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8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F11CD-AFE7-4D03-821D-8D5E13007D96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34B02-202C-416C-9C2A-9C2F3669E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8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80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15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9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7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50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2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89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7CC3F878-84D8-49C6-A233-E44F67E1F9CE}"/>
              </a:ext>
            </a:extLst>
          </p:cNvPr>
          <p:cNvSpPr/>
          <p:nvPr/>
        </p:nvSpPr>
        <p:spPr>
          <a:xfrm>
            <a:off x="748564" y="9047435"/>
            <a:ext cx="6071336" cy="73866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●●バス株式会社</a:t>
            </a:r>
            <a:endParaRPr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（車両●●）</a:t>
            </a:r>
            <a:endParaRPr lang="ja-JP" altLang="en-US" sz="1697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380E23BB-204D-4C52-B63F-96F5638EE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02" y="2732000"/>
            <a:ext cx="1837948" cy="184099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5B5FC8E-B4DC-47B6-81C4-77FACB702D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078" y="4660997"/>
            <a:ext cx="1837948" cy="184099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xmlns="" id="{E498C82E-6AB8-4F58-B550-925AB3BD19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02" y="6594424"/>
            <a:ext cx="1837948" cy="184099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55A2CEA7-20AD-4AE5-B8E7-BDE8ED4967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19" y="2743856"/>
            <a:ext cx="1840996" cy="184099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070B94D8-F122-4D65-B15E-41B17CF842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26" y="2743856"/>
            <a:ext cx="1837948" cy="183794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166EF446-DA25-4C48-8991-FA311EBD5B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9" y="4660997"/>
            <a:ext cx="1837948" cy="183794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xmlns="" id="{C349494B-E428-4CF0-BA04-584581C37E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339" y="4671201"/>
            <a:ext cx="1840996" cy="184099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02" y="0"/>
            <a:ext cx="1837948" cy="18379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12" y="0"/>
            <a:ext cx="1837948" cy="183794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12" y="1970226"/>
            <a:ext cx="1837948" cy="18379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12" y="5852998"/>
            <a:ext cx="1837948" cy="183794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12" y="3910088"/>
            <a:ext cx="1837948" cy="184099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899" y="7753819"/>
            <a:ext cx="1837948" cy="184099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422" y="0"/>
            <a:ext cx="1837948" cy="184099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3615" y="1967178"/>
            <a:ext cx="1837948" cy="184099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7875" y="-3048"/>
            <a:ext cx="1840996" cy="184099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476" y="7755027"/>
            <a:ext cx="1837948" cy="184099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476" y="5876771"/>
            <a:ext cx="1837948" cy="184099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476" y="3954242"/>
            <a:ext cx="1837948" cy="183794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422" y="1991350"/>
            <a:ext cx="1837948" cy="184099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407" y="3954242"/>
            <a:ext cx="1853345" cy="646841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9053" y="7770355"/>
            <a:ext cx="1837948" cy="183794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440" y="3954242"/>
            <a:ext cx="1837948" cy="18379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7875" y="5903828"/>
            <a:ext cx="1837948" cy="183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9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10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なし</cp:lastModifiedBy>
  <cp:revision>1</cp:revision>
  <dcterms:created xsi:type="dcterms:W3CDTF">2021-12-01T23:52:00Z</dcterms:created>
  <dcterms:modified xsi:type="dcterms:W3CDTF">2022-01-06T04:20:44Z</dcterms:modified>
</cp:coreProperties>
</file>