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5" saveSubsetFonts="1">
  <p:sldMasterIdLst>
    <p:sldMasterId id="2147483648" r:id="rId1"/>
  </p:sldMasterIdLst>
  <p:notesMasterIdLst>
    <p:notesMasterId r:id="rId4"/>
  </p:notesMasterIdLst>
  <p:handoutMasterIdLst>
    <p:handoutMasterId r:id="rId5"/>
  </p:handoutMasterIdLst>
  <p:sldIdLst>
    <p:sldId id="279" r:id="rId2"/>
    <p:sldId id="269" r:id="rId3"/>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a:srgbClr val="CC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81" autoAdjust="0"/>
    <p:restoredTop sz="94660"/>
  </p:normalViewPr>
  <p:slideViewPr>
    <p:cSldViewPr>
      <p:cViewPr varScale="1">
        <p:scale>
          <a:sx n="113" d="100"/>
          <a:sy n="113" d="100"/>
        </p:scale>
        <p:origin x="148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8A17A63-E9C1-07DD-67AC-2C56AC258EE7}"/>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9219" name="Rectangle 3">
            <a:extLst>
              <a:ext uri="{FF2B5EF4-FFF2-40B4-BE49-F238E27FC236}">
                <a16:creationId xmlns:a16="http://schemas.microsoft.com/office/drawing/2014/main" id="{17E84B93-4939-7200-43BB-2BE3F0E53312}"/>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9220" name="Rectangle 4">
            <a:extLst>
              <a:ext uri="{FF2B5EF4-FFF2-40B4-BE49-F238E27FC236}">
                <a16:creationId xmlns:a16="http://schemas.microsoft.com/office/drawing/2014/main" id="{E84465FE-E7A7-2CB9-7A3F-95F3821E1E27}"/>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9221" name="Rectangle 5">
            <a:extLst>
              <a:ext uri="{FF2B5EF4-FFF2-40B4-BE49-F238E27FC236}">
                <a16:creationId xmlns:a16="http://schemas.microsoft.com/office/drawing/2014/main" id="{20A4148B-BEA5-6EB3-34A7-99E38FA9C732}"/>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F2552FB4-CBCA-4345-8F82-775819C8380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AA4CE28-10C9-1285-26B9-03268749B39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7171" name="Rectangle 3">
            <a:extLst>
              <a:ext uri="{FF2B5EF4-FFF2-40B4-BE49-F238E27FC236}">
                <a16:creationId xmlns:a16="http://schemas.microsoft.com/office/drawing/2014/main" id="{B09BE826-DD65-A98C-E15E-F54BDFE64FB7}"/>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ja-JP"/>
          </a:p>
        </p:txBody>
      </p:sp>
      <p:sp>
        <p:nvSpPr>
          <p:cNvPr id="2052" name="Rectangle 4">
            <a:extLst>
              <a:ext uri="{FF2B5EF4-FFF2-40B4-BE49-F238E27FC236}">
                <a16:creationId xmlns:a16="http://schemas.microsoft.com/office/drawing/2014/main" id="{91F57BEF-7816-2188-F93A-C1E862C29748}"/>
              </a:ext>
            </a:extLst>
          </p:cNvPr>
          <p:cNvSpPr>
            <a:spLocks noRo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DF232188-524B-2638-63D7-21EE7D986E94}"/>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a:extLst>
              <a:ext uri="{FF2B5EF4-FFF2-40B4-BE49-F238E27FC236}">
                <a16:creationId xmlns:a16="http://schemas.microsoft.com/office/drawing/2014/main" id="{90E7F03A-2CAF-613D-B285-8F3E8769864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ja-JP"/>
          </a:p>
        </p:txBody>
      </p:sp>
      <p:sp>
        <p:nvSpPr>
          <p:cNvPr id="7175" name="Rectangle 7">
            <a:extLst>
              <a:ext uri="{FF2B5EF4-FFF2-40B4-BE49-F238E27FC236}">
                <a16:creationId xmlns:a16="http://schemas.microsoft.com/office/drawing/2014/main" id="{A57BFE72-9D18-AA5A-C05D-68C941FABDD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254BCC5-9E79-4B00-8F2B-0AF2C238741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F2C79852-62F3-1438-17EC-E2D69802730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CA43CAC-7522-95F7-8124-D80851FDFAC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53E79F2-2D7B-5B72-7876-C2B97273E6FD}"/>
              </a:ext>
            </a:extLst>
          </p:cNvPr>
          <p:cNvSpPr>
            <a:spLocks noGrp="1" noChangeArrowheads="1"/>
          </p:cNvSpPr>
          <p:nvPr>
            <p:ph type="sldNum" sz="quarter" idx="12"/>
          </p:nvPr>
        </p:nvSpPr>
        <p:spPr>
          <a:ln/>
        </p:spPr>
        <p:txBody>
          <a:bodyPr/>
          <a:lstStyle>
            <a:lvl1pPr>
              <a:defRPr/>
            </a:lvl1pPr>
          </a:lstStyle>
          <a:p>
            <a:pPr>
              <a:defRPr/>
            </a:pPr>
            <a:fld id="{A7015602-D233-4FF2-89B0-3119C34E878D}" type="slidenum">
              <a:rPr lang="en-US" altLang="ja-JP"/>
              <a:pPr>
                <a:defRPr/>
              </a:pPr>
              <a:t>‹#›</a:t>
            </a:fld>
            <a:endParaRPr lang="en-US" altLang="ja-JP"/>
          </a:p>
        </p:txBody>
      </p:sp>
    </p:spTree>
    <p:extLst>
      <p:ext uri="{BB962C8B-B14F-4D97-AF65-F5344CB8AC3E}">
        <p14:creationId xmlns:p14="http://schemas.microsoft.com/office/powerpoint/2010/main" val="106540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A348992-8EE6-D0EA-0BC6-F492B826DFB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08A8DA4-F3E8-6C1F-C49D-838D5F62A8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B9E76E-8206-33DD-0257-2D33782EAB81}"/>
              </a:ext>
            </a:extLst>
          </p:cNvPr>
          <p:cNvSpPr>
            <a:spLocks noGrp="1" noChangeArrowheads="1"/>
          </p:cNvSpPr>
          <p:nvPr>
            <p:ph type="sldNum" sz="quarter" idx="12"/>
          </p:nvPr>
        </p:nvSpPr>
        <p:spPr>
          <a:ln/>
        </p:spPr>
        <p:txBody>
          <a:bodyPr/>
          <a:lstStyle>
            <a:lvl1pPr>
              <a:defRPr/>
            </a:lvl1pPr>
          </a:lstStyle>
          <a:p>
            <a:pPr>
              <a:defRPr/>
            </a:pPr>
            <a:fld id="{BDC32272-C521-4733-892D-594BF5FC0EF4}" type="slidenum">
              <a:rPr lang="en-US" altLang="ja-JP"/>
              <a:pPr>
                <a:defRPr/>
              </a:pPr>
              <a:t>‹#›</a:t>
            </a:fld>
            <a:endParaRPr lang="en-US" altLang="ja-JP"/>
          </a:p>
        </p:txBody>
      </p:sp>
    </p:spTree>
    <p:extLst>
      <p:ext uri="{BB962C8B-B14F-4D97-AF65-F5344CB8AC3E}">
        <p14:creationId xmlns:p14="http://schemas.microsoft.com/office/powerpoint/2010/main" val="1336607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A0DE8F6-E4C5-3F87-D884-B16DD568334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C342058-EAC3-3FE6-1493-AE195285458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1E72AE3-B398-0461-2EFF-96837CEDE4B6}"/>
              </a:ext>
            </a:extLst>
          </p:cNvPr>
          <p:cNvSpPr>
            <a:spLocks noGrp="1" noChangeArrowheads="1"/>
          </p:cNvSpPr>
          <p:nvPr>
            <p:ph type="sldNum" sz="quarter" idx="12"/>
          </p:nvPr>
        </p:nvSpPr>
        <p:spPr>
          <a:ln/>
        </p:spPr>
        <p:txBody>
          <a:bodyPr/>
          <a:lstStyle>
            <a:lvl1pPr>
              <a:defRPr/>
            </a:lvl1pPr>
          </a:lstStyle>
          <a:p>
            <a:pPr>
              <a:defRPr/>
            </a:pPr>
            <a:fld id="{D5302BEA-B492-4919-9775-5A6CBFB02D32}" type="slidenum">
              <a:rPr lang="en-US" altLang="ja-JP"/>
              <a:pPr>
                <a:defRPr/>
              </a:pPr>
              <a:t>‹#›</a:t>
            </a:fld>
            <a:endParaRPr lang="en-US" altLang="ja-JP"/>
          </a:p>
        </p:txBody>
      </p:sp>
    </p:spTree>
    <p:extLst>
      <p:ext uri="{BB962C8B-B14F-4D97-AF65-F5344CB8AC3E}">
        <p14:creationId xmlns:p14="http://schemas.microsoft.com/office/powerpoint/2010/main" val="261007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24971BC-FF53-1837-011D-12F4D2CF29E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865CC01-7383-D052-3A94-935671B25C6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2B05F02-1884-D2F8-934B-F302D788EB45}"/>
              </a:ext>
            </a:extLst>
          </p:cNvPr>
          <p:cNvSpPr>
            <a:spLocks noGrp="1" noChangeArrowheads="1"/>
          </p:cNvSpPr>
          <p:nvPr>
            <p:ph type="sldNum" sz="quarter" idx="12"/>
          </p:nvPr>
        </p:nvSpPr>
        <p:spPr>
          <a:ln/>
        </p:spPr>
        <p:txBody>
          <a:bodyPr/>
          <a:lstStyle>
            <a:lvl1pPr>
              <a:defRPr/>
            </a:lvl1pPr>
          </a:lstStyle>
          <a:p>
            <a:pPr>
              <a:defRPr/>
            </a:pPr>
            <a:fld id="{2DCC4EF2-9ECB-4C0B-9E10-9FB7C6047037}" type="slidenum">
              <a:rPr lang="en-US" altLang="ja-JP"/>
              <a:pPr>
                <a:defRPr/>
              </a:pPr>
              <a:t>‹#›</a:t>
            </a:fld>
            <a:endParaRPr lang="en-US" altLang="ja-JP"/>
          </a:p>
        </p:txBody>
      </p:sp>
    </p:spTree>
    <p:extLst>
      <p:ext uri="{BB962C8B-B14F-4D97-AF65-F5344CB8AC3E}">
        <p14:creationId xmlns:p14="http://schemas.microsoft.com/office/powerpoint/2010/main" val="1991556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5C8EF1D-8ECB-1FAD-18DA-8B376B87A3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2A8FAFB-9233-C156-4C00-028ABC43C2B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E077954-A75B-D5F5-58FC-89910A05DF7F}"/>
              </a:ext>
            </a:extLst>
          </p:cNvPr>
          <p:cNvSpPr>
            <a:spLocks noGrp="1" noChangeArrowheads="1"/>
          </p:cNvSpPr>
          <p:nvPr>
            <p:ph type="sldNum" sz="quarter" idx="12"/>
          </p:nvPr>
        </p:nvSpPr>
        <p:spPr>
          <a:ln/>
        </p:spPr>
        <p:txBody>
          <a:bodyPr/>
          <a:lstStyle>
            <a:lvl1pPr>
              <a:defRPr/>
            </a:lvl1pPr>
          </a:lstStyle>
          <a:p>
            <a:pPr>
              <a:defRPr/>
            </a:pPr>
            <a:fld id="{3B7FAC61-B292-4D27-B2AA-919DC9D60D9C}" type="slidenum">
              <a:rPr lang="en-US" altLang="ja-JP"/>
              <a:pPr>
                <a:defRPr/>
              </a:pPr>
              <a:t>‹#›</a:t>
            </a:fld>
            <a:endParaRPr lang="en-US" altLang="ja-JP"/>
          </a:p>
        </p:txBody>
      </p:sp>
    </p:spTree>
    <p:extLst>
      <p:ext uri="{BB962C8B-B14F-4D97-AF65-F5344CB8AC3E}">
        <p14:creationId xmlns:p14="http://schemas.microsoft.com/office/powerpoint/2010/main" val="308413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5AA9C3CE-B1EE-5F50-988A-32420FDA32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63D9AEC-AF19-DB58-E90B-584D0D13C5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A0955D3-2D8D-85C1-D74E-1A5174B2952D}"/>
              </a:ext>
            </a:extLst>
          </p:cNvPr>
          <p:cNvSpPr>
            <a:spLocks noGrp="1" noChangeArrowheads="1"/>
          </p:cNvSpPr>
          <p:nvPr>
            <p:ph type="sldNum" sz="quarter" idx="12"/>
          </p:nvPr>
        </p:nvSpPr>
        <p:spPr>
          <a:ln/>
        </p:spPr>
        <p:txBody>
          <a:bodyPr/>
          <a:lstStyle>
            <a:lvl1pPr>
              <a:defRPr/>
            </a:lvl1pPr>
          </a:lstStyle>
          <a:p>
            <a:pPr>
              <a:defRPr/>
            </a:pPr>
            <a:fld id="{84B9E142-7911-4C51-ADAB-EF22ED0E779D}" type="slidenum">
              <a:rPr lang="en-US" altLang="ja-JP"/>
              <a:pPr>
                <a:defRPr/>
              </a:pPr>
              <a:t>‹#›</a:t>
            </a:fld>
            <a:endParaRPr lang="en-US" altLang="ja-JP"/>
          </a:p>
        </p:txBody>
      </p:sp>
    </p:spTree>
    <p:extLst>
      <p:ext uri="{BB962C8B-B14F-4D97-AF65-F5344CB8AC3E}">
        <p14:creationId xmlns:p14="http://schemas.microsoft.com/office/powerpoint/2010/main" val="375153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54482E69-C4E8-295C-C5B4-1BB849FE60F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27E97A2-E54E-11C2-2A86-55B89B721F9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66C8AF83-7C29-3588-F4F5-6DBC9BA152FF}"/>
              </a:ext>
            </a:extLst>
          </p:cNvPr>
          <p:cNvSpPr>
            <a:spLocks noGrp="1" noChangeArrowheads="1"/>
          </p:cNvSpPr>
          <p:nvPr>
            <p:ph type="sldNum" sz="quarter" idx="12"/>
          </p:nvPr>
        </p:nvSpPr>
        <p:spPr>
          <a:ln/>
        </p:spPr>
        <p:txBody>
          <a:bodyPr/>
          <a:lstStyle>
            <a:lvl1pPr>
              <a:defRPr/>
            </a:lvl1pPr>
          </a:lstStyle>
          <a:p>
            <a:pPr>
              <a:defRPr/>
            </a:pPr>
            <a:fld id="{6D200DDF-BA33-40E0-8590-62609FA58B29}" type="slidenum">
              <a:rPr lang="en-US" altLang="ja-JP"/>
              <a:pPr>
                <a:defRPr/>
              </a:pPr>
              <a:t>‹#›</a:t>
            </a:fld>
            <a:endParaRPr lang="en-US" altLang="ja-JP"/>
          </a:p>
        </p:txBody>
      </p:sp>
    </p:spTree>
    <p:extLst>
      <p:ext uri="{BB962C8B-B14F-4D97-AF65-F5344CB8AC3E}">
        <p14:creationId xmlns:p14="http://schemas.microsoft.com/office/powerpoint/2010/main" val="303101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78A99A8-4C2A-B00C-464E-4DFBE25E7C1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89376043-B45C-CDBA-2368-D7CD0281860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1A66514-3793-B206-626E-C222B69E6253}"/>
              </a:ext>
            </a:extLst>
          </p:cNvPr>
          <p:cNvSpPr>
            <a:spLocks noGrp="1" noChangeArrowheads="1"/>
          </p:cNvSpPr>
          <p:nvPr>
            <p:ph type="sldNum" sz="quarter" idx="12"/>
          </p:nvPr>
        </p:nvSpPr>
        <p:spPr>
          <a:ln/>
        </p:spPr>
        <p:txBody>
          <a:bodyPr/>
          <a:lstStyle>
            <a:lvl1pPr>
              <a:defRPr/>
            </a:lvl1pPr>
          </a:lstStyle>
          <a:p>
            <a:pPr>
              <a:defRPr/>
            </a:pPr>
            <a:fld id="{ECB3CB52-802C-4FF3-89BF-1D3035B5355D}" type="slidenum">
              <a:rPr lang="en-US" altLang="ja-JP"/>
              <a:pPr>
                <a:defRPr/>
              </a:pPr>
              <a:t>‹#›</a:t>
            </a:fld>
            <a:endParaRPr lang="en-US" altLang="ja-JP"/>
          </a:p>
        </p:txBody>
      </p:sp>
    </p:spTree>
    <p:extLst>
      <p:ext uri="{BB962C8B-B14F-4D97-AF65-F5344CB8AC3E}">
        <p14:creationId xmlns:p14="http://schemas.microsoft.com/office/powerpoint/2010/main" val="518361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F9CDE6-18C5-BCCA-34B2-CEBDA208CA8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452355DC-7CB2-9197-2560-53F9BECFF1D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4CDCF202-FD41-2AD4-1660-BCA867BA09C8}"/>
              </a:ext>
            </a:extLst>
          </p:cNvPr>
          <p:cNvSpPr>
            <a:spLocks noGrp="1" noChangeArrowheads="1"/>
          </p:cNvSpPr>
          <p:nvPr>
            <p:ph type="sldNum" sz="quarter" idx="12"/>
          </p:nvPr>
        </p:nvSpPr>
        <p:spPr>
          <a:ln/>
        </p:spPr>
        <p:txBody>
          <a:bodyPr/>
          <a:lstStyle>
            <a:lvl1pPr>
              <a:defRPr/>
            </a:lvl1pPr>
          </a:lstStyle>
          <a:p>
            <a:pPr>
              <a:defRPr/>
            </a:pPr>
            <a:fld id="{84D7F132-1337-4D8A-8C0A-CE64D4E55C90}" type="slidenum">
              <a:rPr lang="en-US" altLang="ja-JP"/>
              <a:pPr>
                <a:defRPr/>
              </a:pPr>
              <a:t>‹#›</a:t>
            </a:fld>
            <a:endParaRPr lang="en-US" altLang="ja-JP"/>
          </a:p>
        </p:txBody>
      </p:sp>
    </p:spTree>
    <p:extLst>
      <p:ext uri="{BB962C8B-B14F-4D97-AF65-F5344CB8AC3E}">
        <p14:creationId xmlns:p14="http://schemas.microsoft.com/office/powerpoint/2010/main" val="2541113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4A66A93-2813-C80F-63DE-D9CB91B0D0D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F228933-2631-1352-D656-19912B9360B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7CC0B06-42E8-501D-58CC-9DEDD3935EBB}"/>
              </a:ext>
            </a:extLst>
          </p:cNvPr>
          <p:cNvSpPr>
            <a:spLocks noGrp="1" noChangeArrowheads="1"/>
          </p:cNvSpPr>
          <p:nvPr>
            <p:ph type="sldNum" sz="quarter" idx="12"/>
          </p:nvPr>
        </p:nvSpPr>
        <p:spPr>
          <a:ln/>
        </p:spPr>
        <p:txBody>
          <a:bodyPr/>
          <a:lstStyle>
            <a:lvl1pPr>
              <a:defRPr/>
            </a:lvl1pPr>
          </a:lstStyle>
          <a:p>
            <a:pPr>
              <a:defRPr/>
            </a:pPr>
            <a:fld id="{A1B3EB49-35BD-4BD1-8407-F20AB2DF984B}" type="slidenum">
              <a:rPr lang="en-US" altLang="ja-JP"/>
              <a:pPr>
                <a:defRPr/>
              </a:pPr>
              <a:t>‹#›</a:t>
            </a:fld>
            <a:endParaRPr lang="en-US" altLang="ja-JP"/>
          </a:p>
        </p:txBody>
      </p:sp>
    </p:spTree>
    <p:extLst>
      <p:ext uri="{BB962C8B-B14F-4D97-AF65-F5344CB8AC3E}">
        <p14:creationId xmlns:p14="http://schemas.microsoft.com/office/powerpoint/2010/main" val="83552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EF0C0D8-7FE7-555F-F9D2-47FB641CE06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FC7C2BE-98D1-A7EA-08B5-AE6F7AC7CA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7D2C970-325B-4406-9482-A36F49615F74}"/>
              </a:ext>
            </a:extLst>
          </p:cNvPr>
          <p:cNvSpPr>
            <a:spLocks noGrp="1" noChangeArrowheads="1"/>
          </p:cNvSpPr>
          <p:nvPr>
            <p:ph type="sldNum" sz="quarter" idx="12"/>
          </p:nvPr>
        </p:nvSpPr>
        <p:spPr>
          <a:ln/>
        </p:spPr>
        <p:txBody>
          <a:bodyPr/>
          <a:lstStyle>
            <a:lvl1pPr>
              <a:defRPr/>
            </a:lvl1pPr>
          </a:lstStyle>
          <a:p>
            <a:pPr>
              <a:defRPr/>
            </a:pPr>
            <a:fld id="{D16D2239-E551-43AF-943D-690D1F03B170}" type="slidenum">
              <a:rPr lang="en-US" altLang="ja-JP"/>
              <a:pPr>
                <a:defRPr/>
              </a:pPr>
              <a:t>‹#›</a:t>
            </a:fld>
            <a:endParaRPr lang="en-US" altLang="ja-JP"/>
          </a:p>
        </p:txBody>
      </p:sp>
    </p:spTree>
    <p:extLst>
      <p:ext uri="{BB962C8B-B14F-4D97-AF65-F5344CB8AC3E}">
        <p14:creationId xmlns:p14="http://schemas.microsoft.com/office/powerpoint/2010/main" val="188352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1CA6A05-3E64-AF9B-019F-A0D343881F5C}"/>
              </a:ext>
            </a:extLst>
          </p:cNvPr>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664370E-F8F9-4578-B5BE-AD7057287536}"/>
              </a:ext>
            </a:extLst>
          </p:cNvPr>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DDCE3268-DA89-AFBA-3DEA-D6CB692A60CA}"/>
              </a:ext>
            </a:extLst>
          </p:cNvPr>
          <p:cNvSpPr>
            <a:spLocks noGrp="1" noChangeArrowheads="1"/>
          </p:cNvSpPr>
          <p:nvPr>
            <p:ph type="dt" sz="half" idx="2"/>
          </p:nvPr>
        </p:nvSpPr>
        <p:spPr bwMode="auto">
          <a:xfrm>
            <a:off x="495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US" altLang="ja-JP"/>
          </a:p>
        </p:txBody>
      </p:sp>
      <p:sp>
        <p:nvSpPr>
          <p:cNvPr id="1029" name="Rectangle 5">
            <a:extLst>
              <a:ext uri="{FF2B5EF4-FFF2-40B4-BE49-F238E27FC236}">
                <a16:creationId xmlns:a16="http://schemas.microsoft.com/office/drawing/2014/main" id="{4D33DA6B-8E09-96F6-A825-BADA868FC506}"/>
              </a:ext>
            </a:extLst>
          </p:cNvPr>
          <p:cNvSpPr>
            <a:spLocks noGrp="1" noChangeArrowheads="1"/>
          </p:cNvSpPr>
          <p:nvPr>
            <p:ph type="ftr" sz="quarter" idx="3"/>
          </p:nvPr>
        </p:nvSpPr>
        <p:spPr bwMode="auto">
          <a:xfrm>
            <a:off x="3384550" y="6245225"/>
            <a:ext cx="31369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ja-JP"/>
          </a:p>
        </p:txBody>
      </p:sp>
      <p:sp>
        <p:nvSpPr>
          <p:cNvPr id="1030" name="Rectangle 6">
            <a:extLst>
              <a:ext uri="{FF2B5EF4-FFF2-40B4-BE49-F238E27FC236}">
                <a16:creationId xmlns:a16="http://schemas.microsoft.com/office/drawing/2014/main" id="{168A54BF-A62C-F9EE-DE6B-D6E6BE9C3007}"/>
              </a:ext>
            </a:extLst>
          </p:cNvPr>
          <p:cNvSpPr>
            <a:spLocks noGrp="1" noChangeArrowheads="1"/>
          </p:cNvSpPr>
          <p:nvPr>
            <p:ph type="sldNum" sz="quarter" idx="4"/>
          </p:nvPr>
        </p:nvSpPr>
        <p:spPr bwMode="auto">
          <a:xfrm>
            <a:off x="7099300" y="6245225"/>
            <a:ext cx="23114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4AC48BFE-FAFD-42C6-B24E-8298AD5BEA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57CB1FD-6AEB-B475-B9D0-D1B5C0B0D83E}"/>
              </a:ext>
            </a:extLst>
          </p:cNvPr>
          <p:cNvSpPr>
            <a:spLocks noChangeArrowheads="1"/>
          </p:cNvSpPr>
          <p:nvPr/>
        </p:nvSpPr>
        <p:spPr bwMode="auto">
          <a:xfrm>
            <a:off x="0" y="-26988"/>
            <a:ext cx="9906000" cy="384176"/>
          </a:xfrm>
          <a:prstGeom prst="rect">
            <a:avLst/>
          </a:prstGeom>
          <a:gradFill rotWithShape="1">
            <a:gsLst>
              <a:gs pos="0">
                <a:srgbClr val="3366FF"/>
              </a:gs>
              <a:gs pos="50000">
                <a:srgbClr val="E5ECFF"/>
              </a:gs>
              <a:gs pos="100000">
                <a:srgbClr val="3366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CC0000"/>
                </a:solidFill>
                <a:latin typeface="ＭＳ Ｐゴシック" panose="020B0600070205080204" pitchFamily="50" charset="-128"/>
              </a:rPr>
              <a:t>事件発生時における報告フロー</a:t>
            </a:r>
          </a:p>
        </p:txBody>
      </p:sp>
      <p:sp>
        <p:nvSpPr>
          <p:cNvPr id="4099" name="AutoShape 3">
            <a:extLst>
              <a:ext uri="{FF2B5EF4-FFF2-40B4-BE49-F238E27FC236}">
                <a16:creationId xmlns:a16="http://schemas.microsoft.com/office/drawing/2014/main" id="{3A7F4188-D49E-181B-B991-E49D08A54F40}"/>
              </a:ext>
            </a:extLst>
          </p:cNvPr>
          <p:cNvSpPr>
            <a:spLocks noChangeArrowheads="1"/>
          </p:cNvSpPr>
          <p:nvPr/>
        </p:nvSpPr>
        <p:spPr bwMode="auto">
          <a:xfrm>
            <a:off x="7473950" y="333375"/>
            <a:ext cx="2232025" cy="547688"/>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ＭＳ Ｐゴシック" panose="020B0600070205080204" pitchFamily="50" charset="-128"/>
              </a:rPr>
              <a:t>事件の予告</a:t>
            </a:r>
          </a:p>
        </p:txBody>
      </p:sp>
      <p:sp>
        <p:nvSpPr>
          <p:cNvPr id="4100" name="Rectangle 4">
            <a:extLst>
              <a:ext uri="{FF2B5EF4-FFF2-40B4-BE49-F238E27FC236}">
                <a16:creationId xmlns:a16="http://schemas.microsoft.com/office/drawing/2014/main" id="{022FAE04-A632-DF09-F4F1-C6F75CBDC901}"/>
              </a:ext>
            </a:extLst>
          </p:cNvPr>
          <p:cNvSpPr>
            <a:spLocks noChangeArrowheads="1"/>
          </p:cNvSpPr>
          <p:nvPr/>
        </p:nvSpPr>
        <p:spPr bwMode="auto">
          <a:xfrm>
            <a:off x="271463" y="2276475"/>
            <a:ext cx="9361487" cy="481013"/>
          </a:xfrm>
          <a:prstGeom prst="rect">
            <a:avLst/>
          </a:prstGeom>
          <a:solidFill>
            <a:srgbClr val="CCFFCC"/>
          </a:solidFill>
          <a:ln w="9525" algn="ctr">
            <a:solidFill>
              <a:srgbClr val="000000"/>
            </a:solidFill>
            <a:miter lim="800000"/>
            <a:headEnd/>
            <a:tailEnd/>
          </a:ln>
        </p:spPr>
        <p:txBody>
          <a:bodyPr wrap="none"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b="1">
                <a:latin typeface="ＭＳ Ｐゴシック" panose="020B0600070205080204" pitchFamily="50" charset="-128"/>
              </a:rPr>
              <a:t>一般乗用旅客自動車運送事業者</a:t>
            </a:r>
          </a:p>
        </p:txBody>
      </p:sp>
      <p:sp>
        <p:nvSpPr>
          <p:cNvPr id="4101" name="Rectangle 5">
            <a:extLst>
              <a:ext uri="{FF2B5EF4-FFF2-40B4-BE49-F238E27FC236}">
                <a16:creationId xmlns:a16="http://schemas.microsoft.com/office/drawing/2014/main" id="{7C150000-57CD-E2CA-0D07-3F598E4B7A59}"/>
              </a:ext>
            </a:extLst>
          </p:cNvPr>
          <p:cNvSpPr>
            <a:spLocks noChangeArrowheads="1"/>
          </p:cNvSpPr>
          <p:nvPr/>
        </p:nvSpPr>
        <p:spPr bwMode="auto">
          <a:xfrm>
            <a:off x="1352550" y="2787650"/>
            <a:ext cx="2808288"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solidFill>
                  <a:srgbClr val="FF0000"/>
                </a:solidFill>
                <a:latin typeface="ＭＳ Ｐゴシック" panose="020B0600070205080204" pitchFamily="50" charset="-128"/>
              </a:rPr>
              <a:t>事件発生後直ちに連絡</a:t>
            </a:r>
          </a:p>
        </p:txBody>
      </p:sp>
      <p:grpSp>
        <p:nvGrpSpPr>
          <p:cNvPr id="4102" name="Group 8">
            <a:extLst>
              <a:ext uri="{FF2B5EF4-FFF2-40B4-BE49-F238E27FC236}">
                <a16:creationId xmlns:a16="http://schemas.microsoft.com/office/drawing/2014/main" id="{260D5C53-D71A-A741-CED4-9C176F5ACA04}"/>
              </a:ext>
            </a:extLst>
          </p:cNvPr>
          <p:cNvGrpSpPr>
            <a:grpSpLocks/>
          </p:cNvGrpSpPr>
          <p:nvPr/>
        </p:nvGrpSpPr>
        <p:grpSpPr bwMode="auto">
          <a:xfrm>
            <a:off x="312738" y="333375"/>
            <a:ext cx="3416300" cy="1871663"/>
            <a:chOff x="197" y="210"/>
            <a:chExt cx="2832" cy="1179"/>
          </a:xfrm>
        </p:grpSpPr>
        <p:sp>
          <p:nvSpPr>
            <p:cNvPr id="4118" name="AutoShape 9">
              <a:extLst>
                <a:ext uri="{FF2B5EF4-FFF2-40B4-BE49-F238E27FC236}">
                  <a16:creationId xmlns:a16="http://schemas.microsoft.com/office/drawing/2014/main" id="{5C0EA725-966A-6CFA-1D70-ED0AF3CE4FDE}"/>
                </a:ext>
              </a:extLst>
            </p:cNvPr>
            <p:cNvSpPr>
              <a:spLocks noChangeArrowheads="1"/>
            </p:cNvSpPr>
            <p:nvPr/>
          </p:nvSpPr>
          <p:spPr bwMode="auto">
            <a:xfrm>
              <a:off x="197" y="210"/>
              <a:ext cx="2832" cy="345"/>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solidFill>
                    <a:srgbClr val="FF0000"/>
                  </a:solidFill>
                  <a:latin typeface="ＭＳ Ｐゴシック" panose="020B0600070205080204" pitchFamily="50" charset="-128"/>
                </a:rPr>
                <a:t>特定重大事件</a:t>
              </a:r>
            </a:p>
          </p:txBody>
        </p:sp>
        <p:sp>
          <p:nvSpPr>
            <p:cNvPr id="4119" name="Text Box 10">
              <a:extLst>
                <a:ext uri="{FF2B5EF4-FFF2-40B4-BE49-F238E27FC236}">
                  <a16:creationId xmlns:a16="http://schemas.microsoft.com/office/drawing/2014/main" id="{AB38F0E9-CC92-DD04-0B59-31EF7C2EFCE4}"/>
                </a:ext>
              </a:extLst>
            </p:cNvPr>
            <p:cNvSpPr txBox="1">
              <a:spLocks noChangeArrowheads="1"/>
            </p:cNvSpPr>
            <p:nvPr/>
          </p:nvSpPr>
          <p:spPr bwMode="auto">
            <a:xfrm>
              <a:off x="216" y="527"/>
              <a:ext cx="2813" cy="862"/>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buFontTx/>
                <a:buNone/>
              </a:pPr>
              <a:endParaRPr lang="en-US" altLang="ja-JP" sz="500">
                <a:latin typeface="ＭＳ Ｐゴシック" panose="020B0600070205080204" pitchFamily="50" charset="-128"/>
              </a:endParaRPr>
            </a:p>
            <a:p>
              <a:pPr eaLnBrk="1" hangingPunct="1">
                <a:spcBef>
                  <a:spcPts val="100"/>
                </a:spcBef>
                <a:buFontTx/>
                <a:buNone/>
              </a:pPr>
              <a:r>
                <a:rPr lang="ja-JP" altLang="en-US" sz="1000">
                  <a:latin typeface="ＭＳ Ｐゴシック" panose="020B0600070205080204" pitchFamily="50" charset="-128"/>
                </a:rPr>
                <a:t>次の</a:t>
              </a:r>
              <a:r>
                <a:rPr lang="ja-JP" altLang="en-US" sz="1000" b="1" u="sng">
                  <a:latin typeface="ＭＳ Ｐゴシック" panose="020B0600070205080204" pitchFamily="50" charset="-128"/>
                </a:rPr>
                <a:t>事件が発生</a:t>
              </a:r>
              <a:r>
                <a:rPr lang="ja-JP" altLang="en-US" sz="1000">
                  <a:latin typeface="ＭＳ Ｐゴシック" panose="020B0600070205080204" pitchFamily="50" charset="-128"/>
                </a:rPr>
                <a:t>した場合</a:t>
              </a:r>
            </a:p>
            <a:p>
              <a:pPr eaLnBrk="1" hangingPunct="1">
                <a:spcBef>
                  <a:spcPts val="100"/>
                </a:spcBef>
                <a:buFontTx/>
                <a:buNone/>
              </a:pPr>
              <a:r>
                <a:rPr lang="ja-JP" altLang="en-US" sz="1100" b="1">
                  <a:latin typeface="ＭＳ Ｐゴシック" panose="020B0600070205080204" pitchFamily="50" charset="-128"/>
                </a:rPr>
                <a:t>○施設の不法占拠</a:t>
              </a:r>
            </a:p>
            <a:p>
              <a:pPr eaLnBrk="1" hangingPunct="1">
                <a:spcBef>
                  <a:spcPts val="100"/>
                </a:spcBef>
                <a:buFontTx/>
                <a:buNone/>
              </a:pPr>
              <a:r>
                <a:rPr lang="ja-JP" altLang="en-US" sz="1100" b="1">
                  <a:latin typeface="ＭＳ Ｐゴシック" panose="020B0600070205080204" pitchFamily="50" charset="-128"/>
                </a:rPr>
                <a:t>○爆弾又はこれに類するものの爆発</a:t>
              </a:r>
            </a:p>
            <a:p>
              <a:pPr eaLnBrk="1" hangingPunct="1">
                <a:spcBef>
                  <a:spcPts val="100"/>
                </a:spcBef>
                <a:buFontTx/>
                <a:buNone/>
              </a:pPr>
              <a:r>
                <a:rPr lang="ja-JP" altLang="en-US" sz="1100" b="1">
                  <a:latin typeface="ＭＳ Ｐゴシック" panose="020B0600070205080204" pitchFamily="50" charset="-128"/>
                </a:rPr>
                <a:t>○核・放射性物質、生物剤又は化学剤の散布</a:t>
              </a:r>
              <a:endParaRPr lang="en-US" altLang="ja-JP" sz="1100" b="1">
                <a:latin typeface="ＭＳ Ｐゴシック" panose="020B0600070205080204" pitchFamily="50" charset="-128"/>
              </a:endParaRPr>
            </a:p>
            <a:p>
              <a:pPr eaLnBrk="1" hangingPunct="1">
                <a:spcBef>
                  <a:spcPts val="100"/>
                </a:spcBef>
                <a:buFontTx/>
                <a:buNone/>
              </a:pPr>
              <a:r>
                <a:rPr lang="ja-JP" altLang="en-US" sz="1100" b="1">
                  <a:latin typeface="ＭＳ Ｐゴシック" panose="020B0600070205080204" pitchFamily="50" charset="-128"/>
                </a:rPr>
                <a:t>○その他運行の安全に支障を及ぼす、又は及ぼすおそれのある事件であって社会的影響が特に大きいと認めるもの　</a:t>
              </a:r>
            </a:p>
            <a:p>
              <a:pPr eaLnBrk="1" hangingPunct="1">
                <a:spcBef>
                  <a:spcPct val="50000"/>
                </a:spcBef>
                <a:buFontTx/>
                <a:buNone/>
              </a:pPr>
              <a:endParaRPr lang="en-US" altLang="ja-JP" sz="1100" b="1">
                <a:latin typeface="ＭＳ Ｐゴシック" panose="020B0600070205080204" pitchFamily="50" charset="-128"/>
              </a:endParaRPr>
            </a:p>
          </p:txBody>
        </p:sp>
      </p:grpSp>
      <p:grpSp>
        <p:nvGrpSpPr>
          <p:cNvPr id="4103" name="Group 11">
            <a:extLst>
              <a:ext uri="{FF2B5EF4-FFF2-40B4-BE49-F238E27FC236}">
                <a16:creationId xmlns:a16="http://schemas.microsoft.com/office/drawing/2014/main" id="{57AD9E2A-9AF1-C74F-C6FD-9E9C8322DA7E}"/>
              </a:ext>
            </a:extLst>
          </p:cNvPr>
          <p:cNvGrpSpPr>
            <a:grpSpLocks/>
          </p:cNvGrpSpPr>
          <p:nvPr/>
        </p:nvGrpSpPr>
        <p:grpSpPr bwMode="auto">
          <a:xfrm>
            <a:off x="3800475" y="333375"/>
            <a:ext cx="3600450" cy="1871663"/>
            <a:chOff x="3075" y="210"/>
            <a:chExt cx="1406" cy="1179"/>
          </a:xfrm>
        </p:grpSpPr>
        <p:sp>
          <p:nvSpPr>
            <p:cNvPr id="4116" name="AutoShape 12">
              <a:extLst>
                <a:ext uri="{FF2B5EF4-FFF2-40B4-BE49-F238E27FC236}">
                  <a16:creationId xmlns:a16="http://schemas.microsoft.com/office/drawing/2014/main" id="{EC3EE59D-DC3B-2FD5-FF9C-9B3E55C7D71C}"/>
                </a:ext>
              </a:extLst>
            </p:cNvPr>
            <p:cNvSpPr>
              <a:spLocks noChangeArrowheads="1"/>
            </p:cNvSpPr>
            <p:nvPr/>
          </p:nvSpPr>
          <p:spPr bwMode="auto">
            <a:xfrm>
              <a:off x="3075" y="210"/>
              <a:ext cx="1406" cy="345"/>
            </a:xfrm>
            <a:prstGeom prst="horizontalScroll">
              <a:avLst>
                <a:gd name="adj" fmla="val 12500"/>
              </a:avLst>
            </a:prstGeom>
            <a:solidFill>
              <a:srgbClr val="FFFF99"/>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a:latin typeface="ＭＳ Ｐゴシック" panose="020B0600070205080204" pitchFamily="50" charset="-128"/>
                </a:rPr>
                <a:t>重大事件</a:t>
              </a:r>
            </a:p>
          </p:txBody>
        </p:sp>
        <p:sp>
          <p:nvSpPr>
            <p:cNvPr id="4117" name="Text Box 13">
              <a:extLst>
                <a:ext uri="{FF2B5EF4-FFF2-40B4-BE49-F238E27FC236}">
                  <a16:creationId xmlns:a16="http://schemas.microsoft.com/office/drawing/2014/main" id="{20B0800F-0AAF-B663-A4F2-3923D6DABE0E}"/>
                </a:ext>
              </a:extLst>
            </p:cNvPr>
            <p:cNvSpPr txBox="1">
              <a:spLocks noChangeArrowheads="1"/>
            </p:cNvSpPr>
            <p:nvPr/>
          </p:nvSpPr>
          <p:spPr bwMode="auto">
            <a:xfrm>
              <a:off x="3075" y="527"/>
              <a:ext cx="1406" cy="862"/>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200"/>
                </a:spcBef>
                <a:buFontTx/>
                <a:buNone/>
              </a:pPr>
              <a:endParaRPr lang="en-US" altLang="ja-JP" sz="500">
                <a:latin typeface="ＭＳ Ｐゴシック" panose="020B0600070205080204" pitchFamily="50" charset="-128"/>
              </a:endParaRPr>
            </a:p>
            <a:p>
              <a:pPr eaLnBrk="1" hangingPunct="1">
                <a:spcBef>
                  <a:spcPts val="200"/>
                </a:spcBef>
                <a:buFontTx/>
                <a:buNone/>
              </a:pPr>
              <a:r>
                <a:rPr lang="ja-JP" altLang="en-US" sz="1000">
                  <a:latin typeface="ＭＳ Ｐゴシック" panose="020B0600070205080204" pitchFamily="50" charset="-128"/>
                </a:rPr>
                <a:t>次の</a:t>
              </a:r>
              <a:r>
                <a:rPr lang="ja-JP" altLang="en-US" sz="1000" b="1" u="sng">
                  <a:latin typeface="ＭＳ Ｐゴシック" panose="020B0600070205080204" pitchFamily="50" charset="-128"/>
                </a:rPr>
                <a:t>事件が発生</a:t>
              </a:r>
              <a:r>
                <a:rPr lang="ja-JP" altLang="en-US" sz="1000">
                  <a:latin typeface="ＭＳ Ｐゴシック" panose="020B0600070205080204" pitchFamily="50" charset="-128"/>
                </a:rPr>
                <a:t>した場合　　　</a:t>
              </a:r>
              <a:endParaRPr lang="en-US" altLang="ja-JP" sz="1000">
                <a:latin typeface="ＭＳ Ｐゴシック" panose="020B0600070205080204" pitchFamily="50" charset="-128"/>
              </a:endParaRPr>
            </a:p>
            <a:p>
              <a:pPr eaLnBrk="1" hangingPunct="1">
                <a:spcBef>
                  <a:spcPts val="200"/>
                </a:spcBef>
                <a:buFontTx/>
                <a:buNone/>
              </a:pPr>
              <a:r>
                <a:rPr lang="ja-JP" altLang="en-US" sz="1100" b="1">
                  <a:latin typeface="ＭＳ Ｐゴシック" panose="020B0600070205080204" pitchFamily="50" charset="-128"/>
                </a:rPr>
                <a:t>○乗客に死者が出た事件　　　</a:t>
              </a:r>
              <a:endParaRPr lang="en-US" altLang="ja-JP" sz="1100" b="1">
                <a:latin typeface="ＭＳ Ｐゴシック" panose="020B0600070205080204" pitchFamily="50" charset="-128"/>
              </a:endParaRPr>
            </a:p>
            <a:p>
              <a:pPr eaLnBrk="1" hangingPunct="1">
                <a:spcBef>
                  <a:spcPts val="200"/>
                </a:spcBef>
                <a:buFontTx/>
                <a:buNone/>
              </a:pPr>
              <a:r>
                <a:rPr lang="ja-JP" altLang="en-US" sz="1100" b="1">
                  <a:latin typeface="ＭＳ Ｐゴシック" panose="020B0600070205080204" pitchFamily="50" charset="-128"/>
                </a:rPr>
                <a:t>○乗員による業務中の暴行事件　</a:t>
              </a:r>
              <a:endParaRPr lang="en-US" altLang="ja-JP" sz="1100" b="1">
                <a:latin typeface="ＭＳ Ｐゴシック" panose="020B0600070205080204" pitchFamily="50" charset="-128"/>
              </a:endParaRPr>
            </a:p>
            <a:p>
              <a:pPr eaLnBrk="1" hangingPunct="1">
                <a:spcBef>
                  <a:spcPts val="200"/>
                </a:spcBef>
                <a:buFontTx/>
                <a:buNone/>
              </a:pPr>
              <a:r>
                <a:rPr lang="ja-JP" altLang="en-US" sz="1100" b="1">
                  <a:latin typeface="ＭＳ Ｐゴシック" panose="020B0600070205080204" pitchFamily="50" charset="-128"/>
                </a:rPr>
                <a:t>○その他報運行の安全に支障を及ぼす、又は及ぼすおそれのある事件であって社会的影響が大きいと認めるもの</a:t>
              </a:r>
              <a:endParaRPr lang="en-US" altLang="ja-JP" sz="1100" b="1">
                <a:latin typeface="ＭＳ Ｐゴシック" panose="020B0600070205080204" pitchFamily="50" charset="-128"/>
              </a:endParaRPr>
            </a:p>
            <a:p>
              <a:pPr eaLnBrk="1" hangingPunct="1">
                <a:spcBef>
                  <a:spcPts val="200"/>
                </a:spcBef>
                <a:buFontTx/>
                <a:buNone/>
              </a:pPr>
              <a:r>
                <a:rPr lang="ja-JP" altLang="en-US" sz="1100" b="1">
                  <a:latin typeface="ＭＳ Ｐゴシック" panose="020B0600070205080204" pitchFamily="50" charset="-128"/>
                </a:rPr>
                <a:t>○タクシー強盗が発生し、乗員に死傷者が出た場合　　　　　　　　　　　　</a:t>
              </a:r>
            </a:p>
            <a:p>
              <a:pPr eaLnBrk="1" hangingPunct="1">
                <a:spcBef>
                  <a:spcPct val="50000"/>
                </a:spcBef>
                <a:buFontTx/>
                <a:buNone/>
              </a:pPr>
              <a:endParaRPr lang="en-US" altLang="ja-JP" sz="1000" b="1">
                <a:latin typeface="ＭＳ Ｐゴシック" panose="020B0600070205080204" pitchFamily="50" charset="-128"/>
              </a:endParaRPr>
            </a:p>
          </p:txBody>
        </p:sp>
      </p:grpSp>
      <p:sp>
        <p:nvSpPr>
          <p:cNvPr id="4104" name="Rectangle 14">
            <a:extLst>
              <a:ext uri="{FF2B5EF4-FFF2-40B4-BE49-F238E27FC236}">
                <a16:creationId xmlns:a16="http://schemas.microsoft.com/office/drawing/2014/main" id="{2D1981DE-90EF-362A-6255-B677CCC1046A}"/>
              </a:ext>
            </a:extLst>
          </p:cNvPr>
          <p:cNvSpPr>
            <a:spLocks noChangeArrowheads="1"/>
          </p:cNvSpPr>
          <p:nvPr/>
        </p:nvSpPr>
        <p:spPr bwMode="auto">
          <a:xfrm>
            <a:off x="5889625" y="2781300"/>
            <a:ext cx="28098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b="1">
                <a:latin typeface="ＭＳ Ｐゴシック" panose="020B0600070205080204" pitchFamily="50" charset="-128"/>
              </a:rPr>
              <a:t>事件発生後速やかに連絡</a:t>
            </a:r>
          </a:p>
        </p:txBody>
      </p:sp>
      <p:sp>
        <p:nvSpPr>
          <p:cNvPr id="4105" name="Text Box 15">
            <a:extLst>
              <a:ext uri="{FF2B5EF4-FFF2-40B4-BE49-F238E27FC236}">
                <a16:creationId xmlns:a16="http://schemas.microsoft.com/office/drawing/2014/main" id="{CDA4E46C-A048-E75B-7528-5201E91300AA}"/>
              </a:ext>
            </a:extLst>
          </p:cNvPr>
          <p:cNvSpPr txBox="1">
            <a:spLocks noChangeArrowheads="1"/>
          </p:cNvSpPr>
          <p:nvPr/>
        </p:nvSpPr>
        <p:spPr bwMode="auto">
          <a:xfrm>
            <a:off x="7258050" y="5229225"/>
            <a:ext cx="264795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latin typeface="ＭＳ Ｐゴシック" panose="020B0600070205080204" pitchFamily="50" charset="-128"/>
            </a:endParaRPr>
          </a:p>
          <a:p>
            <a:pPr eaLnBrk="1" hangingPunct="1">
              <a:spcBef>
                <a:spcPct val="0"/>
              </a:spcBef>
              <a:buFontTx/>
              <a:buNone/>
            </a:pPr>
            <a:r>
              <a:rPr lang="ja-JP" altLang="en-US" sz="1000" b="1">
                <a:latin typeface="ＭＳ Ｐゴシック" panose="020B0600070205080204" pitchFamily="50" charset="-128"/>
              </a:rPr>
              <a:t>［第１報報告事項］</a:t>
            </a:r>
          </a:p>
          <a:p>
            <a:pPr eaLnBrk="1" hangingPunct="1">
              <a:spcBef>
                <a:spcPct val="0"/>
              </a:spcBef>
              <a:buFontTx/>
              <a:buNone/>
            </a:pPr>
            <a:r>
              <a:rPr lang="ja-JP" altLang="en-US" sz="1000" b="1">
                <a:latin typeface="ＭＳ Ｐゴシック" panose="020B0600070205080204" pitchFamily="50" charset="-128"/>
              </a:rPr>
              <a:t>①事業者名</a:t>
            </a:r>
          </a:p>
          <a:p>
            <a:pPr eaLnBrk="1" hangingPunct="1">
              <a:spcBef>
                <a:spcPct val="0"/>
              </a:spcBef>
              <a:buFontTx/>
              <a:buNone/>
            </a:pPr>
            <a:r>
              <a:rPr lang="ja-JP" altLang="en-US" sz="1000" b="1">
                <a:latin typeface="ＭＳ Ｐゴシック" panose="020B0600070205080204" pitchFamily="50" charset="-128"/>
              </a:rPr>
              <a:t>②受信日時、受信者、受信方法、受信回数等</a:t>
            </a:r>
          </a:p>
          <a:p>
            <a:pPr eaLnBrk="1" hangingPunct="1">
              <a:spcBef>
                <a:spcPct val="0"/>
              </a:spcBef>
              <a:buFontTx/>
              <a:buNone/>
            </a:pPr>
            <a:r>
              <a:rPr lang="ja-JP" altLang="en-US" sz="1000" b="1">
                <a:latin typeface="ＭＳ Ｐゴシック" panose="020B0600070205080204" pitchFamily="50" charset="-128"/>
              </a:rPr>
              <a:t>③予告日時、場所、受信内容</a:t>
            </a:r>
          </a:p>
          <a:p>
            <a:pPr eaLnBrk="1" hangingPunct="1">
              <a:spcBef>
                <a:spcPct val="0"/>
              </a:spcBef>
              <a:buFontTx/>
              <a:buNone/>
            </a:pPr>
            <a:r>
              <a:rPr lang="ja-JP" altLang="en-US" sz="1000" b="1">
                <a:latin typeface="ＭＳ Ｐゴシック" panose="020B0600070205080204" pitchFamily="50" charset="-128"/>
              </a:rPr>
              <a:t>④情報入手先</a:t>
            </a:r>
          </a:p>
          <a:p>
            <a:pPr eaLnBrk="1" hangingPunct="1">
              <a:spcBef>
                <a:spcPct val="0"/>
              </a:spcBef>
              <a:buFontTx/>
              <a:buNone/>
            </a:pPr>
            <a:r>
              <a:rPr lang="ja-JP" altLang="en-US" sz="1000" b="1">
                <a:latin typeface="ＭＳ Ｐゴシック" panose="020B0600070205080204" pitchFamily="50" charset="-128"/>
              </a:rPr>
              <a:t>⑤警察への届出の有無及び警察の対応状況　⑥その他把握している事項　⑦今後の対応</a:t>
            </a:r>
          </a:p>
          <a:p>
            <a:pPr eaLnBrk="1" hangingPunct="1">
              <a:spcBef>
                <a:spcPct val="0"/>
              </a:spcBef>
              <a:buFontTx/>
              <a:buNone/>
            </a:pPr>
            <a:r>
              <a:rPr lang="ja-JP" altLang="en-US" sz="1000" b="1">
                <a:latin typeface="ＭＳ Ｐゴシック" panose="020B0600070205080204" pitchFamily="50" charset="-128"/>
              </a:rPr>
              <a:t>⑧緊急連絡担当者名及び連絡先</a:t>
            </a:r>
          </a:p>
          <a:p>
            <a:pPr eaLnBrk="1" hangingPunct="1">
              <a:spcBef>
                <a:spcPct val="0"/>
              </a:spcBef>
              <a:buFontTx/>
              <a:buNone/>
            </a:pPr>
            <a:r>
              <a:rPr lang="en-US" altLang="ja-JP" sz="1000" b="1">
                <a:solidFill>
                  <a:srgbClr val="0000CC"/>
                </a:solidFill>
                <a:latin typeface="ＭＳ Ｐゴシック" panose="020B0600070205080204" pitchFamily="50" charset="-128"/>
              </a:rPr>
              <a:t>※</a:t>
            </a:r>
            <a:r>
              <a:rPr lang="ja-JP" altLang="en-US" sz="1000" b="1">
                <a:solidFill>
                  <a:srgbClr val="0000CC"/>
                </a:solidFill>
                <a:latin typeface="ＭＳ Ｐゴシック" panose="020B0600070205080204" pitchFamily="50" charset="-128"/>
              </a:rPr>
              <a:t>　第１報後も把握した情報を速やかに報告</a:t>
            </a:r>
          </a:p>
        </p:txBody>
      </p:sp>
      <p:sp>
        <p:nvSpPr>
          <p:cNvPr id="4106" name="AutoShape 16">
            <a:extLst>
              <a:ext uri="{FF2B5EF4-FFF2-40B4-BE49-F238E27FC236}">
                <a16:creationId xmlns:a16="http://schemas.microsoft.com/office/drawing/2014/main" id="{FF9FAB43-94B8-F2DB-149F-89612E4C6B77}"/>
              </a:ext>
            </a:extLst>
          </p:cNvPr>
          <p:cNvSpPr>
            <a:spLocks noChangeArrowheads="1"/>
          </p:cNvSpPr>
          <p:nvPr/>
        </p:nvSpPr>
        <p:spPr bwMode="auto">
          <a:xfrm>
            <a:off x="7473950" y="5013325"/>
            <a:ext cx="2303463" cy="436563"/>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ＭＳ Ｐゴシック" panose="020B0600070205080204" pitchFamily="50" charset="-128"/>
              </a:rPr>
              <a:t>予告時の報告事項</a:t>
            </a:r>
          </a:p>
        </p:txBody>
      </p:sp>
      <p:sp>
        <p:nvSpPr>
          <p:cNvPr id="4107" name="Text Box 17">
            <a:extLst>
              <a:ext uri="{FF2B5EF4-FFF2-40B4-BE49-F238E27FC236}">
                <a16:creationId xmlns:a16="http://schemas.microsoft.com/office/drawing/2014/main" id="{60ECE566-55A5-CAE1-B0CC-F0A57C06CA97}"/>
              </a:ext>
            </a:extLst>
          </p:cNvPr>
          <p:cNvSpPr txBox="1">
            <a:spLocks noChangeArrowheads="1"/>
          </p:cNvSpPr>
          <p:nvPr/>
        </p:nvSpPr>
        <p:spPr bwMode="auto">
          <a:xfrm>
            <a:off x="7473950" y="836613"/>
            <a:ext cx="2232025" cy="136842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300" b="1" u="sng">
              <a:latin typeface="ＭＳ Ｐゴシック" panose="020B0600070205080204" pitchFamily="50" charset="-128"/>
            </a:endParaRPr>
          </a:p>
          <a:p>
            <a:pPr eaLnBrk="1" hangingPunct="1">
              <a:spcBef>
                <a:spcPct val="50000"/>
              </a:spcBef>
              <a:buFontTx/>
              <a:buNone/>
            </a:pPr>
            <a:endParaRPr lang="en-US" altLang="ja-JP" sz="300" b="1" u="sng">
              <a:latin typeface="ＭＳ Ｐゴシック" panose="020B0600070205080204" pitchFamily="50" charset="-128"/>
            </a:endParaRPr>
          </a:p>
          <a:p>
            <a:pPr eaLnBrk="1" hangingPunct="1">
              <a:spcBef>
                <a:spcPct val="50000"/>
              </a:spcBef>
              <a:buFontTx/>
              <a:buNone/>
            </a:pPr>
            <a:endParaRPr lang="en-US" altLang="ja-JP" sz="300" b="1" u="sng">
              <a:latin typeface="ＭＳ Ｐゴシック" panose="020B0600070205080204" pitchFamily="50" charset="-128"/>
            </a:endParaRPr>
          </a:p>
          <a:p>
            <a:pPr eaLnBrk="1" hangingPunct="1">
              <a:spcBef>
                <a:spcPct val="50000"/>
              </a:spcBef>
              <a:buFontTx/>
              <a:buNone/>
            </a:pPr>
            <a:endParaRPr lang="en-US" altLang="ja-JP" sz="300" b="1" u="sng">
              <a:latin typeface="ＭＳ Ｐゴシック" panose="020B0600070205080204" pitchFamily="50" charset="-128"/>
            </a:endParaRPr>
          </a:p>
          <a:p>
            <a:pPr eaLnBrk="1" hangingPunct="1">
              <a:spcBef>
                <a:spcPct val="50000"/>
              </a:spcBef>
              <a:buFontTx/>
              <a:buNone/>
            </a:pPr>
            <a:r>
              <a:rPr lang="en-US" altLang="ja-JP" sz="1000" b="1">
                <a:latin typeface="ＭＳ Ｐゴシック" panose="020B0600070205080204" pitchFamily="50" charset="-128"/>
              </a:rPr>
              <a:t>○</a:t>
            </a:r>
            <a:r>
              <a:rPr lang="ja-JP" altLang="en-US" sz="1000" b="1">
                <a:latin typeface="ＭＳ Ｐゴシック" panose="020B0600070205080204" pitchFamily="50" charset="-128"/>
              </a:rPr>
              <a:t>特定重大事件又は重大事件に係る予告電話、インターネットへの書き込みその他の予告行為</a:t>
            </a:r>
            <a:endParaRPr lang="ja-JP" altLang="en-US" sz="1000">
              <a:latin typeface="ＭＳ Ｐゴシック" panose="020B0600070205080204" pitchFamily="50" charset="-128"/>
            </a:endParaRPr>
          </a:p>
        </p:txBody>
      </p:sp>
      <p:sp>
        <p:nvSpPr>
          <p:cNvPr id="4108" name="Text Box 18">
            <a:extLst>
              <a:ext uri="{FF2B5EF4-FFF2-40B4-BE49-F238E27FC236}">
                <a16:creationId xmlns:a16="http://schemas.microsoft.com/office/drawing/2014/main" id="{48918601-D281-2561-F712-0240F6D7A011}"/>
              </a:ext>
            </a:extLst>
          </p:cNvPr>
          <p:cNvSpPr txBox="1">
            <a:spLocks noChangeArrowheads="1"/>
          </p:cNvSpPr>
          <p:nvPr/>
        </p:nvSpPr>
        <p:spPr bwMode="auto">
          <a:xfrm>
            <a:off x="200025" y="5229225"/>
            <a:ext cx="698500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800" b="1">
              <a:latin typeface="ＭＳ Ｐゴシック" panose="020B0600070205080204" pitchFamily="50" charset="-128"/>
            </a:endParaRPr>
          </a:p>
          <a:p>
            <a:pPr eaLnBrk="1" hangingPunct="1">
              <a:spcBef>
                <a:spcPct val="50000"/>
              </a:spcBef>
              <a:buFontTx/>
              <a:buNone/>
            </a:pPr>
            <a:r>
              <a:rPr lang="ja-JP" altLang="en-US" sz="1200" b="1">
                <a:latin typeface="ＭＳ Ｐゴシック" panose="020B0600070205080204" pitchFamily="50" charset="-128"/>
              </a:rPr>
              <a:t>［第１報報告事項］</a:t>
            </a:r>
          </a:p>
          <a:p>
            <a:pPr eaLnBrk="1" hangingPunct="1">
              <a:spcBef>
                <a:spcPct val="50000"/>
              </a:spcBef>
              <a:buFontTx/>
              <a:buNone/>
            </a:pPr>
            <a:r>
              <a:rPr lang="ja-JP" altLang="en-US" sz="1200" b="1">
                <a:latin typeface="ＭＳ Ｐゴシック" panose="020B0600070205080204" pitchFamily="50" charset="-128"/>
              </a:rPr>
              <a:t>①事件種別（特定重大事件のみ）　②事件概要　③被害の概要　④事業者名　⑤発生日時</a:t>
            </a:r>
          </a:p>
          <a:p>
            <a:pPr eaLnBrk="1" hangingPunct="1">
              <a:spcBef>
                <a:spcPct val="50000"/>
              </a:spcBef>
              <a:buFontTx/>
              <a:buNone/>
            </a:pPr>
            <a:r>
              <a:rPr lang="ja-JP" altLang="en-US" sz="1200" b="1">
                <a:latin typeface="ＭＳ Ｐゴシック" panose="020B0600070205080204" pitchFamily="50" charset="-128"/>
              </a:rPr>
              <a:t>⑥発生場所　⑦被害車両の情報　⑧警察への届出の有無及び警察の対応状況　⑨情報入手先</a:t>
            </a:r>
          </a:p>
          <a:p>
            <a:pPr eaLnBrk="1" hangingPunct="1">
              <a:spcBef>
                <a:spcPct val="50000"/>
              </a:spcBef>
              <a:buFontTx/>
              <a:buNone/>
            </a:pPr>
            <a:r>
              <a:rPr lang="ja-JP" altLang="en-US" sz="1200" b="1">
                <a:latin typeface="ＭＳ Ｐゴシック" panose="020B0600070205080204" pitchFamily="50" charset="-128"/>
              </a:rPr>
              <a:t>⑩その他把握している事項　　⑪今後の対応　⑫緊急連絡担当者名及び連絡先</a:t>
            </a:r>
          </a:p>
          <a:p>
            <a:pPr eaLnBrk="1" hangingPunct="1">
              <a:spcBef>
                <a:spcPct val="50000"/>
              </a:spcBef>
              <a:buFontTx/>
              <a:buNone/>
            </a:pPr>
            <a:r>
              <a:rPr lang="ja-JP" altLang="en-US" sz="1200" b="1">
                <a:latin typeface="ＭＳ Ｐゴシック" panose="020B0600070205080204" pitchFamily="50" charset="-128"/>
              </a:rPr>
              <a:t>　　　　　　　　　　　　　　　　　　　　　　　　　　　　　　　　　　　</a:t>
            </a:r>
            <a:r>
              <a:rPr lang="en-US" altLang="ja-JP" sz="1200" b="1">
                <a:solidFill>
                  <a:srgbClr val="0000CC"/>
                </a:solidFill>
                <a:latin typeface="ＭＳ Ｐゴシック" panose="020B0600070205080204" pitchFamily="50" charset="-128"/>
              </a:rPr>
              <a:t>※</a:t>
            </a:r>
            <a:r>
              <a:rPr lang="ja-JP" altLang="en-US" sz="1200" b="1">
                <a:solidFill>
                  <a:srgbClr val="0000CC"/>
                </a:solidFill>
                <a:latin typeface="ＭＳ Ｐゴシック" panose="020B0600070205080204" pitchFamily="50" charset="-128"/>
              </a:rPr>
              <a:t>　第１報後も把握した情報を速やかに報告</a:t>
            </a:r>
          </a:p>
        </p:txBody>
      </p:sp>
      <p:sp>
        <p:nvSpPr>
          <p:cNvPr id="4109" name="AutoShape 19">
            <a:extLst>
              <a:ext uri="{FF2B5EF4-FFF2-40B4-BE49-F238E27FC236}">
                <a16:creationId xmlns:a16="http://schemas.microsoft.com/office/drawing/2014/main" id="{C9A48314-0ADC-B499-3DD4-DBDA91761C49}"/>
              </a:ext>
            </a:extLst>
          </p:cNvPr>
          <p:cNvSpPr>
            <a:spLocks noChangeArrowheads="1"/>
          </p:cNvSpPr>
          <p:nvPr/>
        </p:nvSpPr>
        <p:spPr bwMode="auto">
          <a:xfrm>
            <a:off x="1497013" y="5008563"/>
            <a:ext cx="4457700" cy="43656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latin typeface="ＭＳ Ｐゴシック" panose="020B0600070205080204" pitchFamily="50" charset="-128"/>
              </a:rPr>
              <a:t>特定重大事件及び重大事件の報告事項</a:t>
            </a:r>
          </a:p>
        </p:txBody>
      </p:sp>
      <p:sp>
        <p:nvSpPr>
          <p:cNvPr id="4110" name="Text Box 20">
            <a:extLst>
              <a:ext uri="{FF2B5EF4-FFF2-40B4-BE49-F238E27FC236}">
                <a16:creationId xmlns:a16="http://schemas.microsoft.com/office/drawing/2014/main" id="{752C829D-483C-0AC6-FB73-A595750CD484}"/>
              </a:ext>
            </a:extLst>
          </p:cNvPr>
          <p:cNvSpPr txBox="1">
            <a:spLocks noChangeArrowheads="1"/>
          </p:cNvSpPr>
          <p:nvPr/>
        </p:nvSpPr>
        <p:spPr bwMode="auto">
          <a:xfrm>
            <a:off x="8699500" y="0"/>
            <a:ext cx="12065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800">
                <a:latin typeface="ＭＳ Ｐゴシック" panose="020B0600070205080204" pitchFamily="50" charset="-128"/>
              </a:rPr>
              <a:t>（タクシー）</a:t>
            </a:r>
          </a:p>
        </p:txBody>
      </p:sp>
      <p:sp>
        <p:nvSpPr>
          <p:cNvPr id="4111" name="AutoShape 22">
            <a:extLst>
              <a:ext uri="{FF2B5EF4-FFF2-40B4-BE49-F238E27FC236}">
                <a16:creationId xmlns:a16="http://schemas.microsoft.com/office/drawing/2014/main" id="{CE563471-9BE6-1783-B929-055CD3933BDF}"/>
              </a:ext>
            </a:extLst>
          </p:cNvPr>
          <p:cNvSpPr>
            <a:spLocks noChangeArrowheads="1"/>
          </p:cNvSpPr>
          <p:nvPr/>
        </p:nvSpPr>
        <p:spPr bwMode="auto">
          <a:xfrm>
            <a:off x="920750" y="3070225"/>
            <a:ext cx="8135938" cy="1944688"/>
          </a:xfrm>
          <a:prstGeom prst="roundRect">
            <a:avLst>
              <a:gd name="adj" fmla="val 16667"/>
            </a:avLst>
          </a:prstGeom>
          <a:solidFill>
            <a:srgbClr val="FFFF99"/>
          </a:solidFill>
          <a:ln w="38100" cmpd="dbl" algn="ctr">
            <a:solidFill>
              <a:srgbClr val="000000"/>
            </a:solidFill>
            <a:round/>
            <a:headEnd/>
            <a:tailEnd/>
          </a:ln>
        </p:spPr>
        <p:txBody>
          <a:bodyPr wrap="none" lIns="0" tIns="0" rIns="0" bIns="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管轄の運輸支局保安担当等</a:t>
            </a:r>
          </a:p>
          <a:p>
            <a:pPr algn="ctr" eaLnBrk="1" hangingPunct="1">
              <a:spcBef>
                <a:spcPct val="0"/>
              </a:spcBef>
              <a:buFontTx/>
              <a:buNone/>
            </a:pPr>
            <a:r>
              <a:rPr lang="ja-JP" altLang="en-US" sz="1400" b="1">
                <a:solidFill>
                  <a:srgbClr val="000000"/>
                </a:solidFill>
                <a:latin typeface="ＭＳ Ｐゴシック" panose="020B0600070205080204" pitchFamily="50" charset="-128"/>
              </a:rPr>
              <a:t>開庁時間内（平日８：３０～１７：１５）は固定電話へ</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勤務時間外・休日は携帯電話へ</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連絡先は別紙一覧をご参照ください　</a:t>
            </a: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4112" name="AutoShape 25">
            <a:extLst>
              <a:ext uri="{FF2B5EF4-FFF2-40B4-BE49-F238E27FC236}">
                <a16:creationId xmlns:a16="http://schemas.microsoft.com/office/drawing/2014/main" id="{4280132D-973C-16BC-2267-9A2D1E985475}"/>
              </a:ext>
            </a:extLst>
          </p:cNvPr>
          <p:cNvSpPr>
            <a:spLocks noChangeArrowheads="1"/>
          </p:cNvSpPr>
          <p:nvPr/>
        </p:nvSpPr>
        <p:spPr bwMode="auto">
          <a:xfrm>
            <a:off x="2393950" y="2998788"/>
            <a:ext cx="2857500" cy="35401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latin typeface="ＭＳ Ｐゴシック" panose="020B0600070205080204" pitchFamily="50" charset="-128"/>
              </a:rPr>
              <a:t>報告は管轄の運輸支局等へ！</a:t>
            </a:r>
          </a:p>
        </p:txBody>
      </p:sp>
      <p:sp>
        <p:nvSpPr>
          <p:cNvPr id="4113" name="AutoShape 7">
            <a:extLst>
              <a:ext uri="{FF2B5EF4-FFF2-40B4-BE49-F238E27FC236}">
                <a16:creationId xmlns:a16="http://schemas.microsoft.com/office/drawing/2014/main" id="{48B438AE-6DB8-E104-C65F-509B6B961A0E}"/>
              </a:ext>
            </a:extLst>
          </p:cNvPr>
          <p:cNvSpPr>
            <a:spLocks noChangeArrowheads="1"/>
          </p:cNvSpPr>
          <p:nvPr/>
        </p:nvSpPr>
        <p:spPr bwMode="auto">
          <a:xfrm>
            <a:off x="7977188"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4114" name="AutoShape 6">
            <a:extLst>
              <a:ext uri="{FF2B5EF4-FFF2-40B4-BE49-F238E27FC236}">
                <a16:creationId xmlns:a16="http://schemas.microsoft.com/office/drawing/2014/main" id="{B1C2C2A9-C5D8-18B7-A4F9-45F675C364B0}"/>
              </a:ext>
            </a:extLst>
          </p:cNvPr>
          <p:cNvSpPr>
            <a:spLocks noChangeArrowheads="1"/>
          </p:cNvSpPr>
          <p:nvPr/>
        </p:nvSpPr>
        <p:spPr bwMode="auto">
          <a:xfrm>
            <a:off x="5672138"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
        <p:nvSpPr>
          <p:cNvPr id="4115" name="AutoShape 26">
            <a:extLst>
              <a:ext uri="{FF2B5EF4-FFF2-40B4-BE49-F238E27FC236}">
                <a16:creationId xmlns:a16="http://schemas.microsoft.com/office/drawing/2014/main" id="{87F78FD8-8D70-8B2E-C28D-90346EF53355}"/>
              </a:ext>
            </a:extLst>
          </p:cNvPr>
          <p:cNvSpPr>
            <a:spLocks noChangeArrowheads="1"/>
          </p:cNvSpPr>
          <p:nvPr/>
        </p:nvSpPr>
        <p:spPr bwMode="auto">
          <a:xfrm>
            <a:off x="849313" y="2781300"/>
            <a:ext cx="936625" cy="287338"/>
          </a:xfrm>
          <a:prstGeom prst="downArrow">
            <a:avLst>
              <a:gd name="adj1" fmla="val 50000"/>
              <a:gd name="adj2" fmla="val 25000"/>
            </a:avLst>
          </a:prstGeom>
          <a:solidFill>
            <a:srgbClr val="FFFF99"/>
          </a:solidFill>
          <a:ln w="9525" algn="ctr">
            <a:solidFill>
              <a:schemeClr val="tx1"/>
            </a:solidFill>
            <a:miter lim="800000"/>
            <a:headEnd/>
            <a:tailEnd/>
          </a:ln>
        </p:spPr>
        <p:txBody>
          <a:bodyPr wrap="none" lIns="74295" tIns="8890" rIns="74295" bIns="889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800">
              <a:latin typeface="ＭＳ Ｐゴシック" panose="020B060007020508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8A0E5D0C-CC7B-2D68-208A-4D4554E44DF9}"/>
              </a:ext>
            </a:extLst>
          </p:cNvPr>
          <p:cNvSpPr>
            <a:spLocks noChangeArrowheads="1"/>
          </p:cNvSpPr>
          <p:nvPr/>
        </p:nvSpPr>
        <p:spPr bwMode="auto">
          <a:xfrm>
            <a:off x="0" y="-26988"/>
            <a:ext cx="9906000" cy="384176"/>
          </a:xfrm>
          <a:prstGeom prst="rect">
            <a:avLst/>
          </a:prstGeom>
          <a:gradFill rotWithShape="1">
            <a:gsLst>
              <a:gs pos="0">
                <a:srgbClr val="3366FF"/>
              </a:gs>
              <a:gs pos="50000">
                <a:srgbClr val="E5ECFF"/>
              </a:gs>
              <a:gs pos="100000">
                <a:srgbClr val="3366F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74295" tIns="8890" rIns="74295" bIns="8890">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solidFill>
                  <a:srgbClr val="CC0000"/>
                </a:solidFill>
                <a:latin typeface="ＭＳ Ｐゴシック" panose="020B0600070205080204" pitchFamily="50" charset="-128"/>
              </a:rPr>
              <a:t>事件発生時における運輸支局連絡先</a:t>
            </a:r>
          </a:p>
        </p:txBody>
      </p:sp>
      <p:grpSp>
        <p:nvGrpSpPr>
          <p:cNvPr id="5123" name="グループ化 8">
            <a:extLst>
              <a:ext uri="{FF2B5EF4-FFF2-40B4-BE49-F238E27FC236}">
                <a16:creationId xmlns:a16="http://schemas.microsoft.com/office/drawing/2014/main" id="{CDFFA6F6-6CB8-C922-9114-8B62E340CAA9}"/>
              </a:ext>
            </a:extLst>
          </p:cNvPr>
          <p:cNvGrpSpPr>
            <a:grpSpLocks/>
          </p:cNvGrpSpPr>
          <p:nvPr/>
        </p:nvGrpSpPr>
        <p:grpSpPr bwMode="auto">
          <a:xfrm>
            <a:off x="920750" y="395288"/>
            <a:ext cx="3244850" cy="4392612"/>
            <a:chOff x="1136577" y="908720"/>
            <a:chExt cx="3244939" cy="4392488"/>
          </a:xfrm>
        </p:grpSpPr>
        <p:sp>
          <p:nvSpPr>
            <p:cNvPr id="5132" name="AutoShape 28">
              <a:extLst>
                <a:ext uri="{FF2B5EF4-FFF2-40B4-BE49-F238E27FC236}">
                  <a16:creationId xmlns:a16="http://schemas.microsoft.com/office/drawing/2014/main" id="{978C2488-A976-04C1-E40D-C17AF5DD9C28}"/>
                </a:ext>
              </a:extLst>
            </p:cNvPr>
            <p:cNvSpPr>
              <a:spLocks noChangeArrowheads="1"/>
            </p:cNvSpPr>
            <p:nvPr/>
          </p:nvSpPr>
          <p:spPr bwMode="auto">
            <a:xfrm>
              <a:off x="1136577" y="980728"/>
              <a:ext cx="3240088" cy="4320480"/>
            </a:xfrm>
            <a:prstGeom prst="roundRect">
              <a:avLst>
                <a:gd name="adj" fmla="val 16667"/>
              </a:avLst>
            </a:prstGeom>
            <a:solidFill>
              <a:srgbClr val="FFFF99"/>
            </a:solidFill>
            <a:ln w="9525" algn="ctr">
              <a:solidFill>
                <a:srgbClr val="000000"/>
              </a:solidFill>
              <a:round/>
              <a:headEnd/>
              <a:tailEnd/>
            </a:ln>
          </p:spPr>
          <p:txBody>
            <a:bodyPr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solidFill>
                    <a:srgbClr val="000000"/>
                  </a:solidFill>
                  <a:latin typeface="ＭＳ Ｐゴシック" panose="020B0600070205080204" pitchFamily="50" charset="-128"/>
                </a:rPr>
                <a:t>広島運輸支局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直通電話：０８２－２３３－９１６９</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鳥取運輸支局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直通電話：０８５７－２２－４１１０</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島根運輸支局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直通電話：０８５２－３７－２１３８</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岡山運輸支局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直通電話：０８６－２８６－８１５５</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山口運輸支局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直通電話：０８３－９２２－５３９７</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5133" name="AutoShape 47">
              <a:extLst>
                <a:ext uri="{FF2B5EF4-FFF2-40B4-BE49-F238E27FC236}">
                  <a16:creationId xmlns:a16="http://schemas.microsoft.com/office/drawing/2014/main" id="{CC33DA64-79E2-E85B-5BDE-B46E592E1025}"/>
                </a:ext>
              </a:extLst>
            </p:cNvPr>
            <p:cNvSpPr>
              <a:spLocks noChangeArrowheads="1"/>
            </p:cNvSpPr>
            <p:nvPr/>
          </p:nvSpPr>
          <p:spPr bwMode="auto">
            <a:xfrm>
              <a:off x="1141429" y="908720"/>
              <a:ext cx="3240087" cy="433388"/>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solidFill>
                    <a:srgbClr val="000000"/>
                  </a:solidFill>
                  <a:latin typeface="ＭＳ Ｐゴシック" panose="020B0600070205080204" pitchFamily="50" charset="-128"/>
                </a:rPr>
                <a:t>開庁</a:t>
              </a:r>
              <a:r>
                <a:rPr lang="zh-TW" altLang="en-US" sz="1800">
                  <a:solidFill>
                    <a:srgbClr val="000000"/>
                  </a:solidFill>
                  <a:latin typeface="ＭＳ Ｐゴシック" panose="020B0600070205080204" pitchFamily="50" charset="-128"/>
                </a:rPr>
                <a:t>時間内（８：３０～１７：１５）</a:t>
              </a:r>
              <a:endParaRPr lang="ja-JP" altLang="en-US" sz="1800">
                <a:solidFill>
                  <a:srgbClr val="000000"/>
                </a:solidFill>
                <a:latin typeface="ＭＳ Ｐゴシック" panose="020B0600070205080204" pitchFamily="50" charset="-128"/>
              </a:endParaRPr>
            </a:p>
          </p:txBody>
        </p:sp>
      </p:grpSp>
      <p:grpSp>
        <p:nvGrpSpPr>
          <p:cNvPr id="5124" name="グループ化 9">
            <a:extLst>
              <a:ext uri="{FF2B5EF4-FFF2-40B4-BE49-F238E27FC236}">
                <a16:creationId xmlns:a16="http://schemas.microsoft.com/office/drawing/2014/main" id="{54CFF04A-8476-8D12-F704-4B835D416044}"/>
              </a:ext>
            </a:extLst>
          </p:cNvPr>
          <p:cNvGrpSpPr>
            <a:grpSpLocks/>
          </p:cNvGrpSpPr>
          <p:nvPr/>
        </p:nvGrpSpPr>
        <p:grpSpPr bwMode="auto">
          <a:xfrm>
            <a:off x="5854700" y="393700"/>
            <a:ext cx="3455988" cy="4392613"/>
            <a:chOff x="5601072" y="908720"/>
            <a:chExt cx="3456384" cy="4392488"/>
          </a:xfrm>
        </p:grpSpPr>
        <p:sp>
          <p:nvSpPr>
            <p:cNvPr id="5130" name="AutoShape 28">
              <a:extLst>
                <a:ext uri="{FF2B5EF4-FFF2-40B4-BE49-F238E27FC236}">
                  <a16:creationId xmlns:a16="http://schemas.microsoft.com/office/drawing/2014/main" id="{722A62FD-9E25-7607-57B3-8FE59B948EA3}"/>
                </a:ext>
              </a:extLst>
            </p:cNvPr>
            <p:cNvSpPr>
              <a:spLocks noChangeArrowheads="1"/>
            </p:cNvSpPr>
            <p:nvPr/>
          </p:nvSpPr>
          <p:spPr bwMode="auto">
            <a:xfrm>
              <a:off x="5601072" y="980728"/>
              <a:ext cx="3456384" cy="4320480"/>
            </a:xfrm>
            <a:prstGeom prst="roundRect">
              <a:avLst>
                <a:gd name="adj" fmla="val 16667"/>
              </a:avLst>
            </a:prstGeom>
            <a:solidFill>
              <a:srgbClr val="FFFF99"/>
            </a:solidFill>
            <a:ln w="9525" algn="ctr">
              <a:solidFill>
                <a:srgbClr val="000000"/>
              </a:solidFill>
              <a:round/>
              <a:headEnd/>
              <a:tailEnd/>
            </a:ln>
          </p:spPr>
          <p:txBody>
            <a:bodyPr lIns="0" tIns="0" rIns="0" bIns="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b="1">
                  <a:solidFill>
                    <a:srgbClr val="000000"/>
                  </a:solidFill>
                  <a:latin typeface="ＭＳ Ｐゴシック" panose="020B0600070205080204" pitchFamily="50" charset="-128"/>
                </a:rPr>
                <a:t>広島運輸支局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携帯電話：０９０－７３７４－９２７８</a:t>
              </a: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鳥取運輸支局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携帯電話：０９０－７３７４－５８４８</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島根運輸支局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携帯電話：０９０－８９９０－９４４９</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岡山運輸支局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携帯電話：０９０－７３７４－４４５０</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en-US" altLang="ja-JP" sz="1400" b="1">
                <a:solidFill>
                  <a:srgbClr val="000000"/>
                </a:solidFill>
                <a:latin typeface="ＭＳ Ｐゴシック" panose="020B0600070205080204" pitchFamily="50" charset="-128"/>
              </a:endParaRPr>
            </a:p>
            <a:p>
              <a:pPr algn="ctr" eaLnBrk="1" hangingPunct="1">
                <a:spcBef>
                  <a:spcPct val="0"/>
                </a:spcBef>
                <a:buFontTx/>
                <a:buNone/>
              </a:pPr>
              <a:r>
                <a:rPr lang="ja-JP" altLang="en-US" sz="1800" b="1">
                  <a:solidFill>
                    <a:srgbClr val="000000"/>
                  </a:solidFill>
                  <a:latin typeface="ＭＳ Ｐゴシック" panose="020B0600070205080204" pitchFamily="50" charset="-128"/>
                </a:rPr>
                <a:t>山口運輸支局</a:t>
              </a:r>
              <a:endParaRPr lang="en-US" altLang="ja-JP" sz="1800" b="1">
                <a:solidFill>
                  <a:srgbClr val="000000"/>
                </a:solidFill>
                <a:latin typeface="ＭＳ Ｐゴシック" panose="020B0600070205080204" pitchFamily="50" charset="-128"/>
              </a:endParaRPr>
            </a:p>
            <a:p>
              <a:pPr algn="ctr" eaLnBrk="1" hangingPunct="1">
                <a:spcBef>
                  <a:spcPct val="0"/>
                </a:spcBef>
                <a:buFontTx/>
                <a:buNone/>
              </a:pPr>
              <a:r>
                <a:rPr lang="ja-JP" altLang="en-US" sz="1400" b="1">
                  <a:solidFill>
                    <a:srgbClr val="000000"/>
                  </a:solidFill>
                  <a:latin typeface="ＭＳ Ｐゴシック" panose="020B0600070205080204" pitchFamily="50" charset="-128"/>
                </a:rPr>
                <a:t>携帯電話：０９０－７１３５－５９６９</a:t>
              </a:r>
              <a:endParaRPr lang="ja-JP" altLang="en-US" sz="1400" b="1">
                <a:solidFill>
                  <a:srgbClr val="000000"/>
                </a:solidFill>
                <a:latin typeface="ＭＳ Ｐゴシック" panose="020B0600070205080204" pitchFamily="50" charset="-128"/>
                <a:sym typeface="Wingdings" panose="05000000000000000000" pitchFamily="2" charset="2"/>
              </a:endParaRPr>
            </a:p>
            <a:p>
              <a:pPr algn="ctr" eaLnBrk="1" hangingPunct="1">
                <a:spcBef>
                  <a:spcPct val="0"/>
                </a:spcBef>
                <a:buFontTx/>
                <a:buNone/>
              </a:pPr>
              <a:endParaRPr lang="ja-JP" altLang="en-US" sz="1400" b="1">
                <a:solidFill>
                  <a:srgbClr val="000000"/>
                </a:solidFill>
                <a:latin typeface="ＭＳ Ｐゴシック" panose="020B0600070205080204" pitchFamily="50" charset="-128"/>
                <a:sym typeface="Wingdings" panose="05000000000000000000" pitchFamily="2" charset="2"/>
              </a:endParaRPr>
            </a:p>
          </p:txBody>
        </p:sp>
        <p:sp>
          <p:nvSpPr>
            <p:cNvPr id="5131" name="AutoShape 47">
              <a:extLst>
                <a:ext uri="{FF2B5EF4-FFF2-40B4-BE49-F238E27FC236}">
                  <a16:creationId xmlns:a16="http://schemas.microsoft.com/office/drawing/2014/main" id="{DD9159B9-2B49-4541-2CF3-5A2E3DEC35A0}"/>
                </a:ext>
              </a:extLst>
            </p:cNvPr>
            <p:cNvSpPr>
              <a:spLocks noChangeArrowheads="1"/>
            </p:cNvSpPr>
            <p:nvPr/>
          </p:nvSpPr>
          <p:spPr bwMode="auto">
            <a:xfrm>
              <a:off x="6215446" y="908720"/>
              <a:ext cx="2227634" cy="433388"/>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zh-TW" altLang="en-US" sz="1800">
                  <a:solidFill>
                    <a:srgbClr val="000000"/>
                  </a:solidFill>
                  <a:latin typeface="ＭＳ Ｐゴシック" panose="020B0600070205080204" pitchFamily="50" charset="-128"/>
                </a:rPr>
                <a:t>時間</a:t>
              </a:r>
              <a:r>
                <a:rPr lang="ja-JP" altLang="en-US" sz="1800">
                  <a:solidFill>
                    <a:srgbClr val="000000"/>
                  </a:solidFill>
                  <a:latin typeface="ＭＳ Ｐゴシック" panose="020B0600070205080204" pitchFamily="50" charset="-128"/>
                </a:rPr>
                <a:t>外・休日</a:t>
              </a:r>
            </a:p>
          </p:txBody>
        </p:sp>
      </p:grpSp>
      <p:grpSp>
        <p:nvGrpSpPr>
          <p:cNvPr id="5125" name="グループ化 15">
            <a:extLst>
              <a:ext uri="{FF2B5EF4-FFF2-40B4-BE49-F238E27FC236}">
                <a16:creationId xmlns:a16="http://schemas.microsoft.com/office/drawing/2014/main" id="{A635730A-A296-4C6E-C992-CF18AC1D623A}"/>
              </a:ext>
            </a:extLst>
          </p:cNvPr>
          <p:cNvGrpSpPr>
            <a:grpSpLocks/>
          </p:cNvGrpSpPr>
          <p:nvPr/>
        </p:nvGrpSpPr>
        <p:grpSpPr bwMode="auto">
          <a:xfrm>
            <a:off x="100013" y="4786313"/>
            <a:ext cx="9705975" cy="1889125"/>
            <a:chOff x="100012" y="4785850"/>
            <a:chExt cx="9705975" cy="1890372"/>
          </a:xfrm>
        </p:grpSpPr>
        <p:sp>
          <p:nvSpPr>
            <p:cNvPr id="5126" name="Text Box 25">
              <a:extLst>
                <a:ext uri="{FF2B5EF4-FFF2-40B4-BE49-F238E27FC236}">
                  <a16:creationId xmlns:a16="http://schemas.microsoft.com/office/drawing/2014/main" id="{0F3C4D3B-CAA7-CA1E-749E-382F601C2062}"/>
                </a:ext>
              </a:extLst>
            </p:cNvPr>
            <p:cNvSpPr txBox="1">
              <a:spLocks noChangeArrowheads="1"/>
            </p:cNvSpPr>
            <p:nvPr/>
          </p:nvSpPr>
          <p:spPr bwMode="auto">
            <a:xfrm>
              <a:off x="100012" y="5047447"/>
              <a:ext cx="698500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en-US" altLang="ja-JP" sz="800" b="1">
                <a:solidFill>
                  <a:srgbClr val="000000"/>
                </a:solidFill>
                <a:latin typeface="ＭＳ Ｐゴシック" panose="020B0600070205080204" pitchFamily="50" charset="-128"/>
              </a:endParaRPr>
            </a:p>
            <a:p>
              <a:pPr eaLnBrk="1" hangingPunct="1">
                <a:spcBef>
                  <a:spcPct val="50000"/>
                </a:spcBef>
                <a:buFontTx/>
                <a:buNone/>
              </a:pPr>
              <a:r>
                <a:rPr lang="ja-JP" altLang="en-US" sz="1200" b="1">
                  <a:solidFill>
                    <a:srgbClr val="000000"/>
                  </a:solidFill>
                  <a:latin typeface="ＭＳ Ｐゴシック" panose="020B0600070205080204" pitchFamily="50" charset="-128"/>
                </a:rPr>
                <a:t>［第１報報告事項］</a:t>
              </a:r>
            </a:p>
            <a:p>
              <a:pPr eaLnBrk="1" hangingPunct="1">
                <a:spcBef>
                  <a:spcPct val="50000"/>
                </a:spcBef>
                <a:buFontTx/>
                <a:buNone/>
              </a:pPr>
              <a:r>
                <a:rPr lang="ja-JP" altLang="en-US" sz="1200" b="1">
                  <a:solidFill>
                    <a:srgbClr val="000000"/>
                  </a:solidFill>
                  <a:latin typeface="ＭＳ Ｐゴシック" panose="020B0600070205080204" pitchFamily="50" charset="-128"/>
                </a:rPr>
                <a:t>①事件種別（特定重大事件のみ）　②事件概要　③被害の概要　④事業者名　⑤発生日時　⑥発生場所</a:t>
              </a:r>
              <a:endParaRPr lang="en-US" altLang="ja-JP" sz="1200" b="1">
                <a:solidFill>
                  <a:srgbClr val="000000"/>
                </a:solidFill>
                <a:latin typeface="ＭＳ Ｐゴシック" panose="020B0600070205080204" pitchFamily="50" charset="-128"/>
              </a:endParaRPr>
            </a:p>
            <a:p>
              <a:pPr eaLnBrk="1" hangingPunct="1">
                <a:spcBef>
                  <a:spcPct val="50000"/>
                </a:spcBef>
                <a:buFontTx/>
                <a:buNone/>
              </a:pPr>
              <a:r>
                <a:rPr lang="ja-JP" altLang="en-US" sz="1200" b="1">
                  <a:solidFill>
                    <a:srgbClr val="000000"/>
                  </a:solidFill>
                  <a:latin typeface="ＭＳ Ｐゴシック" panose="020B0600070205080204" pitchFamily="50" charset="-128"/>
                </a:rPr>
                <a:t>⑦被害車両の情報　⑧警察への届出の有無及び警察の対応状況　⑨情報入手先</a:t>
              </a:r>
              <a:endParaRPr lang="en-US" altLang="ja-JP" sz="1200" b="1">
                <a:solidFill>
                  <a:srgbClr val="000000"/>
                </a:solidFill>
                <a:latin typeface="ＭＳ Ｐゴシック" panose="020B0600070205080204" pitchFamily="50" charset="-128"/>
              </a:endParaRPr>
            </a:p>
            <a:p>
              <a:pPr eaLnBrk="1" hangingPunct="1">
                <a:spcBef>
                  <a:spcPct val="50000"/>
                </a:spcBef>
                <a:buFontTx/>
                <a:buNone/>
              </a:pPr>
              <a:r>
                <a:rPr lang="ja-JP" altLang="en-US" sz="1200" b="1">
                  <a:solidFill>
                    <a:srgbClr val="000000"/>
                  </a:solidFill>
                  <a:latin typeface="ＭＳ Ｐゴシック" panose="020B0600070205080204" pitchFamily="50" charset="-128"/>
                </a:rPr>
                <a:t>⑩その他把握している事項　⑪今後の対応　⑫緊急連絡担当者名及び連絡先　</a:t>
              </a:r>
            </a:p>
            <a:p>
              <a:pPr eaLnBrk="1" hangingPunct="1">
                <a:spcBef>
                  <a:spcPct val="50000"/>
                </a:spcBef>
                <a:buFontTx/>
                <a:buNone/>
              </a:pPr>
              <a:r>
                <a:rPr lang="ja-JP" altLang="en-US" sz="1200" b="1">
                  <a:solidFill>
                    <a:srgbClr val="000000"/>
                  </a:solidFill>
                  <a:latin typeface="ＭＳ Ｐゴシック" panose="020B0600070205080204" pitchFamily="50" charset="-128"/>
                </a:rPr>
                <a:t>　　　　　　　　　　　　　　　　　　　　　　　　　　　　　　　　　　　　　　　</a:t>
              </a:r>
              <a:r>
                <a:rPr lang="en-US" altLang="ja-JP" sz="1200" b="1">
                  <a:solidFill>
                    <a:srgbClr val="0000CC"/>
                  </a:solidFill>
                  <a:latin typeface="ＭＳ Ｐゴシック" panose="020B0600070205080204" pitchFamily="50" charset="-128"/>
                </a:rPr>
                <a:t>※</a:t>
              </a:r>
              <a:r>
                <a:rPr lang="ja-JP" altLang="en-US" sz="1200" b="1">
                  <a:solidFill>
                    <a:srgbClr val="0000CC"/>
                  </a:solidFill>
                  <a:latin typeface="ＭＳ Ｐゴシック" panose="020B0600070205080204" pitchFamily="50" charset="-128"/>
                </a:rPr>
                <a:t>第１報後も把握した情報を速やかに報告</a:t>
              </a:r>
            </a:p>
          </p:txBody>
        </p:sp>
        <p:sp>
          <p:nvSpPr>
            <p:cNvPr id="5127" name="AutoShape 26">
              <a:extLst>
                <a:ext uri="{FF2B5EF4-FFF2-40B4-BE49-F238E27FC236}">
                  <a16:creationId xmlns:a16="http://schemas.microsoft.com/office/drawing/2014/main" id="{56851515-D1CD-80F9-F455-CB5C8595BA3A}"/>
                </a:ext>
              </a:extLst>
            </p:cNvPr>
            <p:cNvSpPr>
              <a:spLocks noChangeArrowheads="1"/>
            </p:cNvSpPr>
            <p:nvPr/>
          </p:nvSpPr>
          <p:spPr bwMode="auto">
            <a:xfrm>
              <a:off x="1397000" y="4826785"/>
              <a:ext cx="4457700" cy="436562"/>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solidFill>
                    <a:srgbClr val="000000"/>
                  </a:solidFill>
                  <a:latin typeface="ＭＳ Ｐゴシック" panose="020B0600070205080204" pitchFamily="50" charset="-128"/>
                </a:rPr>
                <a:t>特定重大事件及び重大事件の報告事項</a:t>
              </a:r>
            </a:p>
          </p:txBody>
        </p:sp>
        <p:sp>
          <p:nvSpPr>
            <p:cNvPr id="5128" name="Text Box 41">
              <a:extLst>
                <a:ext uri="{FF2B5EF4-FFF2-40B4-BE49-F238E27FC236}">
                  <a16:creationId xmlns:a16="http://schemas.microsoft.com/office/drawing/2014/main" id="{8C10CE92-B5E0-46E3-35C8-D57BD8741A33}"/>
                </a:ext>
              </a:extLst>
            </p:cNvPr>
            <p:cNvSpPr txBox="1">
              <a:spLocks noChangeArrowheads="1"/>
            </p:cNvSpPr>
            <p:nvPr/>
          </p:nvSpPr>
          <p:spPr bwMode="auto">
            <a:xfrm>
              <a:off x="7158037" y="5047447"/>
              <a:ext cx="2647950" cy="1628775"/>
            </a:xfrm>
            <a:prstGeom prst="rect">
              <a:avLst/>
            </a:prstGeom>
            <a:noFill/>
            <a:ln w="57150" cmpd="thinThick"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74295" tIns="8890" rIns="74295" bIns="889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en-US" altLang="ja-JP" sz="1000" b="1">
                <a:solidFill>
                  <a:srgbClr val="000000"/>
                </a:solidFill>
                <a:latin typeface="ＭＳ Ｐゴシック" panose="020B0600070205080204" pitchFamily="50" charset="-128"/>
              </a:endParaRPr>
            </a:p>
            <a:p>
              <a:pPr eaLnBrk="1" hangingPunct="1">
                <a:spcBef>
                  <a:spcPct val="0"/>
                </a:spcBef>
                <a:buFontTx/>
                <a:buNone/>
              </a:pPr>
              <a:r>
                <a:rPr lang="ja-JP" altLang="en-US" sz="1000" b="1">
                  <a:solidFill>
                    <a:srgbClr val="000000"/>
                  </a:solidFill>
                  <a:latin typeface="ＭＳ Ｐゴシック" panose="020B0600070205080204" pitchFamily="50" charset="-128"/>
                </a:rPr>
                <a:t>［第１報報告事項］</a:t>
              </a:r>
            </a:p>
            <a:p>
              <a:pPr eaLnBrk="1" hangingPunct="1">
                <a:spcBef>
                  <a:spcPct val="0"/>
                </a:spcBef>
                <a:buFontTx/>
                <a:buNone/>
              </a:pPr>
              <a:r>
                <a:rPr lang="ja-JP" altLang="en-US" sz="1000" b="1">
                  <a:solidFill>
                    <a:srgbClr val="000000"/>
                  </a:solidFill>
                  <a:latin typeface="ＭＳ Ｐゴシック" panose="020B0600070205080204" pitchFamily="50" charset="-128"/>
                </a:rPr>
                <a:t>①事業者名</a:t>
              </a:r>
            </a:p>
            <a:p>
              <a:pPr eaLnBrk="1" hangingPunct="1">
                <a:spcBef>
                  <a:spcPct val="0"/>
                </a:spcBef>
                <a:buFontTx/>
                <a:buNone/>
              </a:pPr>
              <a:r>
                <a:rPr lang="ja-JP" altLang="en-US" sz="1000" b="1">
                  <a:solidFill>
                    <a:srgbClr val="000000"/>
                  </a:solidFill>
                  <a:latin typeface="ＭＳ Ｐゴシック" panose="020B0600070205080204" pitchFamily="50" charset="-128"/>
                </a:rPr>
                <a:t>②受信日時、受信者、受信方法、受信回数等</a:t>
              </a:r>
            </a:p>
            <a:p>
              <a:pPr eaLnBrk="1" hangingPunct="1">
                <a:spcBef>
                  <a:spcPct val="0"/>
                </a:spcBef>
                <a:buFontTx/>
                <a:buNone/>
              </a:pPr>
              <a:r>
                <a:rPr lang="ja-JP" altLang="en-US" sz="1000" b="1">
                  <a:solidFill>
                    <a:srgbClr val="000000"/>
                  </a:solidFill>
                  <a:latin typeface="ＭＳ Ｐゴシック" panose="020B0600070205080204" pitchFamily="50" charset="-128"/>
                </a:rPr>
                <a:t>③予告日時、場所、受信内容</a:t>
              </a:r>
            </a:p>
            <a:p>
              <a:pPr eaLnBrk="1" hangingPunct="1">
                <a:spcBef>
                  <a:spcPct val="0"/>
                </a:spcBef>
                <a:buFontTx/>
                <a:buNone/>
              </a:pPr>
              <a:r>
                <a:rPr lang="ja-JP" altLang="en-US" sz="1000" b="1">
                  <a:solidFill>
                    <a:srgbClr val="000000"/>
                  </a:solidFill>
                  <a:latin typeface="ＭＳ Ｐゴシック" panose="020B0600070205080204" pitchFamily="50" charset="-128"/>
                </a:rPr>
                <a:t>④情報入手先</a:t>
              </a:r>
            </a:p>
            <a:p>
              <a:pPr eaLnBrk="1" hangingPunct="1">
                <a:spcBef>
                  <a:spcPct val="0"/>
                </a:spcBef>
                <a:buFontTx/>
                <a:buNone/>
              </a:pPr>
              <a:r>
                <a:rPr lang="ja-JP" altLang="en-US" sz="1000" b="1">
                  <a:solidFill>
                    <a:srgbClr val="000000"/>
                  </a:solidFill>
                  <a:latin typeface="ＭＳ Ｐゴシック" panose="020B0600070205080204" pitchFamily="50" charset="-128"/>
                </a:rPr>
                <a:t>⑤警察への届出の有無及び警察の対応状況　⑥その他把握している事項　　⑦今後の対応</a:t>
              </a:r>
            </a:p>
            <a:p>
              <a:pPr eaLnBrk="1" hangingPunct="1">
                <a:spcBef>
                  <a:spcPct val="0"/>
                </a:spcBef>
                <a:buFontTx/>
                <a:buNone/>
              </a:pPr>
              <a:r>
                <a:rPr lang="ja-JP" altLang="en-US" sz="1000" b="1">
                  <a:solidFill>
                    <a:srgbClr val="000000"/>
                  </a:solidFill>
                  <a:latin typeface="ＭＳ Ｐゴシック" panose="020B0600070205080204" pitchFamily="50" charset="-128"/>
                </a:rPr>
                <a:t>⑧緊急連絡担当者名及び連絡先</a:t>
              </a:r>
            </a:p>
            <a:p>
              <a:pPr eaLnBrk="1" hangingPunct="1">
                <a:spcBef>
                  <a:spcPct val="0"/>
                </a:spcBef>
                <a:buFontTx/>
                <a:buNone/>
              </a:pPr>
              <a:r>
                <a:rPr lang="en-US" altLang="ja-JP" sz="1000" b="1">
                  <a:solidFill>
                    <a:srgbClr val="0000CC"/>
                  </a:solidFill>
                  <a:latin typeface="ＭＳ Ｐゴシック" panose="020B0600070205080204" pitchFamily="50" charset="-128"/>
                </a:rPr>
                <a:t>※</a:t>
              </a:r>
              <a:r>
                <a:rPr lang="ja-JP" altLang="en-US" sz="1000" b="1">
                  <a:solidFill>
                    <a:srgbClr val="0000CC"/>
                  </a:solidFill>
                  <a:latin typeface="ＭＳ Ｐゴシック" panose="020B0600070205080204" pitchFamily="50" charset="-128"/>
                </a:rPr>
                <a:t>　第１報後も把握した情報を速やかに報告</a:t>
              </a:r>
            </a:p>
          </p:txBody>
        </p:sp>
        <p:sp>
          <p:nvSpPr>
            <p:cNvPr id="5129" name="AutoShape 42">
              <a:extLst>
                <a:ext uri="{FF2B5EF4-FFF2-40B4-BE49-F238E27FC236}">
                  <a16:creationId xmlns:a16="http://schemas.microsoft.com/office/drawing/2014/main" id="{EC7F2C4A-B07D-75C4-B7E8-CC94A851E5D7}"/>
                </a:ext>
              </a:extLst>
            </p:cNvPr>
            <p:cNvSpPr>
              <a:spLocks noChangeArrowheads="1"/>
            </p:cNvSpPr>
            <p:nvPr/>
          </p:nvSpPr>
          <p:spPr bwMode="auto">
            <a:xfrm>
              <a:off x="7357268" y="4785850"/>
              <a:ext cx="2303463" cy="436563"/>
            </a:xfrm>
            <a:prstGeom prst="horizontalScroll">
              <a:avLst>
                <a:gd name="adj" fmla="val 12500"/>
              </a:avLst>
            </a:prstGeom>
            <a:solidFill>
              <a:schemeClr val="bg1"/>
            </a:solidFill>
            <a:ln w="9525">
              <a:solidFill>
                <a:srgbClr val="000000"/>
              </a:solidFill>
              <a:round/>
              <a:headEnd/>
              <a:tailEnd/>
            </a:ln>
          </p:spPr>
          <p:txBody>
            <a:bodyPr wrap="none" lIns="74295" tIns="8890" rIns="74295" bIns="889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solidFill>
                    <a:srgbClr val="000000"/>
                  </a:solidFill>
                  <a:latin typeface="ＭＳ Ｐゴシック" panose="020B0600070205080204" pitchFamily="50" charset="-128"/>
                </a:rPr>
                <a:t>予告時の報告事項</a:t>
              </a:r>
            </a:p>
          </p:txBody>
        </p: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rgbClr val="FF0000"/>
        </a:solidFill>
        <a:ln w="9525" cap="flat" cmpd="sng" algn="ctr">
          <a:noFill/>
          <a:prstDash val="solid"/>
          <a:round/>
          <a:headEnd type="none" w="med" len="med"/>
          <a:tailEnd type="none" w="med" len="med"/>
        </a:ln>
        <a:effectLst/>
      </a:spPr>
      <a:bodyPr vert="horz" wrap="square" lIns="74295" tIns="8890" rIns="74295" bIns="889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5728</TotalTime>
  <Words>635</Words>
  <Application>Microsoft Office PowerPoint</Application>
  <PresentationFormat>A4 210 x 297 mm</PresentationFormat>
  <Paragraphs>97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ＭＳ Ｐ明朝</vt:lpstr>
      <vt:lpstr>Wingdings</vt:lpstr>
      <vt:lpstr>標準デザイン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谷口 雄哉</cp:lastModifiedBy>
  <cp:revision>88</cp:revision>
  <dcterms:created xsi:type="dcterms:W3CDTF">2007-10-12T06:02:13Z</dcterms:created>
  <dcterms:modified xsi:type="dcterms:W3CDTF">2023-12-07T00:55:58Z</dcterms:modified>
</cp:coreProperties>
</file>