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4" r:id="rId3"/>
    <p:sldId id="272" r:id="rId4"/>
    <p:sldId id="275" r:id="rId5"/>
    <p:sldId id="273" r:id="rId6"/>
    <p:sldId id="276" r:id="rId7"/>
  </p:sldIdLst>
  <p:sldSz cx="12192000" cy="6858000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A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8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35DE20-CA39-480F-B65A-1D294B6C0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7FE6B18-2ABE-4928-95FA-C7BE27C32D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B56489-3040-49E1-A5F4-222FA1DA8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AE35-B691-4803-B63C-0BA57F8BD396}" type="datetimeFigureOut">
              <a:rPr kumimoji="1" lang="en-US" smtClean="0"/>
              <a:t>3/21/2024</a:t>
            </a:fld>
            <a:endParaRPr kumimoji="1"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04D5031-2149-4BB2-B997-9E0DA5D17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2DC4B91-81CE-4A8F-9B59-696C7279B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668B-3A8A-4D1B-8239-C30564371B5E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77480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7B7480-1624-4D86-AC09-A29587882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en-US"/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EA0A9C2-09B0-4268-A938-FDDB555C5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5213E02-B2C1-49EA-AE84-02D40ACDC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AE35-B691-4803-B63C-0BA57F8BD396}" type="datetimeFigureOut">
              <a:rPr kumimoji="1" lang="en-US" smtClean="0"/>
              <a:t>3/21/2024</a:t>
            </a:fld>
            <a:endParaRPr kumimoji="1"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FE146F-A824-4A1F-A210-00AA55F04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17554D-84C4-4527-B64A-DBD5FB378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668B-3A8A-4D1B-8239-C30564371B5E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728877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5700FD5-3DAB-454D-89D2-28D14AF88A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  <a:endParaRPr kumimoji="1" lang="en-US"/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9A53694-7EB8-4B69-B029-002B0A5AB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AB63C9-3889-40F3-B28A-13D8B47C0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AE35-B691-4803-B63C-0BA57F8BD396}" type="datetimeFigureOut">
              <a:rPr kumimoji="1" lang="en-US" smtClean="0"/>
              <a:t>3/21/2024</a:t>
            </a:fld>
            <a:endParaRPr kumimoji="1"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1BDD5E-9CDB-4220-B711-088AEC911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5D2E0C-E2D1-42BF-BFB9-321E45CDC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668B-3A8A-4D1B-8239-C30564371B5E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99302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3E3DDD-D6FE-4418-88EE-7F6738E19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7F0824-A495-405C-A154-6C53C275D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21ADFA-1ED0-4A14-8452-11E21152F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AE35-B691-4803-B63C-0BA57F8BD396}" type="datetimeFigureOut">
              <a:rPr kumimoji="1" lang="en-US" smtClean="0"/>
              <a:t>3/21/2024</a:t>
            </a:fld>
            <a:endParaRPr kumimoji="1"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87ED7F-4E22-4E1D-A478-DEBBD5CE9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012ED9-F16D-4B71-A3D4-F4779F43A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668B-3A8A-4D1B-8239-C30564371B5E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11725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CBC95E-95EB-4FA1-A899-9357EF9E0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2975587-A073-4118-87F8-CB1DE7BE9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8D71A81-F0A2-4CC5-AC61-03176E6C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AE35-B691-4803-B63C-0BA57F8BD396}" type="datetimeFigureOut">
              <a:rPr kumimoji="1" lang="en-US" smtClean="0"/>
              <a:t>3/21/2024</a:t>
            </a:fld>
            <a:endParaRPr kumimoji="1"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3A901E-E104-49E6-B013-7E712F150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99D398C-09D8-466B-88B2-6AE6159F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668B-3A8A-4D1B-8239-C30564371B5E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215715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207F40-7C33-4F97-A729-0013C1F3A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0146AA-CA33-4DAB-9FE5-C251CCE8C3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26D310A-E4B4-4985-B657-74667C46B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F9CBAEA-DBA5-4D09-AA51-104940B8F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AE35-B691-4803-B63C-0BA57F8BD396}" type="datetimeFigureOut">
              <a:rPr kumimoji="1" lang="en-US" smtClean="0"/>
              <a:t>3/21/2024</a:t>
            </a:fld>
            <a:endParaRPr kumimoji="1"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8A42232-A4F4-4C82-9093-2AAEE79AD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F2CBFD-C36B-43CA-B028-E2E6093D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668B-3A8A-4D1B-8239-C30564371B5E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8928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91C15F-4F79-4D6C-AA6C-F09E23745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FC42693-EF62-4E72-B39A-33B0EAC0F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FCAD986-3816-49B6-9261-5CD35C606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1AC5B47-0F42-407D-A6DD-95CF0BC3A4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9D63D2B-B529-4954-8C71-80392EF2B6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en-US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CD6C296-E878-4222-B0D7-532A6AEA0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AE35-B691-4803-B63C-0BA57F8BD396}" type="datetimeFigureOut">
              <a:rPr kumimoji="1" lang="en-US" smtClean="0"/>
              <a:t>3/21/2024</a:t>
            </a:fld>
            <a:endParaRPr kumimoji="1" 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85B7F5A-988B-4863-892E-296921D02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DAA74B8-AE2A-459E-86F8-B0CD28CB9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668B-3A8A-4D1B-8239-C30564371B5E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18618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F0A606-CCEA-4783-B01C-3619F8C3D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8F82E9B-F555-4C44-9C10-CDA60181D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AE35-B691-4803-B63C-0BA57F8BD396}" type="datetimeFigureOut">
              <a:rPr kumimoji="1" lang="en-US" smtClean="0"/>
              <a:t>3/21/2024</a:t>
            </a:fld>
            <a:endParaRPr kumimoji="1" 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EB979D8-90DB-4B83-B7AD-152107036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13CF724-055C-4110-940E-259B6CB12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668B-3A8A-4D1B-8239-C30564371B5E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477195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CCFE04F-9F4E-4EC4-9A17-D791FFA6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AE35-B691-4803-B63C-0BA57F8BD396}" type="datetimeFigureOut">
              <a:rPr kumimoji="1" lang="en-US" smtClean="0"/>
              <a:t>3/21/2024</a:t>
            </a:fld>
            <a:endParaRPr kumimoji="1" 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98FA0F0-12CF-4D53-A92F-30CBD1157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19BA101-F1FB-45DE-8B96-F6065466A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668B-3A8A-4D1B-8239-C30564371B5E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840410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A0591E-1FB0-435E-AC6C-EF6C6FCB2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5F449A-7E2E-404E-B3B0-66B860E29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6C6FCE6-A04E-415E-A14E-C651E39EE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E1B40A5-F4A1-4AB0-8FA1-FA7111624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AE35-B691-4803-B63C-0BA57F8BD396}" type="datetimeFigureOut">
              <a:rPr kumimoji="1" lang="en-US" smtClean="0"/>
              <a:t>3/21/2024</a:t>
            </a:fld>
            <a:endParaRPr kumimoji="1"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4E36627-109A-4B9E-A899-26717873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FA49BCB-271F-4ECF-B27B-C94DE4AF3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668B-3A8A-4D1B-8239-C30564371B5E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49360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59EE9C-20F8-4B59-8AD5-AACC0FDE4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en-US"/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210FC1D-8054-42D6-9D35-285FBE16D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FC78C98-B1C3-45CD-9247-85099C5C5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201BB2B-5B43-43E9-B75E-4493143B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AE35-B691-4803-B63C-0BA57F8BD396}" type="datetimeFigureOut">
              <a:rPr kumimoji="1" lang="en-US" smtClean="0"/>
              <a:t>3/21/2024</a:t>
            </a:fld>
            <a:endParaRPr kumimoji="1"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2EA8AC5-EA51-435B-9169-9CF48DCE0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6CCB15B-D596-4E35-A1B9-34A91E4BA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668B-3A8A-4D1B-8239-C30564371B5E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64355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87407D7-6AF6-4624-BC6C-D3F9EA1E3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  <a:endParaRPr kumimoji="1" 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823452D-6F0E-48B9-90AF-EF843389A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DA4C0C-2061-403C-83C9-4B9BAE949F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5AE35-B691-4803-B63C-0BA57F8BD396}" type="datetimeFigureOut">
              <a:rPr kumimoji="1" lang="en-US" smtClean="0"/>
              <a:t>3/21/2024</a:t>
            </a:fld>
            <a:endParaRPr kumimoji="1"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0CBD8D-47C5-4033-A7D2-338120889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48B04A-EFBF-42C8-B5DD-00815F2F9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3668B-3A8A-4D1B-8239-C30564371B5E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404944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B9DB56A8-C6B2-4766-97B6-40B1338D5056}"/>
              </a:ext>
            </a:extLst>
          </p:cNvPr>
          <p:cNvSpPr/>
          <p:nvPr/>
        </p:nvSpPr>
        <p:spPr>
          <a:xfrm>
            <a:off x="1620505" y="171051"/>
            <a:ext cx="9359738" cy="1490603"/>
          </a:xfrm>
          <a:prstGeom prst="roundRect">
            <a:avLst/>
          </a:prstGeom>
          <a:solidFill>
            <a:schemeClr val="bg1"/>
          </a:solidFill>
          <a:ln w="2857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この設備の目的はなにかな？</a:t>
            </a:r>
            <a:endParaRPr lang="en-US" sz="60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F35AFC6-75AA-0BAF-F712-D4CC54F6EF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2" b="94778" l="9883" r="89922">
                        <a14:foregroundMark x1="47065" y1="31593" x2="51566" y2="66580"/>
                        <a14:foregroundMark x1="59883" y1="28068" x2="42172" y2="72454"/>
                        <a14:foregroundMark x1="63014" y1="34856" x2="54599" y2="66580"/>
                        <a14:foregroundMark x1="65851" y1="60836" x2="65656" y2="61358"/>
                        <a14:foregroundMark x1="69178" y1="56266" x2="62524" y2="65274"/>
                        <a14:foregroundMark x1="66830" y1="54700" x2="55675" y2="65144"/>
                        <a14:foregroundMark x1="57632" y1="44125" x2="56947" y2="50783"/>
                        <a14:foregroundMark x1="36888" y1="41514" x2="47456" y2="58355"/>
                        <a14:foregroundMark x1="44618" y1="38120" x2="41585" y2="45561"/>
                        <a14:foregroundMark x1="41585" y1="45561" x2="40313" y2="43734"/>
                        <a14:foregroundMark x1="45205" y1="61358" x2="44716" y2="65927"/>
                        <a14:foregroundMark x1="42074" y1="60705" x2="39922" y2="65666"/>
                        <a14:foregroundMark x1="71624" y1="63185" x2="74266" y2="70757"/>
                        <a14:foregroundMark x1="74266" y1="70757" x2="68591" y2="73629"/>
                        <a14:foregroundMark x1="68591" y1="73629" x2="69667" y2="68668"/>
                        <a14:foregroundMark x1="74658" y1="65144" x2="75832" y2="75587"/>
                        <a14:foregroundMark x1="70450" y1="61097" x2="77104" y2="67102"/>
                        <a14:foregroundMark x1="77104" y1="67102" x2="77006" y2="74151"/>
                        <a14:foregroundMark x1="77006" y1="74151" x2="73777" y2="76893"/>
                        <a14:foregroundMark x1="73483" y1="76371" x2="70352" y2="77415"/>
                        <a14:foregroundMark x1="64873" y1="52350" x2="66243" y2="54178"/>
                        <a14:foregroundMark x1="62916" y1="87728" x2="62916" y2="87728"/>
                        <a14:foregroundMark x1="62916" y1="88251" x2="62720" y2="89948"/>
                        <a14:foregroundMark x1="61155" y1="90470" x2="63601" y2="90470"/>
                        <a14:foregroundMark x1="64579" y1="87076" x2="63699" y2="91253"/>
                        <a14:foregroundMark x1="45695" y1="87076" x2="45010" y2="94778"/>
                        <a14:foregroundMark x1="49902" y1="89687" x2="43053" y2="89948"/>
                        <a14:foregroundMark x1="44031" y1="84987" x2="47358" y2="90470"/>
                        <a14:foregroundMark x1="47358" y1="90470" x2="49511" y2="87598"/>
                        <a14:foregroundMark x1="56164" y1="30548" x2="46477" y2="31984"/>
                        <a14:foregroundMark x1="46477" y1="31984" x2="43836" y2="36945"/>
                        <a14:foregroundMark x1="66830" y1="53525" x2="69765" y2="60574"/>
                        <a14:foregroundMark x1="76027" y1="60052" x2="77886" y2="71671"/>
                        <a14:foregroundMark x1="36399" y1="40078" x2="37867" y2="47258"/>
                        <a14:foregroundMark x1="61937" y1="35640" x2="57045" y2="561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7036" y="3877406"/>
            <a:ext cx="3918064" cy="293663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B180AAC-EEBD-BB10-54B5-E0E2D9AD09AC}"/>
              </a:ext>
            </a:extLst>
          </p:cNvPr>
          <p:cNvSpPr txBox="1"/>
          <p:nvPr/>
        </p:nvSpPr>
        <p:spPr>
          <a:xfrm>
            <a:off x="2319703" y="3154131"/>
            <a:ext cx="75525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800" dirty="0"/>
              <a:t>画像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8DE14C3-32DD-BB72-3367-A1C44B7B7A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6" y="4783015"/>
            <a:ext cx="1978269" cy="197826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23E0D7-41EF-BE78-2328-1B2DE27FF517}"/>
              </a:ext>
            </a:extLst>
          </p:cNvPr>
          <p:cNvSpPr txBox="1"/>
          <p:nvPr/>
        </p:nvSpPr>
        <p:spPr>
          <a:xfrm>
            <a:off x="3266518" y="171051"/>
            <a:ext cx="1223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せつび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DD5F93-A221-672B-6BD2-0D7798E92297}"/>
              </a:ext>
            </a:extLst>
          </p:cNvPr>
          <p:cNvSpPr txBox="1"/>
          <p:nvPr/>
        </p:nvSpPr>
        <p:spPr>
          <a:xfrm>
            <a:off x="5378738" y="171050"/>
            <a:ext cx="1514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もくてき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80CBA21-DEDB-D0C4-53A5-AFF8D358B0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311" y="1744750"/>
            <a:ext cx="6369376" cy="477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8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0345097-10D7-1F5C-A73C-73EB179CE7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2" b="94778" l="9883" r="89922">
                        <a14:foregroundMark x1="47065" y1="31593" x2="51566" y2="66580"/>
                        <a14:foregroundMark x1="59883" y1="28068" x2="42172" y2="72454"/>
                        <a14:foregroundMark x1="63014" y1="34856" x2="54599" y2="66580"/>
                        <a14:foregroundMark x1="65851" y1="60836" x2="65656" y2="61358"/>
                        <a14:foregroundMark x1="69178" y1="56266" x2="62524" y2="65274"/>
                        <a14:foregroundMark x1="66830" y1="54700" x2="55675" y2="65144"/>
                        <a14:foregroundMark x1="57632" y1="44125" x2="56947" y2="50783"/>
                        <a14:foregroundMark x1="36888" y1="41514" x2="47456" y2="58355"/>
                        <a14:foregroundMark x1="44618" y1="38120" x2="41585" y2="45561"/>
                        <a14:foregroundMark x1="41585" y1="45561" x2="40313" y2="43734"/>
                        <a14:foregroundMark x1="45205" y1="61358" x2="44716" y2="65927"/>
                        <a14:foregroundMark x1="42074" y1="60705" x2="39922" y2="65666"/>
                        <a14:foregroundMark x1="71624" y1="63185" x2="74266" y2="70757"/>
                        <a14:foregroundMark x1="74266" y1="70757" x2="68591" y2="73629"/>
                        <a14:foregroundMark x1="68591" y1="73629" x2="69667" y2="68668"/>
                        <a14:foregroundMark x1="74658" y1="65144" x2="75832" y2="75587"/>
                        <a14:foregroundMark x1="70450" y1="61097" x2="77104" y2="67102"/>
                        <a14:foregroundMark x1="77104" y1="67102" x2="77006" y2="74151"/>
                        <a14:foregroundMark x1="77006" y1="74151" x2="73777" y2="76893"/>
                        <a14:foregroundMark x1="73483" y1="76371" x2="70352" y2="77415"/>
                        <a14:foregroundMark x1="64873" y1="52350" x2="66243" y2="54178"/>
                        <a14:foregroundMark x1="62916" y1="87728" x2="62916" y2="87728"/>
                        <a14:foregroundMark x1="62916" y1="88251" x2="62720" y2="89948"/>
                        <a14:foregroundMark x1="61155" y1="90470" x2="63601" y2="90470"/>
                        <a14:foregroundMark x1="64579" y1="87076" x2="63699" y2="91253"/>
                        <a14:foregroundMark x1="45695" y1="87076" x2="45010" y2="94778"/>
                        <a14:foregroundMark x1="49902" y1="89687" x2="43053" y2="89948"/>
                        <a14:foregroundMark x1="44031" y1="84987" x2="47358" y2="90470"/>
                        <a14:foregroundMark x1="47358" y1="90470" x2="49511" y2="87598"/>
                        <a14:foregroundMark x1="56164" y1="30548" x2="46477" y2="31984"/>
                        <a14:foregroundMark x1="46477" y1="31984" x2="43836" y2="36945"/>
                        <a14:foregroundMark x1="66830" y1="53525" x2="69765" y2="60574"/>
                        <a14:foregroundMark x1="76027" y1="60052" x2="77886" y2="71671"/>
                        <a14:foregroundMark x1="36399" y1="40078" x2="37867" y2="47258"/>
                        <a14:foregroundMark x1="61937" y1="35640" x2="57045" y2="561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7036" y="3877406"/>
            <a:ext cx="3918064" cy="293663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A3E52B3-8716-7AB8-3547-C28D3ED849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6" y="4783015"/>
            <a:ext cx="1978269" cy="1978269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36328669-C4F7-7B00-2F42-ABE92C4053FC}"/>
              </a:ext>
            </a:extLst>
          </p:cNvPr>
          <p:cNvSpPr/>
          <p:nvPr/>
        </p:nvSpPr>
        <p:spPr>
          <a:xfrm>
            <a:off x="769612" y="2294795"/>
            <a:ext cx="10652776" cy="1490603"/>
          </a:xfrm>
          <a:prstGeom prst="roundRect">
            <a:avLst/>
          </a:prstGeom>
          <a:solidFill>
            <a:schemeClr val="bg1"/>
          </a:solidFill>
          <a:ln w="2857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答え</a:t>
            </a:r>
            <a:r>
              <a:rPr lang="en-US" altLang="ja-JP" sz="60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.</a:t>
            </a:r>
            <a:r>
              <a:rPr lang="ja-JP" altLang="en-US" sz="60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運転手さんとお話するため</a:t>
            </a:r>
            <a:endParaRPr lang="en-US" sz="6000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1579072-0F2A-842A-6443-C441F68C137E}"/>
              </a:ext>
            </a:extLst>
          </p:cNvPr>
          <p:cNvSpPr txBox="1"/>
          <p:nvPr/>
        </p:nvSpPr>
        <p:spPr>
          <a:xfrm>
            <a:off x="1064439" y="2340799"/>
            <a:ext cx="906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こた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A60809-0AEA-3518-478E-A168CF392F31}"/>
              </a:ext>
            </a:extLst>
          </p:cNvPr>
          <p:cNvSpPr txBox="1"/>
          <p:nvPr/>
        </p:nvSpPr>
        <p:spPr>
          <a:xfrm>
            <a:off x="2852207" y="2340798"/>
            <a:ext cx="2212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うんてんしゅ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DDAB31E-2261-A0FF-72C6-C5039FA4C2DC}"/>
              </a:ext>
            </a:extLst>
          </p:cNvPr>
          <p:cNvSpPr txBox="1"/>
          <p:nvPr/>
        </p:nvSpPr>
        <p:spPr>
          <a:xfrm>
            <a:off x="7479891" y="2294795"/>
            <a:ext cx="2212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はなし</a:t>
            </a:r>
          </a:p>
        </p:txBody>
      </p:sp>
    </p:spTree>
    <p:extLst>
      <p:ext uri="{BB962C8B-B14F-4D97-AF65-F5344CB8AC3E}">
        <p14:creationId xmlns:p14="http://schemas.microsoft.com/office/powerpoint/2010/main" val="3040501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F35AFC6-75AA-0BAF-F712-D4CC54F6EF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2" b="94778" l="9883" r="89922">
                        <a14:foregroundMark x1="47065" y1="31593" x2="51566" y2="66580"/>
                        <a14:foregroundMark x1="59883" y1="28068" x2="42172" y2="72454"/>
                        <a14:foregroundMark x1="63014" y1="34856" x2="54599" y2="66580"/>
                        <a14:foregroundMark x1="65851" y1="60836" x2="65656" y2="61358"/>
                        <a14:foregroundMark x1="69178" y1="56266" x2="62524" y2="65274"/>
                        <a14:foregroundMark x1="66830" y1="54700" x2="55675" y2="65144"/>
                        <a14:foregroundMark x1="57632" y1="44125" x2="56947" y2="50783"/>
                        <a14:foregroundMark x1="36888" y1="41514" x2="47456" y2="58355"/>
                        <a14:foregroundMark x1="44618" y1="38120" x2="41585" y2="45561"/>
                        <a14:foregroundMark x1="41585" y1="45561" x2="40313" y2="43734"/>
                        <a14:foregroundMark x1="45205" y1="61358" x2="44716" y2="65927"/>
                        <a14:foregroundMark x1="42074" y1="60705" x2="39922" y2="65666"/>
                        <a14:foregroundMark x1="71624" y1="63185" x2="74266" y2="70757"/>
                        <a14:foregroundMark x1="74266" y1="70757" x2="68591" y2="73629"/>
                        <a14:foregroundMark x1="68591" y1="73629" x2="69667" y2="68668"/>
                        <a14:foregroundMark x1="74658" y1="65144" x2="75832" y2="75587"/>
                        <a14:foregroundMark x1="70450" y1="61097" x2="77104" y2="67102"/>
                        <a14:foregroundMark x1="77104" y1="67102" x2="77006" y2="74151"/>
                        <a14:foregroundMark x1="77006" y1="74151" x2="73777" y2="76893"/>
                        <a14:foregroundMark x1="73483" y1="76371" x2="70352" y2="77415"/>
                        <a14:foregroundMark x1="64873" y1="52350" x2="66243" y2="54178"/>
                        <a14:foregroundMark x1="62916" y1="87728" x2="62916" y2="87728"/>
                        <a14:foregroundMark x1="62916" y1="88251" x2="62720" y2="89948"/>
                        <a14:foregroundMark x1="61155" y1="90470" x2="63601" y2="90470"/>
                        <a14:foregroundMark x1="64579" y1="87076" x2="63699" y2="91253"/>
                        <a14:foregroundMark x1="45695" y1="87076" x2="45010" y2="94778"/>
                        <a14:foregroundMark x1="49902" y1="89687" x2="43053" y2="89948"/>
                        <a14:foregroundMark x1="44031" y1="84987" x2="47358" y2="90470"/>
                        <a14:foregroundMark x1="47358" y1="90470" x2="49511" y2="87598"/>
                        <a14:foregroundMark x1="56164" y1="30548" x2="46477" y2="31984"/>
                        <a14:foregroundMark x1="46477" y1="31984" x2="43836" y2="36945"/>
                        <a14:foregroundMark x1="66830" y1="53525" x2="69765" y2="60574"/>
                        <a14:foregroundMark x1="76027" y1="60052" x2="77886" y2="71671"/>
                        <a14:foregroundMark x1="36399" y1="40078" x2="37867" y2="47258"/>
                        <a14:foregroundMark x1="61937" y1="35640" x2="57045" y2="561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7036" y="3877406"/>
            <a:ext cx="3918064" cy="293663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B180AAC-EEBD-BB10-54B5-E0E2D9AD09AC}"/>
              </a:ext>
            </a:extLst>
          </p:cNvPr>
          <p:cNvSpPr txBox="1"/>
          <p:nvPr/>
        </p:nvSpPr>
        <p:spPr>
          <a:xfrm>
            <a:off x="2319703" y="3154131"/>
            <a:ext cx="75525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800" dirty="0"/>
              <a:t>画像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8DE14C3-32DD-BB72-3367-A1C44B7B7A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6" y="4783015"/>
            <a:ext cx="1978269" cy="197826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83147EE-BF47-F4E5-278B-0E752636B5C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5896" y="1793488"/>
            <a:ext cx="6520206" cy="4890155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6C54CA2A-60C8-7374-409F-2DD2EC29D45F}"/>
              </a:ext>
            </a:extLst>
          </p:cNvPr>
          <p:cNvSpPr/>
          <p:nvPr/>
        </p:nvSpPr>
        <p:spPr>
          <a:xfrm>
            <a:off x="1620505" y="171051"/>
            <a:ext cx="9359738" cy="1490603"/>
          </a:xfrm>
          <a:prstGeom prst="roundRect">
            <a:avLst/>
          </a:prstGeom>
          <a:solidFill>
            <a:schemeClr val="bg1"/>
          </a:solidFill>
          <a:ln w="2857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この設備の目的はなにかな？</a:t>
            </a:r>
            <a:endParaRPr lang="en-US" sz="60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CC28009-F86E-A4DE-94F9-4B93A1807AC2}"/>
              </a:ext>
            </a:extLst>
          </p:cNvPr>
          <p:cNvSpPr txBox="1"/>
          <p:nvPr/>
        </p:nvSpPr>
        <p:spPr>
          <a:xfrm>
            <a:off x="3266518" y="171051"/>
            <a:ext cx="1223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せつび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D82C3BA-87F8-7CFA-7B72-0A196C2B6DEC}"/>
              </a:ext>
            </a:extLst>
          </p:cNvPr>
          <p:cNvSpPr txBox="1"/>
          <p:nvPr/>
        </p:nvSpPr>
        <p:spPr>
          <a:xfrm>
            <a:off x="5378738" y="171050"/>
            <a:ext cx="1514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もくてき</a:t>
            </a:r>
          </a:p>
        </p:txBody>
      </p:sp>
    </p:spTree>
    <p:extLst>
      <p:ext uri="{BB962C8B-B14F-4D97-AF65-F5344CB8AC3E}">
        <p14:creationId xmlns:p14="http://schemas.microsoft.com/office/powerpoint/2010/main" val="92914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0345097-10D7-1F5C-A73C-73EB179CE7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2" b="94778" l="9883" r="89922">
                        <a14:foregroundMark x1="47065" y1="31593" x2="51566" y2="66580"/>
                        <a14:foregroundMark x1="59883" y1="28068" x2="42172" y2="72454"/>
                        <a14:foregroundMark x1="63014" y1="34856" x2="54599" y2="66580"/>
                        <a14:foregroundMark x1="65851" y1="60836" x2="65656" y2="61358"/>
                        <a14:foregroundMark x1="69178" y1="56266" x2="62524" y2="65274"/>
                        <a14:foregroundMark x1="66830" y1="54700" x2="55675" y2="65144"/>
                        <a14:foregroundMark x1="57632" y1="44125" x2="56947" y2="50783"/>
                        <a14:foregroundMark x1="36888" y1="41514" x2="47456" y2="58355"/>
                        <a14:foregroundMark x1="44618" y1="38120" x2="41585" y2="45561"/>
                        <a14:foregroundMark x1="41585" y1="45561" x2="40313" y2="43734"/>
                        <a14:foregroundMark x1="45205" y1="61358" x2="44716" y2="65927"/>
                        <a14:foregroundMark x1="42074" y1="60705" x2="39922" y2="65666"/>
                        <a14:foregroundMark x1="71624" y1="63185" x2="74266" y2="70757"/>
                        <a14:foregroundMark x1="74266" y1="70757" x2="68591" y2="73629"/>
                        <a14:foregroundMark x1="68591" y1="73629" x2="69667" y2="68668"/>
                        <a14:foregroundMark x1="74658" y1="65144" x2="75832" y2="75587"/>
                        <a14:foregroundMark x1="70450" y1="61097" x2="77104" y2="67102"/>
                        <a14:foregroundMark x1="77104" y1="67102" x2="77006" y2="74151"/>
                        <a14:foregroundMark x1="77006" y1="74151" x2="73777" y2="76893"/>
                        <a14:foregroundMark x1="73483" y1="76371" x2="70352" y2="77415"/>
                        <a14:foregroundMark x1="64873" y1="52350" x2="66243" y2="54178"/>
                        <a14:foregroundMark x1="62916" y1="87728" x2="62916" y2="87728"/>
                        <a14:foregroundMark x1="62916" y1="88251" x2="62720" y2="89948"/>
                        <a14:foregroundMark x1="61155" y1="90470" x2="63601" y2="90470"/>
                        <a14:foregroundMark x1="64579" y1="87076" x2="63699" y2="91253"/>
                        <a14:foregroundMark x1="45695" y1="87076" x2="45010" y2="94778"/>
                        <a14:foregroundMark x1="49902" y1="89687" x2="43053" y2="89948"/>
                        <a14:foregroundMark x1="44031" y1="84987" x2="47358" y2="90470"/>
                        <a14:foregroundMark x1="47358" y1="90470" x2="49511" y2="87598"/>
                        <a14:foregroundMark x1="56164" y1="30548" x2="46477" y2="31984"/>
                        <a14:foregroundMark x1="46477" y1="31984" x2="43836" y2="36945"/>
                        <a14:foregroundMark x1="66830" y1="53525" x2="69765" y2="60574"/>
                        <a14:foregroundMark x1="76027" y1="60052" x2="77886" y2="71671"/>
                        <a14:foregroundMark x1="36399" y1="40078" x2="37867" y2="47258"/>
                        <a14:foregroundMark x1="61937" y1="35640" x2="57045" y2="561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7036" y="3877406"/>
            <a:ext cx="3918064" cy="293663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A3E52B3-8716-7AB8-3547-C28D3ED849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6" y="4783015"/>
            <a:ext cx="1978269" cy="1978269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36328669-C4F7-7B00-2F42-ABE92C4053FC}"/>
              </a:ext>
            </a:extLst>
          </p:cNvPr>
          <p:cNvSpPr/>
          <p:nvPr/>
        </p:nvSpPr>
        <p:spPr>
          <a:xfrm>
            <a:off x="845984" y="2074985"/>
            <a:ext cx="10500032" cy="1490603"/>
          </a:xfrm>
          <a:prstGeom prst="roundRect">
            <a:avLst/>
          </a:prstGeom>
          <a:solidFill>
            <a:schemeClr val="bg1"/>
          </a:solidFill>
          <a:ln w="2857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40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答え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.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車いすやベビーカーの方がバスに乗るため</a:t>
            </a:r>
            <a:endParaRPr lang="en-US" sz="4000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1579072-0F2A-842A-6443-C441F68C137E}"/>
              </a:ext>
            </a:extLst>
          </p:cNvPr>
          <p:cNvSpPr txBox="1"/>
          <p:nvPr/>
        </p:nvSpPr>
        <p:spPr>
          <a:xfrm>
            <a:off x="898064" y="2189203"/>
            <a:ext cx="906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こた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A60809-0AEA-3518-478E-A168CF392F31}"/>
              </a:ext>
            </a:extLst>
          </p:cNvPr>
          <p:cNvSpPr txBox="1"/>
          <p:nvPr/>
        </p:nvSpPr>
        <p:spPr>
          <a:xfrm>
            <a:off x="1857124" y="2189203"/>
            <a:ext cx="2212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くるま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DDAB31E-2261-A0FF-72C6-C5039FA4C2DC}"/>
              </a:ext>
            </a:extLst>
          </p:cNvPr>
          <p:cNvSpPr txBox="1"/>
          <p:nvPr/>
        </p:nvSpPr>
        <p:spPr>
          <a:xfrm>
            <a:off x="6694876" y="2189203"/>
            <a:ext cx="969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かた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DB8D77-AF70-149A-3D12-646A2CF7168B}"/>
              </a:ext>
            </a:extLst>
          </p:cNvPr>
          <p:cNvSpPr txBox="1"/>
          <p:nvPr/>
        </p:nvSpPr>
        <p:spPr>
          <a:xfrm>
            <a:off x="9249817" y="2195483"/>
            <a:ext cx="969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の</a:t>
            </a:r>
          </a:p>
        </p:txBody>
      </p:sp>
    </p:spTree>
    <p:extLst>
      <p:ext uri="{BB962C8B-B14F-4D97-AF65-F5344CB8AC3E}">
        <p14:creationId xmlns:p14="http://schemas.microsoft.com/office/powerpoint/2010/main" val="3506206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F35AFC6-75AA-0BAF-F712-D4CC54F6EF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2" b="94778" l="9883" r="89922">
                        <a14:foregroundMark x1="47065" y1="31593" x2="51566" y2="66580"/>
                        <a14:foregroundMark x1="59883" y1="28068" x2="42172" y2="72454"/>
                        <a14:foregroundMark x1="63014" y1="34856" x2="54599" y2="66580"/>
                        <a14:foregroundMark x1="65851" y1="60836" x2="65656" y2="61358"/>
                        <a14:foregroundMark x1="69178" y1="56266" x2="62524" y2="65274"/>
                        <a14:foregroundMark x1="66830" y1="54700" x2="55675" y2="65144"/>
                        <a14:foregroundMark x1="57632" y1="44125" x2="56947" y2="50783"/>
                        <a14:foregroundMark x1="36888" y1="41514" x2="47456" y2="58355"/>
                        <a14:foregroundMark x1="44618" y1="38120" x2="41585" y2="45561"/>
                        <a14:foregroundMark x1="41585" y1="45561" x2="40313" y2="43734"/>
                        <a14:foregroundMark x1="45205" y1="61358" x2="44716" y2="65927"/>
                        <a14:foregroundMark x1="42074" y1="60705" x2="39922" y2="65666"/>
                        <a14:foregroundMark x1="71624" y1="63185" x2="74266" y2="70757"/>
                        <a14:foregroundMark x1="74266" y1="70757" x2="68591" y2="73629"/>
                        <a14:foregroundMark x1="68591" y1="73629" x2="69667" y2="68668"/>
                        <a14:foregroundMark x1="74658" y1="65144" x2="75832" y2="75587"/>
                        <a14:foregroundMark x1="70450" y1="61097" x2="77104" y2="67102"/>
                        <a14:foregroundMark x1="77104" y1="67102" x2="77006" y2="74151"/>
                        <a14:foregroundMark x1="77006" y1="74151" x2="73777" y2="76893"/>
                        <a14:foregroundMark x1="73483" y1="76371" x2="70352" y2="77415"/>
                        <a14:foregroundMark x1="64873" y1="52350" x2="66243" y2="54178"/>
                        <a14:foregroundMark x1="62916" y1="87728" x2="62916" y2="87728"/>
                        <a14:foregroundMark x1="62916" y1="88251" x2="62720" y2="89948"/>
                        <a14:foregroundMark x1="61155" y1="90470" x2="63601" y2="90470"/>
                        <a14:foregroundMark x1="64579" y1="87076" x2="63699" y2="91253"/>
                        <a14:foregroundMark x1="45695" y1="87076" x2="45010" y2="94778"/>
                        <a14:foregroundMark x1="49902" y1="89687" x2="43053" y2="89948"/>
                        <a14:foregroundMark x1="44031" y1="84987" x2="47358" y2="90470"/>
                        <a14:foregroundMark x1="47358" y1="90470" x2="49511" y2="87598"/>
                        <a14:foregroundMark x1="56164" y1="30548" x2="46477" y2="31984"/>
                        <a14:foregroundMark x1="46477" y1="31984" x2="43836" y2="36945"/>
                        <a14:foregroundMark x1="66830" y1="53525" x2="69765" y2="60574"/>
                        <a14:foregroundMark x1="76027" y1="60052" x2="77886" y2="71671"/>
                        <a14:foregroundMark x1="36399" y1="40078" x2="37867" y2="47258"/>
                        <a14:foregroundMark x1="61937" y1="35640" x2="57045" y2="561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7036" y="3877406"/>
            <a:ext cx="3918064" cy="293663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8DE14C3-32DD-BB72-3367-A1C44B7B7A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6" y="4783015"/>
            <a:ext cx="1978269" cy="197826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5F5CB4D-DE0D-5C60-085F-98C522D367B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4223" y="1769861"/>
            <a:ext cx="4017537" cy="3013153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15C75750-ED11-FE5E-1BC6-FD3D139CCD4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725" y="3429000"/>
            <a:ext cx="4017536" cy="3013152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E3C19D0A-399F-7BF2-9890-BC4086F7DC4B}"/>
              </a:ext>
            </a:extLst>
          </p:cNvPr>
          <p:cNvSpPr/>
          <p:nvPr/>
        </p:nvSpPr>
        <p:spPr>
          <a:xfrm>
            <a:off x="1620505" y="171051"/>
            <a:ext cx="9359738" cy="1490603"/>
          </a:xfrm>
          <a:prstGeom prst="roundRect">
            <a:avLst/>
          </a:prstGeom>
          <a:solidFill>
            <a:schemeClr val="bg1"/>
          </a:solidFill>
          <a:ln w="2857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この設備の目的はなにかな？</a:t>
            </a:r>
            <a:endParaRPr lang="en-US" sz="60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D85E9FD-7521-8C1C-508D-E1697454806F}"/>
              </a:ext>
            </a:extLst>
          </p:cNvPr>
          <p:cNvSpPr txBox="1"/>
          <p:nvPr/>
        </p:nvSpPr>
        <p:spPr>
          <a:xfrm>
            <a:off x="3266518" y="171051"/>
            <a:ext cx="1223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せつび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28E5D94-6805-4B56-6CC3-AFA25D64B317}"/>
              </a:ext>
            </a:extLst>
          </p:cNvPr>
          <p:cNvSpPr txBox="1"/>
          <p:nvPr/>
        </p:nvSpPr>
        <p:spPr>
          <a:xfrm>
            <a:off x="5378738" y="171050"/>
            <a:ext cx="1514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もくてき</a:t>
            </a:r>
          </a:p>
        </p:txBody>
      </p:sp>
    </p:spTree>
    <p:extLst>
      <p:ext uri="{BB962C8B-B14F-4D97-AF65-F5344CB8AC3E}">
        <p14:creationId xmlns:p14="http://schemas.microsoft.com/office/powerpoint/2010/main" val="82652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0345097-10D7-1F5C-A73C-73EB179CE7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2" b="94778" l="9883" r="89922">
                        <a14:foregroundMark x1="47065" y1="31593" x2="51566" y2="66580"/>
                        <a14:foregroundMark x1="59883" y1="28068" x2="42172" y2="72454"/>
                        <a14:foregroundMark x1="63014" y1="34856" x2="54599" y2="66580"/>
                        <a14:foregroundMark x1="65851" y1="60836" x2="65656" y2="61358"/>
                        <a14:foregroundMark x1="69178" y1="56266" x2="62524" y2="65274"/>
                        <a14:foregroundMark x1="66830" y1="54700" x2="55675" y2="65144"/>
                        <a14:foregroundMark x1="57632" y1="44125" x2="56947" y2="50783"/>
                        <a14:foregroundMark x1="36888" y1="41514" x2="47456" y2="58355"/>
                        <a14:foregroundMark x1="44618" y1="38120" x2="41585" y2="45561"/>
                        <a14:foregroundMark x1="41585" y1="45561" x2="40313" y2="43734"/>
                        <a14:foregroundMark x1="45205" y1="61358" x2="44716" y2="65927"/>
                        <a14:foregroundMark x1="42074" y1="60705" x2="39922" y2="65666"/>
                        <a14:foregroundMark x1="71624" y1="63185" x2="74266" y2="70757"/>
                        <a14:foregroundMark x1="74266" y1="70757" x2="68591" y2="73629"/>
                        <a14:foregroundMark x1="68591" y1="73629" x2="69667" y2="68668"/>
                        <a14:foregroundMark x1="74658" y1="65144" x2="75832" y2="75587"/>
                        <a14:foregroundMark x1="70450" y1="61097" x2="77104" y2="67102"/>
                        <a14:foregroundMark x1="77104" y1="67102" x2="77006" y2="74151"/>
                        <a14:foregroundMark x1="77006" y1="74151" x2="73777" y2="76893"/>
                        <a14:foregroundMark x1="73483" y1="76371" x2="70352" y2="77415"/>
                        <a14:foregroundMark x1="64873" y1="52350" x2="66243" y2="54178"/>
                        <a14:foregroundMark x1="62916" y1="87728" x2="62916" y2="87728"/>
                        <a14:foregroundMark x1="62916" y1="88251" x2="62720" y2="89948"/>
                        <a14:foregroundMark x1="61155" y1="90470" x2="63601" y2="90470"/>
                        <a14:foregroundMark x1="64579" y1="87076" x2="63699" y2="91253"/>
                        <a14:foregroundMark x1="45695" y1="87076" x2="45010" y2="94778"/>
                        <a14:foregroundMark x1="49902" y1="89687" x2="43053" y2="89948"/>
                        <a14:foregroundMark x1="44031" y1="84987" x2="47358" y2="90470"/>
                        <a14:foregroundMark x1="47358" y1="90470" x2="49511" y2="87598"/>
                        <a14:foregroundMark x1="56164" y1="30548" x2="46477" y2="31984"/>
                        <a14:foregroundMark x1="46477" y1="31984" x2="43836" y2="36945"/>
                        <a14:foregroundMark x1="66830" y1="53525" x2="69765" y2="60574"/>
                        <a14:foregroundMark x1="76027" y1="60052" x2="77886" y2="71671"/>
                        <a14:foregroundMark x1="36399" y1="40078" x2="37867" y2="47258"/>
                        <a14:foregroundMark x1="61937" y1="35640" x2="57045" y2="561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7036" y="3877406"/>
            <a:ext cx="3918064" cy="293663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A3E52B3-8716-7AB8-3547-C28D3ED849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6" y="4783015"/>
            <a:ext cx="1978269" cy="1978269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36328669-C4F7-7B00-2F42-ABE92C4053FC}"/>
              </a:ext>
            </a:extLst>
          </p:cNvPr>
          <p:cNvSpPr/>
          <p:nvPr/>
        </p:nvSpPr>
        <p:spPr>
          <a:xfrm>
            <a:off x="845984" y="2074985"/>
            <a:ext cx="10500032" cy="1490603"/>
          </a:xfrm>
          <a:prstGeom prst="roundRect">
            <a:avLst/>
          </a:prstGeom>
          <a:solidFill>
            <a:schemeClr val="bg1"/>
          </a:solidFill>
          <a:ln w="2857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答え</a:t>
            </a:r>
            <a:r>
              <a:rPr lang="en-US" altLang="ja-JP" sz="60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.</a:t>
            </a:r>
            <a:r>
              <a:rPr lang="ja-JP" altLang="en-US" sz="60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車いすを固定するため</a:t>
            </a:r>
            <a:endParaRPr lang="en-US" sz="6000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1579072-0F2A-842A-6443-C441F68C137E}"/>
              </a:ext>
            </a:extLst>
          </p:cNvPr>
          <p:cNvSpPr txBox="1"/>
          <p:nvPr/>
        </p:nvSpPr>
        <p:spPr>
          <a:xfrm>
            <a:off x="1705223" y="2074984"/>
            <a:ext cx="906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こた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A60809-0AEA-3518-478E-A168CF392F31}"/>
              </a:ext>
            </a:extLst>
          </p:cNvPr>
          <p:cNvSpPr txBox="1"/>
          <p:nvPr/>
        </p:nvSpPr>
        <p:spPr>
          <a:xfrm>
            <a:off x="3284964" y="2074985"/>
            <a:ext cx="2212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くるま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DDAB31E-2261-A0FF-72C6-C5039FA4C2DC}"/>
              </a:ext>
            </a:extLst>
          </p:cNvPr>
          <p:cNvSpPr txBox="1"/>
          <p:nvPr/>
        </p:nvSpPr>
        <p:spPr>
          <a:xfrm>
            <a:off x="6364895" y="2074983"/>
            <a:ext cx="1241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こてい</a:t>
            </a:r>
          </a:p>
        </p:txBody>
      </p:sp>
    </p:spTree>
    <p:extLst>
      <p:ext uri="{BB962C8B-B14F-4D97-AF65-F5344CB8AC3E}">
        <p14:creationId xmlns:p14="http://schemas.microsoft.com/office/powerpoint/2010/main" val="1304371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75</Words>
  <Application>Microsoft Office PowerPoint</Application>
  <PresentationFormat>ワイド画面</PresentationFormat>
  <Paragraphs>24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UD デジタル 教科書体 NK-R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Isao Yamaji</dc:creator>
  <cp:lastModifiedBy>平石 涼稀</cp:lastModifiedBy>
  <cp:revision>16</cp:revision>
  <dcterms:created xsi:type="dcterms:W3CDTF">2021-09-15T09:37:43Z</dcterms:created>
  <dcterms:modified xsi:type="dcterms:W3CDTF">2024-03-21T02:02:42Z</dcterms:modified>
</cp:coreProperties>
</file>