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73" d="100"/>
          <a:sy n="73" d="100"/>
        </p:scale>
        <p:origin x="474" y="102"/>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令和６年度の取組内容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ゴシック" panose="020B0400000000000000" pitchFamily="49" charset="-128"/>
                <a:ea typeface="BIZ UDゴシック" panose="020B0400000000000000" pitchFamily="49" charset="-128"/>
                <a:cs typeface="Meiryo"/>
                <a:sym typeface="Meiryo"/>
              </a:rPr>
              <a:t>令和６年度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898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4" name="Google Shape;104;p1"/>
          <p:cNvSpPr/>
          <p:nvPr/>
        </p:nvSpPr>
        <p:spPr>
          <a:xfrm>
            <a:off x="33572" y="2685378"/>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継続・新規の別</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0" name="Google Shape;105;p1"/>
          <p:cNvSpPr txBox="1"/>
          <p:nvPr/>
        </p:nvSpPr>
        <p:spPr>
          <a:xfrm>
            <a:off x="33572" y="2937378"/>
            <a:ext cx="1260000" cy="2925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ctr"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継続／新規</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 name="正方形/長方形 1"/>
          <p:cNvSpPr/>
          <p:nvPr/>
        </p:nvSpPr>
        <p:spPr>
          <a:xfrm>
            <a:off x="-3175" y="314622"/>
            <a:ext cx="1784244" cy="215444"/>
          </a:xfrm>
          <a:prstGeom prst="rect">
            <a:avLst/>
          </a:prstGeom>
          <a:solidFill>
            <a:srgbClr val="002060"/>
          </a:solidFill>
        </p:spPr>
        <p:txBody>
          <a:bodyPr wrap="none" lIns="108000" tIns="0" rIns="108000" bIns="0">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近畿運輸局　</a:t>
            </a:r>
            <a:r>
              <a:rPr lang="en-US" altLang="ja-JP" b="1" dirty="0">
                <a:solidFill>
                  <a:schemeClr val="bg1"/>
                </a:solidFill>
                <a:latin typeface="BIZ UDPゴシック" panose="020B0400000000000000" pitchFamily="50" charset="-128"/>
                <a:ea typeface="BIZ UDPゴシック" panose="020B0400000000000000" pitchFamily="50" charset="-128"/>
                <a:cs typeface="Meiryo"/>
                <a:sym typeface="Meiryo"/>
              </a:rPr>
              <a:t>NO.</a:t>
            </a:r>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a:t>
            </a:r>
            <a:endParaRPr lang="ja-JP" altLang="en-US" dirty="0">
              <a:solidFill>
                <a:schemeClr val="bg1"/>
              </a:solidFill>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357</Words>
  <Application>Microsoft Office PowerPoint</Application>
  <PresentationFormat>A4 210 x 297 mm</PresentationFormat>
  <Paragraphs>31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令和６年度 地域・日本の新たなレガシー形成事業　エントリーシート概要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大塚 拓也</cp:lastModifiedBy>
  <cp:revision>60</cp:revision>
  <cp:lastPrinted>2022-03-08T04:11:16Z</cp:lastPrinted>
  <dcterms:created xsi:type="dcterms:W3CDTF">2007-11-06T12:19:33Z</dcterms:created>
  <dcterms:modified xsi:type="dcterms:W3CDTF">2024-02-15T07:12:57Z</dcterms:modified>
</cp:coreProperties>
</file>