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56" r:id="rId3"/>
    <p:sldId id="267" r:id="rId4"/>
    <p:sldId id="269" r:id="rId5"/>
    <p:sldId id="274" r:id="rId6"/>
    <p:sldId id="27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53F81D8-7A4C-4638-98B0-CBE6452F0425}">
          <p14:sldIdLst>
            <p14:sldId id="256"/>
            <p14:sldId id="267"/>
            <p14:sldId id="269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6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7A7BE9E1-3BE6-4B97-A3B9-9DACA29E6F9B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58853AA-92B6-4AF5-A9E4-6D8C42626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51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1BEB2BC-E1BA-41C0-8828-963577AF8F2F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84FD575D-FC44-4A9E-95BA-926B2B393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01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D575D-FC44-4A9E-95BA-926B2B3931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5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D575D-FC44-4A9E-95BA-926B2B3931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87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9766"/>
            <a:ext cx="7772400" cy="1006476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" y="6492874"/>
            <a:ext cx="20574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2875"/>
            <a:ext cx="30861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5802283"/>
            <a:ext cx="6858000" cy="49460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3221" y="-11319"/>
            <a:ext cx="1030779" cy="349873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9712B704-3403-438C-B054-B6437CB8F71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00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74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50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90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342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329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76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23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346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82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40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22" y="432262"/>
            <a:ext cx="8919556" cy="6301047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n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3344" y="-1"/>
            <a:ext cx="1080655" cy="33855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9712B704-3403-438C-B054-B6437CB8F71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520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372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100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1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48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7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34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22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6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8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2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B704-3403-438C-B054-B6437CB8F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02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D899-0EBA-4D98-9A7A-ED8583277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33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○○市地域公共交通活性化協議会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800" y="3917659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平成○○年○○月○○日設置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調査事業（計画策定）　令和○○年○○月　地域公共交通計画策定予定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110527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smtClean="0"/>
              <a:t>令和３年度</a:t>
            </a:r>
            <a:r>
              <a:rPr kumimoji="1" lang="ja-JP" altLang="en-US" sz="2000" dirty="0" smtClean="0"/>
              <a:t>　地域公共交通確保維持改善に関する自己評価概要（全体）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64440" y="351397"/>
            <a:ext cx="204680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中部様式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（調査事業）</a:t>
            </a:r>
            <a:endParaRPr kumimoji="1" lang="ja-JP" altLang="en-US" strike="sng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17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876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1.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地域特性及び地域公共交通の現況　（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Plan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600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222" y="646330"/>
            <a:ext cx="8919556" cy="608697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-15390"/>
            <a:ext cx="876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2.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公共交通に関する調査概要（実施内容）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　（</a:t>
            </a:r>
            <a:r>
              <a:rPr kumimoji="1" lang="en-US" altLang="ja-JP" sz="1600" b="1" dirty="0" smtClean="0">
                <a:solidFill>
                  <a:schemeClr val="bg1"/>
                </a:solidFill>
              </a:rPr>
              <a:t>Do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5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5390"/>
            <a:ext cx="876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3.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上記及び関連計画との整合　（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Check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2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5390"/>
            <a:ext cx="876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4.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調査結果に基づいた今後の方針　（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Act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B704-3403-438C-B054-B6437CB8F712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812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</TotalTime>
  <Words>72</Words>
  <Application>Microsoft Office PowerPoint</Application>
  <PresentationFormat>画面に合わせる (4:3)</PresentationFormat>
  <Paragraphs>18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デザインの設定</vt:lpstr>
      <vt:lpstr>○○市地域公共交通活性化協議会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福本雅之</dc:creator>
  <cp:lastModifiedBy>なし</cp:lastModifiedBy>
  <cp:revision>52</cp:revision>
  <cp:lastPrinted>2018-11-05T04:14:31Z</cp:lastPrinted>
  <dcterms:created xsi:type="dcterms:W3CDTF">2017-08-29T07:18:11Z</dcterms:created>
  <dcterms:modified xsi:type="dcterms:W3CDTF">2021-10-28T04:32:22Z</dcterms:modified>
</cp:coreProperties>
</file>