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7559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4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295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2951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7F5F11CD-AFE7-4D03-821D-8D5E13007D96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2538"/>
            <a:ext cx="477996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0" y="4821556"/>
            <a:ext cx="5511505" cy="3944616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5762"/>
            <a:ext cx="2985466" cy="50295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5762"/>
            <a:ext cx="2985465" cy="502951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1734B02-202C-416C-9C2A-9C2F3669E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8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199"/>
            <a:ext cx="9088041" cy="2631887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2"/>
            <a:ext cx="801885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25" indent="0" algn="ctr">
              <a:buNone/>
              <a:defRPr sz="2205"/>
            </a:lvl2pPr>
            <a:lvl3pPr marL="1008047" indent="0" algn="ctr">
              <a:buNone/>
              <a:defRPr sz="1984"/>
            </a:lvl3pPr>
            <a:lvl4pPr marL="1512071" indent="0" algn="ctr">
              <a:buNone/>
              <a:defRPr sz="1764"/>
            </a:lvl4pPr>
            <a:lvl5pPr marL="2016095" indent="0" algn="ctr">
              <a:buNone/>
              <a:defRPr sz="1764"/>
            </a:lvl5pPr>
            <a:lvl6pPr marL="2520119" indent="0" algn="ctr">
              <a:buNone/>
              <a:defRPr sz="1764"/>
            </a:lvl6pPr>
            <a:lvl7pPr marL="3024140" indent="0" algn="ctr">
              <a:buNone/>
              <a:defRPr sz="1764"/>
            </a:lvl7pPr>
            <a:lvl8pPr marL="3528165" indent="0" algn="ctr">
              <a:buNone/>
              <a:defRPr sz="1764"/>
            </a:lvl8pPr>
            <a:lvl9pPr marL="4032188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45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3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5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6" y="402485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7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0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6" y="1884671"/>
            <a:ext cx="9221689" cy="314461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6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2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4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7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9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11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4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6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6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5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5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25" indent="0">
              <a:buNone/>
              <a:defRPr sz="2205" b="1"/>
            </a:lvl2pPr>
            <a:lvl3pPr marL="1008047" indent="0">
              <a:buNone/>
              <a:defRPr sz="1984" b="1"/>
            </a:lvl3pPr>
            <a:lvl4pPr marL="1512071" indent="0">
              <a:buNone/>
              <a:defRPr sz="1764" b="1"/>
            </a:lvl4pPr>
            <a:lvl5pPr marL="2016095" indent="0">
              <a:buNone/>
              <a:defRPr sz="1764" b="1"/>
            </a:lvl5pPr>
            <a:lvl6pPr marL="2520119" indent="0">
              <a:buNone/>
              <a:defRPr sz="1764" b="1"/>
            </a:lvl6pPr>
            <a:lvl7pPr marL="3024140" indent="0">
              <a:buNone/>
              <a:defRPr sz="1764" b="1"/>
            </a:lvl7pPr>
            <a:lvl8pPr marL="3528165" indent="0">
              <a:buNone/>
              <a:defRPr sz="1764" b="1"/>
            </a:lvl8pPr>
            <a:lvl9pPr marL="4032188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2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25" indent="0">
              <a:buNone/>
              <a:defRPr sz="2205" b="1"/>
            </a:lvl2pPr>
            <a:lvl3pPr marL="1008047" indent="0">
              <a:buNone/>
              <a:defRPr sz="1984" b="1"/>
            </a:lvl3pPr>
            <a:lvl4pPr marL="1512071" indent="0">
              <a:buNone/>
              <a:defRPr sz="1764" b="1"/>
            </a:lvl4pPr>
            <a:lvl5pPr marL="2016095" indent="0">
              <a:buNone/>
              <a:defRPr sz="1764" b="1"/>
            </a:lvl5pPr>
            <a:lvl6pPr marL="2520119" indent="0">
              <a:buNone/>
              <a:defRPr sz="1764" b="1"/>
            </a:lvl6pPr>
            <a:lvl7pPr marL="3024140" indent="0">
              <a:buNone/>
              <a:defRPr sz="1764" b="1"/>
            </a:lvl7pPr>
            <a:lvl8pPr marL="3528165" indent="0">
              <a:buNone/>
              <a:defRPr sz="1764" b="1"/>
            </a:lvl8pPr>
            <a:lvl9pPr marL="4032188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2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6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38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81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7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4025" indent="0">
              <a:buNone/>
              <a:defRPr sz="1543"/>
            </a:lvl2pPr>
            <a:lvl3pPr marL="1008047" indent="0">
              <a:buNone/>
              <a:defRPr sz="1322"/>
            </a:lvl3pPr>
            <a:lvl4pPr marL="1512071" indent="0">
              <a:buNone/>
              <a:defRPr sz="1102"/>
            </a:lvl4pPr>
            <a:lvl5pPr marL="2016095" indent="0">
              <a:buNone/>
              <a:defRPr sz="1102"/>
            </a:lvl5pPr>
            <a:lvl6pPr marL="2520119" indent="0">
              <a:buNone/>
              <a:defRPr sz="1102"/>
            </a:lvl6pPr>
            <a:lvl7pPr marL="3024140" indent="0">
              <a:buNone/>
              <a:defRPr sz="1102"/>
            </a:lvl7pPr>
            <a:lvl8pPr marL="3528165" indent="0">
              <a:buNone/>
              <a:defRPr sz="1102"/>
            </a:lvl8pPr>
            <a:lvl9pPr marL="4032188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14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7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4025" indent="0">
              <a:buNone/>
              <a:defRPr sz="3086"/>
            </a:lvl2pPr>
            <a:lvl3pPr marL="1008047" indent="0">
              <a:buNone/>
              <a:defRPr sz="2646"/>
            </a:lvl3pPr>
            <a:lvl4pPr marL="1512071" indent="0">
              <a:buNone/>
              <a:defRPr sz="2205"/>
            </a:lvl4pPr>
            <a:lvl5pPr marL="2016095" indent="0">
              <a:buNone/>
              <a:defRPr sz="2205"/>
            </a:lvl5pPr>
            <a:lvl6pPr marL="2520119" indent="0">
              <a:buNone/>
              <a:defRPr sz="2205"/>
            </a:lvl6pPr>
            <a:lvl7pPr marL="3024140" indent="0">
              <a:buNone/>
              <a:defRPr sz="2205"/>
            </a:lvl7pPr>
            <a:lvl8pPr marL="3528165" indent="0">
              <a:buNone/>
              <a:defRPr sz="2205"/>
            </a:lvl8pPr>
            <a:lvl9pPr marL="4032188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4025" indent="0">
              <a:buNone/>
              <a:defRPr sz="1543"/>
            </a:lvl2pPr>
            <a:lvl3pPr marL="1008047" indent="0">
              <a:buNone/>
              <a:defRPr sz="1322"/>
            </a:lvl3pPr>
            <a:lvl4pPr marL="1512071" indent="0">
              <a:buNone/>
              <a:defRPr sz="1102"/>
            </a:lvl4pPr>
            <a:lvl5pPr marL="2016095" indent="0">
              <a:buNone/>
              <a:defRPr sz="1102"/>
            </a:lvl5pPr>
            <a:lvl6pPr marL="2520119" indent="0">
              <a:buNone/>
              <a:defRPr sz="1102"/>
            </a:lvl6pPr>
            <a:lvl7pPr marL="3024140" indent="0">
              <a:buNone/>
              <a:defRPr sz="1102"/>
            </a:lvl7pPr>
            <a:lvl8pPr marL="3528165" indent="0">
              <a:buNone/>
              <a:defRPr sz="1102"/>
            </a:lvl8pPr>
            <a:lvl9pPr marL="4032188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4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4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23D4-2BBA-48A2-98BF-D19968998C6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3DB9-ED42-4375-A4C4-A7AFC7139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8047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11" indent="-252011" algn="l" defTabSz="1008047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6035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59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82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104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130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52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76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99" indent="-252011" algn="l" defTabSz="1008047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25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47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71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95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119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40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65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88" algn="l" defTabSz="1008047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7CC3F878-84D8-49C6-A233-E44F67E1F9CE}"/>
              </a:ext>
            </a:extLst>
          </p:cNvPr>
          <p:cNvSpPr/>
          <p:nvPr/>
        </p:nvSpPr>
        <p:spPr>
          <a:xfrm>
            <a:off x="736224" y="6438625"/>
            <a:ext cx="9245975" cy="553998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</a:t>
            </a:r>
            <a:r>
              <a:rPr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△観光バス株式会社　名古屋２００</a:t>
            </a:r>
            <a:r>
              <a:rPr lang="ja-JP" altLang="en-US" sz="2400" b="1" dirty="0" err="1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</a:t>
            </a:r>
            <a:r>
              <a:rPr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ＸＸＸＸ</a:t>
            </a:r>
            <a:endParaRPr lang="ja-JP" altLang="en-US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F4E23EF7-D0A1-4CC7-9CF6-D638318D0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47" y="2318067"/>
            <a:ext cx="1837948" cy="184099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DCE331F3-0045-4E76-8305-5C355EA80C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55" y="2318067"/>
            <a:ext cx="1840996" cy="184099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E35695A1-40AC-484A-AFB5-0C9D3F931A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61" y="4239831"/>
            <a:ext cx="1840996" cy="184099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AB97618E-DEB8-482B-8249-9ACC9C6240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47" y="4242879"/>
            <a:ext cx="1837948" cy="183794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xmlns="" id="{CF99154D-439A-454E-9A66-54F9E67F4ED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111" y="2318067"/>
            <a:ext cx="1837948" cy="183794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xmlns="" id="{C367A302-F6A7-4786-A3EB-D0A9A19D2F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19" y="2318067"/>
            <a:ext cx="1837948" cy="18379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86930B50-CC21-414A-879D-E140159BFD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111" y="4252340"/>
            <a:ext cx="1837948" cy="184099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318" y="-13074"/>
            <a:ext cx="1853345" cy="646841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735" y="5607367"/>
            <a:ext cx="1837948" cy="18379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193" y="1850407"/>
            <a:ext cx="1837948" cy="183794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24" y="3700814"/>
            <a:ext cx="1837948" cy="183794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24" y="0"/>
            <a:ext cx="1837948" cy="18379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765" y="-13074"/>
            <a:ext cx="1837948" cy="184099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4436" y="1882745"/>
            <a:ext cx="1837948" cy="183794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064" y="3775516"/>
            <a:ext cx="1837948" cy="183794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224" y="5653045"/>
            <a:ext cx="1837948" cy="184099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954" y="3789210"/>
            <a:ext cx="1837948" cy="184099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986" y="9411"/>
            <a:ext cx="1837948" cy="184099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4107" y="3766371"/>
            <a:ext cx="1837948" cy="184099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484" y="5653045"/>
            <a:ext cx="1840996" cy="1840996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954" y="1910730"/>
            <a:ext cx="1837948" cy="184099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792" y="5613784"/>
            <a:ext cx="1837948" cy="184099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012" y="-11550"/>
            <a:ext cx="1837948" cy="183794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195" y="1879697"/>
            <a:ext cx="1837948" cy="184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9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なし</cp:lastModifiedBy>
  <cp:revision>2</cp:revision>
  <cp:lastPrinted>2021-12-21T03:39:59Z</cp:lastPrinted>
  <dcterms:created xsi:type="dcterms:W3CDTF">2021-12-01T23:52:00Z</dcterms:created>
  <dcterms:modified xsi:type="dcterms:W3CDTF">2022-01-06T04:20:28Z</dcterms:modified>
</cp:coreProperties>
</file>