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92" r:id="rId1"/>
    <p:sldMasterId id="2147483815" r:id="rId2"/>
    <p:sldMasterId id="2147484116" r:id="rId3"/>
    <p:sldMasterId id="2147484131" r:id="rId4"/>
    <p:sldMasterId id="2147484943" r:id="rId5"/>
    <p:sldMasterId id="2147485238" r:id="rId6"/>
    <p:sldMasterId id="2147485608" r:id="rId7"/>
    <p:sldMasterId id="2147485623" r:id="rId8"/>
    <p:sldMasterId id="2147485626" r:id="rId9"/>
    <p:sldMasterId id="2147485793" r:id="rId10"/>
    <p:sldMasterId id="2147485807" r:id="rId11"/>
    <p:sldMasterId id="2147485849" r:id="rId12"/>
  </p:sldMasterIdLst>
  <p:notesMasterIdLst>
    <p:notesMasterId r:id="rId24"/>
  </p:notesMasterIdLst>
  <p:handoutMasterIdLst>
    <p:handoutMasterId r:id="rId25"/>
  </p:handoutMasterIdLst>
  <p:sldIdLst>
    <p:sldId id="1365" r:id="rId13"/>
    <p:sldId id="394" r:id="rId14"/>
    <p:sldId id="1626" r:id="rId15"/>
    <p:sldId id="1672" r:id="rId16"/>
    <p:sldId id="1670" r:id="rId17"/>
    <p:sldId id="1656" r:id="rId18"/>
    <p:sldId id="1657" r:id="rId19"/>
    <p:sldId id="1649" r:id="rId20"/>
    <p:sldId id="1603" r:id="rId21"/>
    <p:sldId id="1648" r:id="rId22"/>
    <p:sldId id="1493" r:id="rId23"/>
  </p:sldIdLst>
  <p:sldSz cx="9906000" cy="6858000" type="A4"/>
  <p:notesSz cx="7102475" cy="10233025"/>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66CCFF"/>
    <a:srgbClr val="4F81BD"/>
    <a:srgbClr val="CCFFFF"/>
    <a:srgbClr val="CC3300"/>
    <a:srgbClr val="7575D1"/>
    <a:srgbClr val="4597A0"/>
    <a:srgbClr val="CC66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淡色スタイル 1 - アクセント 2">
    <a:wholeTbl>
      <a:tcTxStyle>
        <a:fontRef idx="minor">
          <a:srgbClr val="00000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中間スタイル 4 - アクセント 1">
    <a:wholeTbl>
      <a:tcTxStyle>
        <a:fontRef idx="minor">
          <a:srgbClr val="00000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淡色スタイル 1 - アクセント 1">
    <a:wholeTbl>
      <a:tcTxStyle>
        <a:fontRef idx="minor">
          <a:srgbClr val="00000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7" autoAdjust="0"/>
    <p:restoredTop sz="81257" autoAdjust="0"/>
  </p:normalViewPr>
  <p:slideViewPr>
    <p:cSldViewPr>
      <p:cViewPr varScale="1">
        <p:scale>
          <a:sx n="91" d="100"/>
          <a:sy n="91" d="100"/>
        </p:scale>
        <p:origin x="2100" y="96"/>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2880"/>
    </p:cViewPr>
  </p:sorterViewPr>
  <p:notesViewPr>
    <p:cSldViewPr>
      <p:cViewPr varScale="1">
        <p:scale>
          <a:sx n="48" d="100"/>
          <a:sy n="48" d="100"/>
        </p:scale>
        <p:origin x="2952" y="3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slideMasters/slideMaster2.xml" Type="http://schemas.openxmlformats.org/officeDocument/2006/relationships/slideMaster"/><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24" Target="notesMasters/notesMaster1.xml" Type="http://schemas.openxmlformats.org/officeDocument/2006/relationships/notesMaster"/><Relationship Id="rId25" Target="handoutMasters/handoutMaster1.xml" Type="http://schemas.openxmlformats.org/officeDocument/2006/relationships/handoutMaster"/><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slideMasters/slideMaster3.xml" Type="http://schemas.openxmlformats.org/officeDocument/2006/relationships/slideMaster"/><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handoutMasters/_rels/handoutMaster1.xml.rels><?xml version="1.0" encoding="UTF-8" standalone="yes"?><Relationships xmlns="http://schemas.openxmlformats.org/package/2006/relationships"><Relationship Id="rId1" Target="../theme/theme1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94" name="ヘッダー プレースホルダー 1"/>
          <p:cNvSpPr>
            <a:spLocks noGrp="1"/>
          </p:cNvSpPr>
          <p:nvPr>
            <p:ph type="hdr" sz="quarter"/>
          </p:nvPr>
        </p:nvSpPr>
        <p:spPr>
          <a:xfrm>
            <a:off x="6" y="0"/>
            <a:ext cx="3078353" cy="513709"/>
          </a:xfrm>
          <a:prstGeom prst="rect">
            <a:avLst/>
          </a:prstGeom>
        </p:spPr>
        <p:txBody>
          <a:bodyPr vert="horz" lIns="95438" tIns="47718" rIns="95438" bIns="47718" rtlCol="0"/>
          <a:lstStyle>
            <a:lvl1pPr algn="l">
              <a:defRPr sz="1200"/>
            </a:lvl1pPr>
          </a:lstStyle>
          <a:p>
            <a:endParaRPr kumimoji="1" lang="ja-JP" altLang="en-US"/>
          </a:p>
        </p:txBody>
      </p:sp>
      <p:sp>
        <p:nvSpPr>
          <p:cNvPr id="1995" name="日付プレースホルダー 2"/>
          <p:cNvSpPr>
            <a:spLocks noGrp="1"/>
          </p:cNvSpPr>
          <p:nvPr>
            <p:ph type="dt" sz="quarter" idx="1"/>
          </p:nvPr>
        </p:nvSpPr>
        <p:spPr>
          <a:xfrm>
            <a:off x="4022448" y="0"/>
            <a:ext cx="3078352" cy="513709"/>
          </a:xfrm>
          <a:prstGeom prst="rect">
            <a:avLst/>
          </a:prstGeom>
        </p:spPr>
        <p:txBody>
          <a:bodyPr vert="horz" lIns="95438" tIns="47718" rIns="95438" bIns="47718" rtlCol="0"/>
          <a:lstStyle>
            <a:lvl1pPr algn="r">
              <a:defRPr sz="1200"/>
            </a:lvl1pPr>
          </a:lstStyle>
          <a:p>
            <a:fld id="{822D6F9C-5275-4F54-B3A8-84709C7C9747}" type="datetimeFigureOut">
              <a:rPr kumimoji="1" lang="ja-JP" altLang="en-US" smtClean="0"/>
              <a:t>2024/3/8</a:t>
            </a:fld>
            <a:endParaRPr kumimoji="1" lang="ja-JP" altLang="en-US"/>
          </a:p>
        </p:txBody>
      </p:sp>
      <p:sp>
        <p:nvSpPr>
          <p:cNvPr id="1996" name="フッター プレースホルダー 3"/>
          <p:cNvSpPr>
            <a:spLocks noGrp="1"/>
          </p:cNvSpPr>
          <p:nvPr>
            <p:ph type="ftr" sz="quarter" idx="2"/>
          </p:nvPr>
        </p:nvSpPr>
        <p:spPr>
          <a:xfrm>
            <a:off x="6" y="9719320"/>
            <a:ext cx="3078353" cy="513709"/>
          </a:xfrm>
          <a:prstGeom prst="rect">
            <a:avLst/>
          </a:prstGeom>
        </p:spPr>
        <p:txBody>
          <a:bodyPr vert="horz" lIns="95438" tIns="47718" rIns="95438" bIns="47718" rtlCol="0" anchor="b"/>
          <a:lstStyle>
            <a:lvl1pPr algn="l">
              <a:defRPr sz="1200"/>
            </a:lvl1pPr>
          </a:lstStyle>
          <a:p>
            <a:endParaRPr kumimoji="1" lang="ja-JP" altLang="en-US"/>
          </a:p>
        </p:txBody>
      </p:sp>
      <p:sp>
        <p:nvSpPr>
          <p:cNvPr id="1997" name="スライド番号プレースホルダー 4"/>
          <p:cNvSpPr>
            <a:spLocks noGrp="1"/>
          </p:cNvSpPr>
          <p:nvPr>
            <p:ph type="sldNum" sz="quarter" idx="3"/>
          </p:nvPr>
        </p:nvSpPr>
        <p:spPr>
          <a:xfrm>
            <a:off x="4022448" y="9719320"/>
            <a:ext cx="3078352" cy="513709"/>
          </a:xfrm>
          <a:prstGeom prst="rect">
            <a:avLst/>
          </a:prstGeom>
        </p:spPr>
        <p:txBody>
          <a:bodyPr vert="horz" lIns="95438" tIns="47718" rIns="95438" bIns="47718" rtlCol="0" anchor="b"/>
          <a:lstStyle>
            <a:lvl1pPr algn="r">
              <a:defRPr sz="1200"/>
            </a:lvl1pPr>
          </a:lstStyle>
          <a:p>
            <a:fld id="{D19548D8-7591-4569-8A6E-59D16E8EED00}" type="slidenum">
              <a:rPr kumimoji="1" lang="ja-JP" altLang="en-US" smtClean="0"/>
              <a:t>‹#›</a:t>
            </a:fld>
            <a:endParaRPr kumimoji="1" lang="ja-JP" altLang="en-US"/>
          </a:p>
        </p:txBody>
      </p:sp>
    </p:spTree>
    <p:extLst>
      <p:ext uri="{BB962C8B-B14F-4D97-AF65-F5344CB8AC3E}">
        <p14:creationId xmlns:p14="http://schemas.microsoft.com/office/powerpoint/2010/main" val="15225183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Relationships xmlns="http://schemas.openxmlformats.org/package/2006/relationships"><Relationship Id="rId1" Target="../theme/theme1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87" name="ヘッダー プレースホルダー 1"/>
          <p:cNvSpPr>
            <a:spLocks noGrp="1"/>
          </p:cNvSpPr>
          <p:nvPr>
            <p:ph type="hdr" sz="quarter"/>
          </p:nvPr>
        </p:nvSpPr>
        <p:spPr>
          <a:xfrm>
            <a:off x="15" y="0"/>
            <a:ext cx="3078353" cy="513709"/>
          </a:xfrm>
          <a:prstGeom prst="rect">
            <a:avLst/>
          </a:prstGeom>
        </p:spPr>
        <p:txBody>
          <a:bodyPr vert="horz" lIns="95295" tIns="47649" rIns="95295" bIns="47649" rtlCol="0"/>
          <a:lstStyle>
            <a:lvl1pPr algn="l">
              <a:defRPr sz="1200"/>
            </a:lvl1pPr>
          </a:lstStyle>
          <a:p>
            <a:endParaRPr kumimoji="1" lang="ja-JP" altLang="en-US"/>
          </a:p>
        </p:txBody>
      </p:sp>
      <p:sp>
        <p:nvSpPr>
          <p:cNvPr id="1988" name="日付プレースホルダー 2"/>
          <p:cNvSpPr>
            <a:spLocks noGrp="1"/>
          </p:cNvSpPr>
          <p:nvPr>
            <p:ph type="dt" idx="1"/>
          </p:nvPr>
        </p:nvSpPr>
        <p:spPr>
          <a:xfrm>
            <a:off x="4022448" y="0"/>
            <a:ext cx="3078352" cy="513709"/>
          </a:xfrm>
          <a:prstGeom prst="rect">
            <a:avLst/>
          </a:prstGeom>
        </p:spPr>
        <p:txBody>
          <a:bodyPr vert="horz" lIns="95295" tIns="47649" rIns="95295" bIns="47649" rtlCol="0"/>
          <a:lstStyle>
            <a:lvl1pPr algn="r">
              <a:defRPr sz="1200"/>
            </a:lvl1pPr>
          </a:lstStyle>
          <a:p>
            <a:fld id="{FA9EA74A-A869-44B6-9711-A1BC1E44BAAE}" type="datetimeFigureOut">
              <a:rPr kumimoji="1" lang="ja-JP" altLang="en-US" smtClean="0"/>
              <a:t>2024/3/8</a:t>
            </a:fld>
            <a:endParaRPr kumimoji="1" lang="ja-JP" altLang="en-US"/>
          </a:p>
        </p:txBody>
      </p:sp>
      <p:sp>
        <p:nvSpPr>
          <p:cNvPr id="1989" name="スライド イメージ プレースホルダー 3"/>
          <p:cNvSpPr>
            <a:spLocks noGrp="1" noRot="1" noChangeAspect="1"/>
          </p:cNvSpPr>
          <p:nvPr>
            <p:ph type="sldImg" idx="2"/>
          </p:nvPr>
        </p:nvSpPr>
        <p:spPr>
          <a:xfrm>
            <a:off x="1057275" y="1279525"/>
            <a:ext cx="4987925" cy="3452813"/>
          </a:xfrm>
          <a:prstGeom prst="rect">
            <a:avLst/>
          </a:prstGeom>
          <a:noFill/>
          <a:ln w="12700">
            <a:solidFill>
              <a:prstClr val="black"/>
            </a:solidFill>
          </a:ln>
        </p:spPr>
        <p:txBody>
          <a:bodyPr vert="horz" lIns="95295" tIns="47649" rIns="95295" bIns="47649" rtlCol="0" anchor="ctr"/>
          <a:lstStyle/>
          <a:p>
            <a:endParaRPr lang="ja-JP" altLang="en-US"/>
          </a:p>
        </p:txBody>
      </p:sp>
      <p:sp>
        <p:nvSpPr>
          <p:cNvPr id="1990" name="ノート プレースホルダー 4"/>
          <p:cNvSpPr>
            <a:spLocks noGrp="1"/>
          </p:cNvSpPr>
          <p:nvPr>
            <p:ph type="body" sz="quarter" idx="3"/>
          </p:nvPr>
        </p:nvSpPr>
        <p:spPr>
          <a:xfrm>
            <a:off x="709755" y="4924695"/>
            <a:ext cx="5682985" cy="4028996"/>
          </a:xfrm>
          <a:prstGeom prst="rect">
            <a:avLst/>
          </a:prstGeom>
        </p:spPr>
        <p:txBody>
          <a:bodyPr vert="horz" lIns="95295" tIns="47649" rIns="95295" bIns="476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991" name="フッター プレースホルダー 5"/>
          <p:cNvSpPr>
            <a:spLocks noGrp="1"/>
          </p:cNvSpPr>
          <p:nvPr>
            <p:ph type="ftr" sz="quarter" idx="4"/>
          </p:nvPr>
        </p:nvSpPr>
        <p:spPr>
          <a:xfrm>
            <a:off x="15" y="9719323"/>
            <a:ext cx="3078353" cy="513709"/>
          </a:xfrm>
          <a:prstGeom prst="rect">
            <a:avLst/>
          </a:prstGeom>
        </p:spPr>
        <p:txBody>
          <a:bodyPr vert="horz" lIns="95295" tIns="47649" rIns="95295" bIns="47649" rtlCol="0" anchor="b"/>
          <a:lstStyle>
            <a:lvl1pPr algn="l">
              <a:defRPr sz="1200"/>
            </a:lvl1pPr>
          </a:lstStyle>
          <a:p>
            <a:endParaRPr kumimoji="1" lang="ja-JP" altLang="en-US"/>
          </a:p>
        </p:txBody>
      </p:sp>
      <p:sp>
        <p:nvSpPr>
          <p:cNvPr id="1992" name="スライド番号プレースホルダー 6"/>
          <p:cNvSpPr>
            <a:spLocks noGrp="1"/>
          </p:cNvSpPr>
          <p:nvPr>
            <p:ph type="sldNum" sz="quarter" idx="5"/>
          </p:nvPr>
        </p:nvSpPr>
        <p:spPr>
          <a:xfrm>
            <a:off x="4022448" y="9719323"/>
            <a:ext cx="3078352" cy="513709"/>
          </a:xfrm>
          <a:prstGeom prst="rect">
            <a:avLst/>
          </a:prstGeom>
        </p:spPr>
        <p:txBody>
          <a:bodyPr vert="horz" lIns="95295" tIns="47649" rIns="95295" bIns="47649" rtlCol="0" anchor="b"/>
          <a:lstStyle>
            <a:lvl1pPr algn="r">
              <a:defRPr sz="1200"/>
            </a:lvl1pPr>
          </a:lstStyle>
          <a:p>
            <a:fld id="{8F13795D-5421-4381-BCEF-1414A55A07AC}" type="slidenum">
              <a:rPr kumimoji="1" lang="ja-JP" altLang="en-US" smtClean="0"/>
              <a:t>‹#›</a:t>
            </a:fld>
            <a:endParaRPr kumimoji="1" lang="ja-JP" altLang="en-US"/>
          </a:p>
        </p:txBody>
      </p:sp>
    </p:spTree>
    <p:extLst>
      <p:ext uri="{BB962C8B-B14F-4D97-AF65-F5344CB8AC3E}">
        <p14:creationId xmlns:p14="http://schemas.microsoft.com/office/powerpoint/2010/main" val="11251239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（時間前のアナウンス）</a:t>
            </a:r>
          </a:p>
        </p:txBody>
      </p:sp>
      <p:sp>
        <p:nvSpPr>
          <p:cNvPr id="4" name="スライド番号プレースホルダー 3"/>
          <p:cNvSpPr>
            <a:spLocks noGrp="1"/>
          </p:cNvSpPr>
          <p:nvPr>
            <p:ph type="sldNum" sz="quarter" idx="5"/>
          </p:nvPr>
        </p:nvSpPr>
        <p:spPr/>
        <p:txBody>
          <a:bodyPr/>
          <a:lstStyle/>
          <a:p>
            <a:fld id="{8F13795D-5421-4381-BCEF-1414A55A07AC}" type="slidenum">
              <a:rPr kumimoji="1" lang="ja-JP" altLang="en-US" smtClean="0"/>
              <a:t>0</a:t>
            </a:fld>
            <a:endParaRPr kumimoji="1" lang="ja-JP" altLang="en-US"/>
          </a:p>
        </p:txBody>
      </p:sp>
    </p:spTree>
    <p:extLst>
      <p:ext uri="{BB962C8B-B14F-4D97-AF65-F5344CB8AC3E}">
        <p14:creationId xmlns:p14="http://schemas.microsoft.com/office/powerpoint/2010/main" val="35367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まずはトラック</a:t>
            </a:r>
            <a:r>
              <a:rPr kumimoji="1" lang="en-US" altLang="ja-JP" dirty="0"/>
              <a:t>G</a:t>
            </a:r>
            <a:r>
              <a:rPr kumimoji="1" lang="ja-JP" altLang="en-US" dirty="0"/>
              <a:t>メン制度の振り返りそしたいと思います。荷主に対するアプローチについては平成</a:t>
            </a:r>
            <a:r>
              <a:rPr kumimoji="1" lang="en-US" altLang="ja-JP" dirty="0"/>
              <a:t>30</a:t>
            </a:r>
            <a:r>
              <a:rPr kumimoji="1" lang="ja-JP" altLang="en-US" dirty="0"/>
              <a:t>年の国会で議員立法による法改正があり、「働きかけ」等ができるようになり、</a:t>
            </a:r>
            <a:endParaRPr kumimoji="1" lang="en-US" altLang="ja-JP" dirty="0"/>
          </a:p>
          <a:p>
            <a:r>
              <a:rPr kumimoji="1" lang="ja-JP" altLang="en-US" dirty="0"/>
              <a:t>この対応については本省での対応となっておりました。</a:t>
            </a:r>
            <a:endParaRPr kumimoji="1" lang="en-US" altLang="ja-JP" dirty="0"/>
          </a:p>
          <a:p>
            <a:r>
              <a:rPr kumimoji="1" lang="ja-JP" altLang="en-US" dirty="0"/>
              <a:t>この度その対策をより強力に進めようということで、更に法改正が行われ、荷主等への監視体制の強化ということでトラックＧメンが設置され、資料中ほどにかいてありますように</a:t>
            </a:r>
            <a:endParaRPr kumimoji="1" lang="en-US" altLang="ja-JP" dirty="0"/>
          </a:p>
          <a:p>
            <a:r>
              <a:rPr kumimoji="1" lang="ja-JP" altLang="en-US" dirty="0"/>
              <a:t>各Ｇメンは大きく分けて情報収集力、制度の執行力を強化するものとなっています。</a:t>
            </a:r>
          </a:p>
          <a:p>
            <a:r>
              <a:rPr kumimoji="1" lang="ja-JP" altLang="en-US" dirty="0"/>
              <a:t>また、実施にあたっては左下の表に、同じく下請け関係の対策や荷主対策を行っている中企庁や厚労省またその地方出先機関と連携を取り広く情報収集を行います。</a:t>
            </a:r>
          </a:p>
          <a:p>
            <a:r>
              <a:rPr kumimoji="1" lang="ja-JP" altLang="en-US" dirty="0"/>
              <a:t>荷主等に対する働きかけについては、右下の表、荷主事業者とやりとりのある、経産省、農水省またその出先機関との連携を図り、働きかけを行う荷主等に対しヒアリングをセットで行う場合に、</a:t>
            </a:r>
          </a:p>
          <a:p>
            <a:r>
              <a:rPr kumimoji="1" lang="ja-JP" altLang="en-US" dirty="0"/>
              <a:t>当該関係省庁に同席いただくなど効果的な実施を可能としています。島根支局ではトラック</a:t>
            </a:r>
            <a:r>
              <a:rPr kumimoji="1" lang="en-US" altLang="ja-JP" dirty="0"/>
              <a:t>G</a:t>
            </a:r>
            <a:r>
              <a:rPr kumimoji="1" lang="ja-JP" altLang="en-US" dirty="0"/>
              <a:t>メンは</a:t>
            </a:r>
            <a:r>
              <a:rPr kumimoji="1" lang="en-US" altLang="ja-JP" dirty="0"/>
              <a:t>2</a:t>
            </a:r>
            <a:r>
              <a:rPr kumimoji="1" lang="ja-JP" altLang="en-US" dirty="0"/>
              <a:t>人令和</a:t>
            </a:r>
            <a:r>
              <a:rPr kumimoji="1" lang="en-US" altLang="ja-JP" dirty="0"/>
              <a:t>5</a:t>
            </a:r>
            <a:r>
              <a:rPr kumimoji="1" lang="ja-JP" altLang="en-US" dirty="0"/>
              <a:t>年</a:t>
            </a:r>
            <a:r>
              <a:rPr kumimoji="1" lang="en-US" altLang="ja-JP" dirty="0"/>
              <a:t>7</a:t>
            </a:r>
            <a:r>
              <a:rPr kumimoji="1" lang="ja-JP" altLang="en-US" dirty="0"/>
              <a:t>月</a:t>
            </a:r>
            <a:r>
              <a:rPr kumimoji="1" lang="en-US" altLang="ja-JP" dirty="0"/>
              <a:t>21</a:t>
            </a:r>
            <a:r>
              <a:rPr kumimoji="1" lang="ja-JP" altLang="en-US" dirty="0"/>
              <a:t>日に任命されました。</a:t>
            </a:r>
          </a:p>
        </p:txBody>
      </p:sp>
      <p:sp>
        <p:nvSpPr>
          <p:cNvPr id="4" name="スライド番号プレースホルダー 3"/>
          <p:cNvSpPr>
            <a:spLocks noGrp="1"/>
          </p:cNvSpPr>
          <p:nvPr>
            <p:ph type="sldNum" sz="quarter" idx="10"/>
          </p:nvPr>
        </p:nvSpPr>
        <p:spPr/>
        <p:txBody>
          <a:bodyPr/>
          <a:lstStyle/>
          <a:p>
            <a:fld id="{8F13795D-5421-4381-BCEF-1414A55A07AC}" type="slidenum">
              <a:rPr kumimoji="1" lang="ja-JP" altLang="en-US" smtClean="0"/>
              <a:t>1</a:t>
            </a:fld>
            <a:endParaRPr kumimoji="1" lang="ja-JP" altLang="en-US"/>
          </a:p>
        </p:txBody>
      </p:sp>
    </p:spTree>
    <p:extLst>
      <p:ext uri="{BB962C8B-B14F-4D97-AF65-F5344CB8AC3E}">
        <p14:creationId xmlns:p14="http://schemas.microsoft.com/office/powerpoint/2010/main" val="101757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13795D-5421-4381-BCEF-1414A55A07AC}" type="slidenum">
              <a:rPr kumimoji="1" lang="ja-JP" altLang="en-US" smtClean="0"/>
              <a:t>2</a:t>
            </a:fld>
            <a:endParaRPr kumimoji="1" lang="ja-JP" altLang="en-US"/>
          </a:p>
        </p:txBody>
      </p:sp>
    </p:spTree>
    <p:extLst>
      <p:ext uri="{BB962C8B-B14F-4D97-AF65-F5344CB8AC3E}">
        <p14:creationId xmlns:p14="http://schemas.microsoft.com/office/powerpoint/2010/main" val="84516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先ほど方仕上げましたとおり、中国管内はパトロールを強化しており、中国管内は７１８箇所、</a:t>
            </a:r>
            <a:r>
              <a:rPr kumimoji="1" lang="en-US" altLang="ja-JP" dirty="0"/>
              <a:t>2</a:t>
            </a:r>
            <a:r>
              <a:rPr kumimoji="1" lang="ja-JP" altLang="en-US" dirty="0"/>
              <a:t>月</a:t>
            </a:r>
            <a:r>
              <a:rPr kumimoji="1" lang="en-US" altLang="ja-JP" dirty="0"/>
              <a:t>16</a:t>
            </a:r>
            <a:r>
              <a:rPr kumimoji="1" lang="ja-JP" altLang="en-US" dirty="0"/>
              <a:t>日時点で回っております。</a:t>
            </a:r>
            <a:endParaRPr kumimoji="1" lang="en-US" altLang="ja-JP" dirty="0"/>
          </a:p>
          <a:p>
            <a:r>
              <a:rPr kumimoji="1" lang="ja-JP" altLang="en-US" dirty="0"/>
              <a:t>島根県内のパトロールについては昨年テレビ朝日の報道ステーションの取材を受け、</a:t>
            </a:r>
            <a:r>
              <a:rPr kumimoji="1" lang="en-US" altLang="ja-JP" dirty="0"/>
              <a:t>12</a:t>
            </a:r>
            <a:r>
              <a:rPr kumimoji="1" lang="ja-JP" altLang="en-US" dirty="0"/>
              <a:t>月</a:t>
            </a:r>
            <a:r>
              <a:rPr kumimoji="1" lang="en-US" altLang="ja-JP" dirty="0"/>
              <a:t>14</a:t>
            </a:r>
            <a:r>
              <a:rPr kumimoji="1" lang="ja-JP" altLang="en-US" dirty="0"/>
              <a:t>日に放映もされました。</a:t>
            </a:r>
            <a:endParaRPr kumimoji="1" lang="en-US" altLang="ja-JP" dirty="0"/>
          </a:p>
          <a:p>
            <a:r>
              <a:rPr kumimoji="1" lang="ja-JP" altLang="en-US" dirty="0"/>
              <a:t>パトロールでの説明内容は次のページとなりましが、違反疑いの事業者には改善すべき点を強調して説明を実施しております。</a:t>
            </a:r>
          </a:p>
        </p:txBody>
      </p:sp>
      <p:sp>
        <p:nvSpPr>
          <p:cNvPr id="4" name="スライド番号プレースホルダー 3"/>
          <p:cNvSpPr>
            <a:spLocks noGrp="1"/>
          </p:cNvSpPr>
          <p:nvPr>
            <p:ph type="sldNum" sz="quarter" idx="5"/>
          </p:nvPr>
        </p:nvSpPr>
        <p:spPr/>
        <p:txBody>
          <a:bodyPr/>
          <a:lstStyle/>
          <a:p>
            <a:fld id="{8F13795D-5421-4381-BCEF-1414A55A07AC}" type="slidenum">
              <a:rPr kumimoji="1" lang="ja-JP" altLang="en-US" smtClean="0"/>
              <a:t>3</a:t>
            </a:fld>
            <a:endParaRPr kumimoji="1" lang="ja-JP" altLang="en-US"/>
          </a:p>
        </p:txBody>
      </p:sp>
    </p:spTree>
    <p:extLst>
      <p:ext uri="{BB962C8B-B14F-4D97-AF65-F5344CB8AC3E}">
        <p14:creationId xmlns:p14="http://schemas.microsoft.com/office/powerpoint/2010/main" val="37022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13795D-5421-4381-BCEF-1414A55A07AC}" type="slidenum">
              <a:rPr kumimoji="1" lang="ja-JP" altLang="en-US" smtClean="0"/>
              <a:t>4</a:t>
            </a:fld>
            <a:endParaRPr kumimoji="1" lang="ja-JP" altLang="en-US"/>
          </a:p>
        </p:txBody>
      </p:sp>
    </p:spTree>
    <p:extLst>
      <p:ext uri="{BB962C8B-B14F-4D97-AF65-F5344CB8AC3E}">
        <p14:creationId xmlns:p14="http://schemas.microsoft.com/office/powerpoint/2010/main" val="3528706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次回は</a:t>
            </a:r>
            <a:r>
              <a:rPr kumimoji="1" lang="en-US" altLang="ja-JP" dirty="0"/>
              <a:t>3</a:t>
            </a:r>
            <a:r>
              <a:rPr kumimoji="1" lang="ja-JP" altLang="en-US" dirty="0"/>
              <a:t>月</a:t>
            </a:r>
            <a:r>
              <a:rPr kumimoji="1" lang="en-US" altLang="ja-JP" dirty="0"/>
              <a:t>19</a:t>
            </a:r>
            <a:r>
              <a:rPr kumimoji="1" lang="ja-JP" altLang="en-US"/>
              <a:t>日（火）の１０：００～と１５：００～</a:t>
            </a:r>
            <a:endParaRPr kumimoji="1" lang="ja-JP" altLang="en-US" dirty="0"/>
          </a:p>
        </p:txBody>
      </p:sp>
      <p:sp>
        <p:nvSpPr>
          <p:cNvPr id="4" name="スライド番号プレースホルダー 3"/>
          <p:cNvSpPr>
            <a:spLocks noGrp="1"/>
          </p:cNvSpPr>
          <p:nvPr>
            <p:ph type="sldNum" sz="quarter" idx="5"/>
          </p:nvPr>
        </p:nvSpPr>
        <p:spPr/>
        <p:txBody>
          <a:bodyPr/>
          <a:lstStyle/>
          <a:p>
            <a:fld id="{8F13795D-5421-4381-BCEF-1414A55A07AC}" type="slidenum">
              <a:rPr kumimoji="1" lang="ja-JP" altLang="en-US" smtClean="0"/>
              <a:t>8</a:t>
            </a:fld>
            <a:endParaRPr kumimoji="1" lang="ja-JP" altLang="en-US"/>
          </a:p>
        </p:txBody>
      </p:sp>
    </p:spTree>
    <p:extLst>
      <p:ext uri="{BB962C8B-B14F-4D97-AF65-F5344CB8AC3E}">
        <p14:creationId xmlns:p14="http://schemas.microsoft.com/office/powerpoint/2010/main" val="279518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13795D-5421-4381-BCEF-1414A55A07AC}" type="slidenum">
              <a:rPr kumimoji="1" lang="ja-JP" altLang="en-US" smtClean="0"/>
              <a:t>10</a:t>
            </a:fld>
            <a:endParaRPr kumimoji="1" lang="ja-JP" altLang="en-US"/>
          </a:p>
        </p:txBody>
      </p:sp>
    </p:spTree>
    <p:extLst>
      <p:ext uri="{BB962C8B-B14F-4D97-AF65-F5344CB8AC3E}">
        <p14:creationId xmlns:p14="http://schemas.microsoft.com/office/powerpoint/2010/main" val="201094974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5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6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7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6.png" Type="http://schemas.openxmlformats.org/officeDocument/2006/relationships/image"/></Relationships>
</file>

<file path=ppt/slideLayouts/_rels/slideLayout85.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8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wmf" Type="http://schemas.openxmlformats.org/officeDocument/2006/relationships/image"/></Relationships>
</file>

<file path=ppt/slideLayouts/_rels/slideLayout98.xml.rels><?xml version="1.0" encoding="UTF-8" standalone="yes"?><Relationships xmlns="http://schemas.openxmlformats.org/package/2006/relationships"><Relationship Id="rId1" Target="../slideMasters/slideMaster12.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9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38" name="Picture 7" descr="mlit_top"/>
          <p:cNvPicPr>
            <a:picLocks noChangeAspect="1" noChangeArrowheads="1"/>
          </p:cNvPicPr>
          <p:nvPr userDrawn="1"/>
        </p:nvPicPr>
        <p:blipFill>
          <a:blip r:embed="rId2"/>
          <a:srcRect t="62230"/>
          <a:stretch>
            <a:fillRect/>
          </a:stretch>
        </p:blipFill>
        <p:spPr>
          <a:xfrm>
            <a:off x="0" y="6524628"/>
            <a:ext cx="9906000" cy="333375"/>
          </a:xfrm>
          <a:prstGeom prst="rect">
            <a:avLst/>
          </a:prstGeom>
          <a:noFill/>
          <a:ln w="9525">
            <a:noFill/>
            <a:miter lim="800000"/>
            <a:headEnd/>
            <a:tailEnd/>
          </a:ln>
        </p:spPr>
      </p:pic>
      <p:sp>
        <p:nvSpPr>
          <p:cNvPr id="1039" name="Rectangle 9"/>
          <p:cNvSpPr>
            <a:spLocks noChangeArrowheads="1"/>
          </p:cNvSpPr>
          <p:nvPr userDrawn="1"/>
        </p:nvSpPr>
        <p:spPr>
          <a:xfrm>
            <a:off x="1833563" y="3284541"/>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dirty="0">
              <a:solidFill>
                <a:prstClr val="black"/>
              </a:solidFill>
              <a:latin typeface="Arial"/>
              <a:ea typeface="ＭＳ Ｐゴシック"/>
            </a:endParaRPr>
          </a:p>
        </p:txBody>
      </p:sp>
      <p:pic>
        <p:nvPicPr>
          <p:cNvPr id="1040" name="Picture 11"/>
          <p:cNvPicPr>
            <a:picLocks noChangeAspect="1" noChangeArrowheads="1"/>
          </p:cNvPicPr>
          <p:nvPr userDrawn="1"/>
        </p:nvPicPr>
        <p:blipFill>
          <a:blip r:embed="rId3"/>
          <a:stretch>
            <a:fillRect/>
          </a:stretch>
        </p:blipFill>
        <p:spPr>
          <a:xfrm>
            <a:off x="0" y="6051553"/>
            <a:ext cx="2301875" cy="473075"/>
          </a:xfrm>
          <a:prstGeom prst="rect">
            <a:avLst/>
          </a:prstGeom>
          <a:noFill/>
          <a:ln w="9525">
            <a:noFill/>
            <a:miter lim="800000"/>
            <a:headEnd/>
            <a:tailEnd/>
          </a:ln>
        </p:spPr>
      </p:pic>
      <p:sp>
        <p:nvSpPr>
          <p:cNvPr id="1041" name="Text Box 12"/>
          <p:cNvSpPr txBox="1">
            <a:spLocks noChangeArrowheads="1"/>
          </p:cNvSpPr>
          <p:nvPr userDrawn="1"/>
        </p:nvSpPr>
        <p:spPr>
          <a:xfrm>
            <a:off x="0" y="6524628"/>
            <a:ext cx="3642920" cy="276999"/>
          </a:xfrm>
          <a:prstGeom prst="rect">
            <a:avLst/>
          </a:prstGeom>
          <a:noFill/>
          <a:ln w="9525">
            <a:noFill/>
            <a:miter lim="800000"/>
            <a:headEnd/>
            <a:tailEnd/>
          </a:ln>
          <a:effectLst/>
        </p:spPr>
        <p:txBody>
          <a:bodyPr wrap="none">
            <a:spAutoFit/>
          </a:bodyPr>
          <a:lstStyle/>
          <a:p>
            <a:pPr>
              <a:defRPr/>
            </a:pPr>
            <a:r>
              <a:rPr lang="en-US" altLang="ja-JP" sz="1200" i="1" dirty="0">
                <a:solidFill>
                  <a:prstClr val="white"/>
                </a:solidFill>
                <a:latin typeface="Times New Roman" pitchFamily="18" charset="0"/>
                <a:ea typeface="ＭＳ Ｐゴシック"/>
              </a:rPr>
              <a:t>Ministry of Land, Infrastructure, Transport and Tourism</a:t>
            </a:r>
          </a:p>
        </p:txBody>
      </p:sp>
      <p:sp>
        <p:nvSpPr>
          <p:cNvPr id="1042" name="Rectangle 2"/>
          <p:cNvSpPr>
            <a:spLocks noGrp="1" noChangeArrowheads="1"/>
          </p:cNvSpPr>
          <p:nvPr>
            <p:ph type="ctrTitle"/>
          </p:nvPr>
        </p:nvSpPr>
        <p:spPr>
          <a:xfrm>
            <a:off x="1754188" y="2133604"/>
            <a:ext cx="8151813" cy="1470025"/>
          </a:xfrm>
        </p:spPr>
        <p:txBody>
          <a:bodyPr/>
          <a:lstStyle>
            <a:lvl1pPr>
              <a:defRPr sz="4000"/>
            </a:lvl1pPr>
          </a:lstStyle>
          <a:p>
            <a:r>
              <a:rPr lang="ja-JP" altLang="en-US"/>
              <a:t>マスタ タイトルの書式設定</a:t>
            </a:r>
          </a:p>
        </p:txBody>
      </p:sp>
      <p:sp>
        <p:nvSpPr>
          <p:cNvPr id="1043"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1044" name="Rectangle 4"/>
          <p:cNvSpPr>
            <a:spLocks noGrp="1" noChangeArrowheads="1"/>
          </p:cNvSpPr>
          <p:nvPr>
            <p:ph type="dt" sz="half" idx="10"/>
          </p:nvPr>
        </p:nvSpPr>
        <p:spPr/>
        <p:txBody>
          <a:bodyPr/>
          <a:lstStyle>
            <a:lvl1pPr>
              <a:defRPr/>
            </a:lvl1pPr>
          </a:lstStyle>
          <a:p>
            <a:pPr>
              <a:defRPr/>
            </a:pPr>
            <a:fld id="{BF6961D7-5684-4D4E-8702-52ADEEB5800F}" type="datetime1">
              <a:rPr lang="ja-JP" altLang="en-US" smtClean="0">
                <a:solidFill>
                  <a:prstClr val="black"/>
                </a:solidFill>
              </a:rPr>
              <a:t>2024/3/8</a:t>
            </a:fld>
            <a:endParaRPr lang="en-US" altLang="ja-JP" dirty="0">
              <a:solidFill>
                <a:prstClr val="black"/>
              </a:solidFill>
            </a:endParaRPr>
          </a:p>
        </p:txBody>
      </p:sp>
      <p:sp>
        <p:nvSpPr>
          <p:cNvPr id="1045" name="Rectangle 5"/>
          <p:cNvSpPr>
            <a:spLocks noGrp="1" noChangeArrowheads="1"/>
          </p:cNvSpPr>
          <p:nvPr>
            <p:ph type="ftr" sz="quarter" idx="11"/>
          </p:nvPr>
        </p:nvSpPr>
        <p:spPr/>
        <p:txBody>
          <a:bodyPr/>
          <a:lstStyle>
            <a:lvl1pPr>
              <a:defRPr/>
            </a:lvl1pPr>
          </a:lstStyle>
          <a:p>
            <a:pPr>
              <a:defRPr/>
            </a:pPr>
            <a:endParaRPr lang="en-US" altLang="ja-JP" dirty="0">
              <a:solidFill>
                <a:prstClr val="black"/>
              </a:solidFill>
            </a:endParaRPr>
          </a:p>
        </p:txBody>
      </p:sp>
    </p:spTree>
    <p:extLst>
      <p:ext uri="{BB962C8B-B14F-4D97-AF65-F5344CB8AC3E}">
        <p14:creationId xmlns:p14="http://schemas.microsoft.com/office/powerpoint/2010/main" val="105494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91" name="タイトル 1"/>
          <p:cNvSpPr>
            <a:spLocks noGrp="1"/>
          </p:cNvSpPr>
          <p:nvPr>
            <p:ph type="title"/>
          </p:nvPr>
        </p:nvSpPr>
        <p:spPr/>
        <p:txBody>
          <a:bodyPr/>
          <a:lstStyle/>
          <a:p>
            <a:r>
              <a:rPr lang="ja-JP" altLang="en-US"/>
              <a:t>マスタ タイトルの書式設定</a:t>
            </a:r>
          </a:p>
        </p:txBody>
      </p:sp>
      <p:sp>
        <p:nvSpPr>
          <p:cNvPr id="1092"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3" name="Rectangle 4"/>
          <p:cNvSpPr>
            <a:spLocks noGrp="1" noChangeArrowheads="1"/>
          </p:cNvSpPr>
          <p:nvPr>
            <p:ph type="dt" sz="half" idx="10"/>
          </p:nvPr>
        </p:nvSpPr>
        <p:spPr>
          <a:ln/>
        </p:spPr>
        <p:txBody>
          <a:bodyPr/>
          <a:lstStyle>
            <a:lvl1pPr>
              <a:defRPr/>
            </a:lvl1pPr>
          </a:lstStyle>
          <a:p>
            <a:pPr>
              <a:defRPr/>
            </a:pPr>
            <a:fld id="{F07DAC47-9283-40F5-98D3-AE23BB8DB20A}" type="datetime1">
              <a:rPr lang="ja-JP" altLang="en-US" smtClean="0">
                <a:solidFill>
                  <a:prstClr val="black"/>
                </a:solidFill>
              </a:rPr>
              <a:t>2024/3/8</a:t>
            </a:fld>
            <a:endParaRPr lang="en-US" altLang="ja-JP" dirty="0">
              <a:solidFill>
                <a:prstClr val="black"/>
              </a:solidFill>
            </a:endParaRPr>
          </a:p>
        </p:txBody>
      </p:sp>
      <p:sp>
        <p:nvSpPr>
          <p:cNvPr id="1094"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Tree>
    <p:extLst>
      <p:ext uri="{BB962C8B-B14F-4D97-AF65-F5344CB8AC3E}">
        <p14:creationId xmlns:p14="http://schemas.microsoft.com/office/powerpoint/2010/main" val="24305517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52" name="タイトル 1"/>
          <p:cNvSpPr>
            <a:spLocks noGrp="1"/>
          </p:cNvSpPr>
          <p:nvPr>
            <p:ph type="title"/>
          </p:nvPr>
        </p:nvSpPr>
        <p:spPr>
          <a:xfrm>
            <a:off x="782506" y="4406905"/>
            <a:ext cx="8420100" cy="1362075"/>
          </a:xfrm>
        </p:spPr>
        <p:txBody>
          <a:bodyPr anchor="t"/>
          <a:lstStyle>
            <a:lvl1pPr algn="l">
              <a:defRPr sz="3692" b="1" cap="all"/>
            </a:lvl1pPr>
          </a:lstStyle>
          <a:p>
            <a:r>
              <a:rPr lang="ja-JP" altLang="en-US"/>
              <a:t>マスタ タイトルの書式設定</a:t>
            </a:r>
          </a:p>
        </p:txBody>
      </p:sp>
      <p:sp>
        <p:nvSpPr>
          <p:cNvPr id="1053" name="テキスト プレースホルダ 2"/>
          <p:cNvSpPr>
            <a:spLocks noGrp="1"/>
          </p:cNvSpPr>
          <p:nvPr>
            <p:ph type="body" idx="1"/>
          </p:nvPr>
        </p:nvSpPr>
        <p:spPr>
          <a:xfrm>
            <a:off x="782506" y="2906716"/>
            <a:ext cx="84201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1054" name="Rectangle 4"/>
          <p:cNvSpPr>
            <a:spLocks noGrp="1" noChangeArrowheads="1"/>
          </p:cNvSpPr>
          <p:nvPr>
            <p:ph type="dt" sz="half" idx="10"/>
          </p:nvPr>
        </p:nvSpPr>
        <p:spPr>
          <a:ln/>
        </p:spPr>
        <p:txBody>
          <a:bodyPr/>
          <a:lstStyle>
            <a:lvl1pPr>
              <a:defRPr/>
            </a:lvl1pPr>
          </a:lstStyle>
          <a:p>
            <a:pPr>
              <a:defRPr/>
            </a:pPr>
            <a:fld id="{E471A976-DF91-4950-AE39-C74BDA103EB2}" type="datetime1">
              <a:rPr lang="ja-JP" altLang="en-US" smtClean="0">
                <a:solidFill>
                  <a:prstClr val="black"/>
                </a:solidFill>
              </a:rPr>
              <a:t>2024/3/8</a:t>
            </a:fld>
            <a:endParaRPr lang="en-US" altLang="ja-JP">
              <a:solidFill>
                <a:prstClr val="black"/>
              </a:solidFill>
            </a:endParaRPr>
          </a:p>
        </p:txBody>
      </p:sp>
      <p:sp>
        <p:nvSpPr>
          <p:cNvPr id="105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23710360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7" name="タイトル 1"/>
          <p:cNvSpPr>
            <a:spLocks noGrp="1"/>
          </p:cNvSpPr>
          <p:nvPr>
            <p:ph type="title"/>
          </p:nvPr>
        </p:nvSpPr>
        <p:spPr/>
        <p:txBody>
          <a:bodyPr/>
          <a:lstStyle/>
          <a:p>
            <a:r>
              <a:rPr lang="ja-JP" altLang="en-US"/>
              <a:t>マスタ タイトルの書式設定</a:t>
            </a:r>
          </a:p>
        </p:txBody>
      </p:sp>
      <p:sp>
        <p:nvSpPr>
          <p:cNvPr id="1058" name="コンテンツ プレースホルダ 2"/>
          <p:cNvSpPr>
            <a:spLocks noGrp="1"/>
          </p:cNvSpPr>
          <p:nvPr>
            <p:ph sz="half" idx="1"/>
          </p:nvPr>
        </p:nvSpPr>
        <p:spPr>
          <a:xfrm>
            <a:off x="495300" y="1600205"/>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9" name="コンテンツ プレースホルダ 3"/>
          <p:cNvSpPr>
            <a:spLocks noGrp="1"/>
          </p:cNvSpPr>
          <p:nvPr>
            <p:ph sz="half" idx="2"/>
          </p:nvPr>
        </p:nvSpPr>
        <p:spPr>
          <a:xfrm>
            <a:off x="5035550" y="1600205"/>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0" name="Rectangle 4"/>
          <p:cNvSpPr>
            <a:spLocks noGrp="1" noChangeArrowheads="1"/>
          </p:cNvSpPr>
          <p:nvPr>
            <p:ph type="dt" sz="half" idx="10"/>
          </p:nvPr>
        </p:nvSpPr>
        <p:spPr>
          <a:ln/>
        </p:spPr>
        <p:txBody>
          <a:bodyPr/>
          <a:lstStyle>
            <a:lvl1pPr>
              <a:defRPr/>
            </a:lvl1pPr>
          </a:lstStyle>
          <a:p>
            <a:pPr>
              <a:defRPr/>
            </a:pPr>
            <a:fld id="{8CE84E56-0427-4BB1-9868-D815BCB6F26C}" type="datetime1">
              <a:rPr lang="ja-JP" altLang="en-US" smtClean="0">
                <a:solidFill>
                  <a:prstClr val="black"/>
                </a:solidFill>
              </a:rPr>
              <a:t>2024/3/8</a:t>
            </a:fld>
            <a:endParaRPr lang="en-US" altLang="ja-JP">
              <a:solidFill>
                <a:prstClr val="black"/>
              </a:solidFill>
            </a:endParaRPr>
          </a:p>
        </p:txBody>
      </p:sp>
      <p:sp>
        <p:nvSpPr>
          <p:cNvPr id="1061"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15315950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3"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1064" name="テキスト プレースホルダ 2"/>
          <p:cNvSpPr>
            <a:spLocks noGrp="1"/>
          </p:cNvSpPr>
          <p:nvPr>
            <p:ph type="body" idx="1"/>
          </p:nvPr>
        </p:nvSpPr>
        <p:spPr>
          <a:xfrm>
            <a:off x="495301" y="1535113"/>
            <a:ext cx="437687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1065" name="コンテンツ プレースホルダ 3"/>
          <p:cNvSpPr>
            <a:spLocks noGrp="1"/>
          </p:cNvSpPr>
          <p:nvPr>
            <p:ph sz="half" idx="2"/>
          </p:nvPr>
        </p:nvSpPr>
        <p:spPr>
          <a:xfrm>
            <a:off x="495301" y="2174875"/>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6" name="テキスト プレースホルダ 4"/>
          <p:cNvSpPr>
            <a:spLocks noGrp="1"/>
          </p:cNvSpPr>
          <p:nvPr>
            <p:ph type="body" sz="quarter" idx="3"/>
          </p:nvPr>
        </p:nvSpPr>
        <p:spPr>
          <a:xfrm>
            <a:off x="5032112" y="1535113"/>
            <a:ext cx="437859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1067" name="コンテンツ プレースホルダ 5"/>
          <p:cNvSpPr>
            <a:spLocks noGrp="1"/>
          </p:cNvSpPr>
          <p:nvPr>
            <p:ph sz="quarter" idx="4"/>
          </p:nvPr>
        </p:nvSpPr>
        <p:spPr>
          <a:xfrm>
            <a:off x="5032112" y="2174875"/>
            <a:ext cx="437859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8" name="Rectangle 4"/>
          <p:cNvSpPr>
            <a:spLocks noGrp="1" noChangeArrowheads="1"/>
          </p:cNvSpPr>
          <p:nvPr>
            <p:ph type="dt" sz="half" idx="10"/>
          </p:nvPr>
        </p:nvSpPr>
        <p:spPr>
          <a:ln/>
        </p:spPr>
        <p:txBody>
          <a:bodyPr/>
          <a:lstStyle>
            <a:lvl1pPr>
              <a:defRPr/>
            </a:lvl1pPr>
          </a:lstStyle>
          <a:p>
            <a:pPr>
              <a:defRPr/>
            </a:pPr>
            <a:fld id="{99FCC1FE-08D1-4F17-A5C9-4FCD45D5FDC1}" type="datetime1">
              <a:rPr lang="ja-JP" altLang="en-US" smtClean="0">
                <a:solidFill>
                  <a:prstClr val="black"/>
                </a:solidFill>
              </a:rPr>
              <a:t>2024/3/8</a:t>
            </a:fld>
            <a:endParaRPr lang="en-US" altLang="ja-JP">
              <a:solidFill>
                <a:prstClr val="black"/>
              </a:solidFill>
            </a:endParaRPr>
          </a:p>
        </p:txBody>
      </p:sp>
      <p:sp>
        <p:nvSpPr>
          <p:cNvPr id="1069"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15970550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1" name="タイトル 1"/>
          <p:cNvSpPr>
            <a:spLocks noGrp="1"/>
          </p:cNvSpPr>
          <p:nvPr>
            <p:ph type="title"/>
          </p:nvPr>
        </p:nvSpPr>
        <p:spPr/>
        <p:txBody>
          <a:bodyPr/>
          <a:lstStyle/>
          <a:p>
            <a:r>
              <a:rPr lang="ja-JP" altLang="en-US"/>
              <a:t>マスタ タイトルの書式設定</a:t>
            </a:r>
          </a:p>
        </p:txBody>
      </p:sp>
      <p:sp>
        <p:nvSpPr>
          <p:cNvPr id="1072" name="Rectangle 4"/>
          <p:cNvSpPr>
            <a:spLocks noGrp="1" noChangeArrowheads="1"/>
          </p:cNvSpPr>
          <p:nvPr>
            <p:ph type="dt" sz="half" idx="10"/>
          </p:nvPr>
        </p:nvSpPr>
        <p:spPr>
          <a:ln/>
        </p:spPr>
        <p:txBody>
          <a:bodyPr/>
          <a:lstStyle>
            <a:lvl1pPr>
              <a:defRPr/>
            </a:lvl1pPr>
          </a:lstStyle>
          <a:p>
            <a:pPr>
              <a:defRPr/>
            </a:pPr>
            <a:fld id="{9FF27F92-935A-46D6-9273-FC632326F140}" type="datetime1">
              <a:rPr lang="ja-JP" altLang="en-US" smtClean="0">
                <a:solidFill>
                  <a:prstClr val="black"/>
                </a:solidFill>
              </a:rPr>
              <a:t>2024/3/8</a:t>
            </a:fld>
            <a:endParaRPr lang="en-US" altLang="ja-JP">
              <a:solidFill>
                <a:prstClr val="black"/>
              </a:solidFill>
            </a:endParaRPr>
          </a:p>
        </p:txBody>
      </p:sp>
      <p:sp>
        <p:nvSpPr>
          <p:cNvPr id="107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1074" name="Rectangle 6"/>
          <p:cNvSpPr>
            <a:spLocks noGrp="1" noChangeArrowheads="1"/>
          </p:cNvSpPr>
          <p:nvPr>
            <p:ph type="sldNum" sz="quarter" idx="12"/>
          </p:nvPr>
        </p:nvSpPr>
        <p:spPr>
          <a:xfrm>
            <a:off x="7594600" y="6237288"/>
            <a:ext cx="2311400" cy="476250"/>
          </a:xfrm>
          <a:prstGeom prst="rect">
            <a:avLst/>
          </a:prstGeom>
          <a:ln/>
        </p:spPr>
        <p:txBody>
          <a:bodyPr/>
          <a:lstStyle>
            <a:lvl1pPr>
              <a:defRPr/>
            </a:lvl1pPr>
          </a:lstStyle>
          <a:p>
            <a:pPr>
              <a:defRPr/>
            </a:pPr>
            <a:fld id="{1605389D-1ABF-4351-8C3E-16885CD3012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7305899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6" name="Rectangle 4"/>
          <p:cNvSpPr>
            <a:spLocks noGrp="1" noChangeArrowheads="1"/>
          </p:cNvSpPr>
          <p:nvPr>
            <p:ph type="dt" sz="half" idx="10"/>
          </p:nvPr>
        </p:nvSpPr>
        <p:spPr>
          <a:ln/>
        </p:spPr>
        <p:txBody>
          <a:bodyPr/>
          <a:lstStyle>
            <a:lvl1pPr>
              <a:defRPr/>
            </a:lvl1pPr>
          </a:lstStyle>
          <a:p>
            <a:pPr>
              <a:defRPr/>
            </a:pPr>
            <a:fld id="{6F1A2145-70AF-47AF-9C0A-12111B78AB27}" type="datetime1">
              <a:rPr lang="ja-JP" altLang="en-US" smtClean="0">
                <a:solidFill>
                  <a:prstClr val="black"/>
                </a:solidFill>
              </a:rPr>
              <a:t>2024/3/8</a:t>
            </a:fld>
            <a:endParaRPr lang="en-US" altLang="ja-JP">
              <a:solidFill>
                <a:prstClr val="black"/>
              </a:solidFill>
            </a:endParaRPr>
          </a:p>
        </p:txBody>
      </p:sp>
      <p:sp>
        <p:nvSpPr>
          <p:cNvPr id="107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4589968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9" name="タイトル 1"/>
          <p:cNvSpPr>
            <a:spLocks noGrp="1"/>
          </p:cNvSpPr>
          <p:nvPr>
            <p:ph type="title"/>
          </p:nvPr>
        </p:nvSpPr>
        <p:spPr>
          <a:xfrm>
            <a:off x="495302" y="273050"/>
            <a:ext cx="3259006" cy="1162050"/>
          </a:xfrm>
        </p:spPr>
        <p:txBody>
          <a:bodyPr anchor="b"/>
          <a:lstStyle>
            <a:lvl1pPr algn="l">
              <a:defRPr sz="1846" b="1"/>
            </a:lvl1pPr>
          </a:lstStyle>
          <a:p>
            <a:r>
              <a:rPr lang="ja-JP" altLang="en-US"/>
              <a:t>マスタ タイトルの書式設定</a:t>
            </a:r>
          </a:p>
        </p:txBody>
      </p:sp>
      <p:sp>
        <p:nvSpPr>
          <p:cNvPr id="1080" name="コンテンツ プレースホルダ 2"/>
          <p:cNvSpPr>
            <a:spLocks noGrp="1"/>
          </p:cNvSpPr>
          <p:nvPr>
            <p:ph idx="1"/>
          </p:nvPr>
        </p:nvSpPr>
        <p:spPr>
          <a:xfrm>
            <a:off x="3872974" y="273055"/>
            <a:ext cx="5537728"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1" name="テキスト プレースホルダ 3"/>
          <p:cNvSpPr>
            <a:spLocks noGrp="1"/>
          </p:cNvSpPr>
          <p:nvPr>
            <p:ph type="body" sz="half" idx="2"/>
          </p:nvPr>
        </p:nvSpPr>
        <p:spPr>
          <a:xfrm>
            <a:off x="495302" y="1435103"/>
            <a:ext cx="3259006"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1082" name="Rectangle 4"/>
          <p:cNvSpPr>
            <a:spLocks noGrp="1" noChangeArrowheads="1"/>
          </p:cNvSpPr>
          <p:nvPr>
            <p:ph type="dt" sz="half" idx="10"/>
          </p:nvPr>
        </p:nvSpPr>
        <p:spPr>
          <a:ln/>
        </p:spPr>
        <p:txBody>
          <a:bodyPr/>
          <a:lstStyle>
            <a:lvl1pPr>
              <a:defRPr/>
            </a:lvl1pPr>
          </a:lstStyle>
          <a:p>
            <a:pPr>
              <a:defRPr/>
            </a:pPr>
            <a:fld id="{8C093B11-05A0-43CF-8036-996AD3658B96}" type="datetime1">
              <a:rPr lang="ja-JP" altLang="en-US" smtClean="0">
                <a:solidFill>
                  <a:prstClr val="black"/>
                </a:solidFill>
              </a:rPr>
              <a:t>2024/3/8</a:t>
            </a:fld>
            <a:endParaRPr lang="en-US" altLang="ja-JP">
              <a:solidFill>
                <a:prstClr val="black"/>
              </a:solidFill>
            </a:endParaRPr>
          </a:p>
        </p:txBody>
      </p:sp>
      <p:sp>
        <p:nvSpPr>
          <p:cNvPr id="108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5016399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5" name="タイトル 1"/>
          <p:cNvSpPr>
            <a:spLocks noGrp="1"/>
          </p:cNvSpPr>
          <p:nvPr>
            <p:ph type="title"/>
          </p:nvPr>
        </p:nvSpPr>
        <p:spPr>
          <a:xfrm>
            <a:off x="1941645" y="4800600"/>
            <a:ext cx="5943600" cy="566738"/>
          </a:xfrm>
        </p:spPr>
        <p:txBody>
          <a:bodyPr anchor="b"/>
          <a:lstStyle>
            <a:lvl1pPr algn="l">
              <a:defRPr sz="1846" b="1"/>
            </a:lvl1pPr>
          </a:lstStyle>
          <a:p>
            <a:r>
              <a:rPr lang="ja-JP" altLang="en-US"/>
              <a:t>マスタ タイトルの書式設定</a:t>
            </a:r>
          </a:p>
        </p:txBody>
      </p:sp>
      <p:sp>
        <p:nvSpPr>
          <p:cNvPr id="1086" name="図プレースホルダ 2"/>
          <p:cNvSpPr>
            <a:spLocks noGrp="1"/>
          </p:cNvSpPr>
          <p:nvPr>
            <p:ph type="pic" idx="1"/>
          </p:nvPr>
        </p:nvSpPr>
        <p:spPr>
          <a:xfrm>
            <a:off x="1941645" y="612775"/>
            <a:ext cx="59436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1087" name="テキスト プレースホルダ 3"/>
          <p:cNvSpPr>
            <a:spLocks noGrp="1"/>
          </p:cNvSpPr>
          <p:nvPr>
            <p:ph type="body" sz="half" idx="2"/>
          </p:nvPr>
        </p:nvSpPr>
        <p:spPr>
          <a:xfrm>
            <a:off x="1941645"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1088" name="Rectangle 4"/>
          <p:cNvSpPr>
            <a:spLocks noGrp="1" noChangeArrowheads="1"/>
          </p:cNvSpPr>
          <p:nvPr>
            <p:ph type="dt" sz="half" idx="10"/>
          </p:nvPr>
        </p:nvSpPr>
        <p:spPr>
          <a:ln/>
        </p:spPr>
        <p:txBody>
          <a:bodyPr/>
          <a:lstStyle>
            <a:lvl1pPr>
              <a:defRPr/>
            </a:lvl1pPr>
          </a:lstStyle>
          <a:p>
            <a:pPr>
              <a:defRPr/>
            </a:pPr>
            <a:fld id="{132D0EA0-AC91-4B2A-A9AA-772BA57F3608}" type="datetime1">
              <a:rPr lang="ja-JP" altLang="en-US" smtClean="0">
                <a:solidFill>
                  <a:prstClr val="black"/>
                </a:solidFill>
              </a:rPr>
              <a:t>2024/3/8</a:t>
            </a:fld>
            <a:endParaRPr lang="en-US" altLang="ja-JP">
              <a:solidFill>
                <a:prstClr val="black"/>
              </a:solidFill>
            </a:endParaRPr>
          </a:p>
        </p:txBody>
      </p:sp>
      <p:sp>
        <p:nvSpPr>
          <p:cNvPr id="1089"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15207318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91" name="タイトル 1"/>
          <p:cNvSpPr>
            <a:spLocks noGrp="1"/>
          </p:cNvSpPr>
          <p:nvPr>
            <p:ph type="title"/>
          </p:nvPr>
        </p:nvSpPr>
        <p:spPr/>
        <p:txBody>
          <a:bodyPr/>
          <a:lstStyle/>
          <a:p>
            <a:r>
              <a:rPr lang="ja-JP" altLang="en-US"/>
              <a:t>マスタ タイトルの書式設定</a:t>
            </a:r>
          </a:p>
        </p:txBody>
      </p:sp>
      <p:sp>
        <p:nvSpPr>
          <p:cNvPr id="1092"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3" name="Rectangle 4"/>
          <p:cNvSpPr>
            <a:spLocks noGrp="1" noChangeArrowheads="1"/>
          </p:cNvSpPr>
          <p:nvPr>
            <p:ph type="dt" sz="half" idx="10"/>
          </p:nvPr>
        </p:nvSpPr>
        <p:spPr>
          <a:ln/>
        </p:spPr>
        <p:txBody>
          <a:bodyPr/>
          <a:lstStyle>
            <a:lvl1pPr>
              <a:defRPr/>
            </a:lvl1pPr>
          </a:lstStyle>
          <a:p>
            <a:pPr>
              <a:defRPr/>
            </a:pPr>
            <a:fld id="{F9CFD5C8-3262-43EA-85A2-AED5B1C2E634}" type="datetime1">
              <a:rPr lang="ja-JP" altLang="en-US" smtClean="0">
                <a:solidFill>
                  <a:prstClr val="black"/>
                </a:solidFill>
              </a:rPr>
              <a:t>2024/3/8</a:t>
            </a:fld>
            <a:endParaRPr lang="en-US" altLang="ja-JP">
              <a:solidFill>
                <a:prstClr val="black"/>
              </a:solidFill>
            </a:endParaRPr>
          </a:p>
        </p:txBody>
      </p:sp>
      <p:sp>
        <p:nvSpPr>
          <p:cNvPr id="109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21056198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096" name="縦書きタイトル 1"/>
          <p:cNvSpPr>
            <a:spLocks noGrp="1"/>
          </p:cNvSpPr>
          <p:nvPr>
            <p:ph type="title" orient="vert"/>
          </p:nvPr>
        </p:nvSpPr>
        <p:spPr>
          <a:xfrm>
            <a:off x="7058026" y="3"/>
            <a:ext cx="2352675" cy="6126163"/>
          </a:xfrm>
        </p:spPr>
        <p:txBody>
          <a:bodyPr vert="eaVert"/>
          <a:lstStyle/>
          <a:p>
            <a:r>
              <a:rPr lang="ja-JP" altLang="en-US"/>
              <a:t>マスタ タイトルの書式設定</a:t>
            </a:r>
          </a:p>
        </p:txBody>
      </p:sp>
      <p:sp>
        <p:nvSpPr>
          <p:cNvPr id="1097" name="縦書きテキスト プレースホルダ 2"/>
          <p:cNvSpPr>
            <a:spLocks noGrp="1"/>
          </p:cNvSpPr>
          <p:nvPr>
            <p:ph type="body" orient="vert" idx="1"/>
          </p:nvPr>
        </p:nvSpPr>
        <p:spPr>
          <a:xfrm>
            <a:off x="1" y="3"/>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8" name="Rectangle 4"/>
          <p:cNvSpPr>
            <a:spLocks noGrp="1" noChangeArrowheads="1"/>
          </p:cNvSpPr>
          <p:nvPr>
            <p:ph type="dt" sz="half" idx="10"/>
          </p:nvPr>
        </p:nvSpPr>
        <p:spPr>
          <a:ln/>
        </p:spPr>
        <p:txBody>
          <a:bodyPr/>
          <a:lstStyle>
            <a:lvl1pPr>
              <a:defRPr/>
            </a:lvl1pPr>
          </a:lstStyle>
          <a:p>
            <a:pPr>
              <a:defRPr/>
            </a:pPr>
            <a:fld id="{C39F33F2-5D1F-4053-AAF9-974B128AB446}" type="datetime1">
              <a:rPr lang="ja-JP" altLang="en-US" smtClean="0">
                <a:solidFill>
                  <a:prstClr val="black"/>
                </a:solidFill>
              </a:rPr>
              <a:t>2024/3/8</a:t>
            </a:fld>
            <a:endParaRPr lang="en-US" altLang="ja-JP">
              <a:solidFill>
                <a:prstClr val="black"/>
              </a:solidFill>
            </a:endParaRPr>
          </a:p>
        </p:txBody>
      </p:sp>
      <p:sp>
        <p:nvSpPr>
          <p:cNvPr id="1099"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11079628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52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096" name="縦書きタイトル 1"/>
          <p:cNvSpPr>
            <a:spLocks noGrp="1"/>
          </p:cNvSpPr>
          <p:nvPr>
            <p:ph type="title" orient="vert"/>
          </p:nvPr>
        </p:nvSpPr>
        <p:spPr>
          <a:xfrm>
            <a:off x="7058026" y="1"/>
            <a:ext cx="2352675" cy="6126163"/>
          </a:xfrm>
        </p:spPr>
        <p:txBody>
          <a:bodyPr vert="eaVert"/>
          <a:lstStyle/>
          <a:p>
            <a:r>
              <a:rPr lang="ja-JP" altLang="en-US"/>
              <a:t>マスタ タイトルの書式設定</a:t>
            </a:r>
          </a:p>
        </p:txBody>
      </p:sp>
      <p:sp>
        <p:nvSpPr>
          <p:cNvPr id="1097" name="縦書きテキスト プレースホルダ 2"/>
          <p:cNvSpPr>
            <a:spLocks noGrp="1"/>
          </p:cNvSpPr>
          <p:nvPr>
            <p:ph type="body" orient="vert" idx="1"/>
          </p:nvPr>
        </p:nvSpPr>
        <p:spPr>
          <a:xfrm>
            <a:off x="1" y="1"/>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8" name="Rectangle 4"/>
          <p:cNvSpPr>
            <a:spLocks noGrp="1" noChangeArrowheads="1"/>
          </p:cNvSpPr>
          <p:nvPr>
            <p:ph type="dt" sz="half" idx="10"/>
          </p:nvPr>
        </p:nvSpPr>
        <p:spPr>
          <a:ln/>
        </p:spPr>
        <p:txBody>
          <a:bodyPr/>
          <a:lstStyle>
            <a:lvl1pPr>
              <a:defRPr/>
            </a:lvl1pPr>
          </a:lstStyle>
          <a:p>
            <a:pPr>
              <a:defRPr/>
            </a:pPr>
            <a:fld id="{D3969250-07B4-4FED-86AD-972AB2A93B62}" type="datetime1">
              <a:rPr lang="ja-JP" altLang="en-US" smtClean="0">
                <a:solidFill>
                  <a:prstClr val="black"/>
                </a:solidFill>
              </a:rPr>
              <a:t>2024/3/8</a:t>
            </a:fld>
            <a:endParaRPr lang="en-US" altLang="ja-JP" dirty="0">
              <a:solidFill>
                <a:prstClr val="black"/>
              </a:solidFill>
            </a:endParaRPr>
          </a:p>
        </p:txBody>
      </p:sp>
      <p:sp>
        <p:nvSpPr>
          <p:cNvPr id="1099"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Tree>
    <p:extLst>
      <p:ext uri="{BB962C8B-B14F-4D97-AF65-F5344CB8AC3E}">
        <p14:creationId xmlns:p14="http://schemas.microsoft.com/office/powerpoint/2010/main" val="2533702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07" name="タイトル 1"/>
          <p:cNvSpPr>
            <a:spLocks noGrp="1"/>
          </p:cNvSpPr>
          <p:nvPr>
            <p:ph type="title"/>
          </p:nvPr>
        </p:nvSpPr>
        <p:spPr/>
        <p:txBody>
          <a:bodyPr/>
          <a:lstStyle/>
          <a:p>
            <a:r>
              <a:rPr kumimoji="1" lang="ja-JP" altLang="en-US"/>
              <a:t>マスタ タイトルの書式設定</a:t>
            </a:r>
          </a:p>
        </p:txBody>
      </p:sp>
      <p:sp>
        <p:nvSpPr>
          <p:cNvPr id="1108"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9" name="日付プレースホルダ 3"/>
          <p:cNvSpPr>
            <a:spLocks noGrp="1"/>
          </p:cNvSpPr>
          <p:nvPr>
            <p:ph type="dt" sz="half" idx="10"/>
          </p:nvPr>
        </p:nvSpPr>
        <p:spPr/>
        <p:txBody>
          <a:bodyPr/>
          <a:lstStyle/>
          <a:p>
            <a:fld id="{55A50046-4F89-42D2-ACA3-81922B8471B5}"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110"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1111"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5668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13" name="日付プレースホルダ 1"/>
          <p:cNvSpPr>
            <a:spLocks noGrp="1"/>
          </p:cNvSpPr>
          <p:nvPr>
            <p:ph type="dt" sz="half" idx="10"/>
          </p:nvPr>
        </p:nvSpPr>
        <p:spPr/>
        <p:txBody>
          <a:bodyPr/>
          <a:lstStyle/>
          <a:p>
            <a:fld id="{48A73094-F49E-432F-8A2D-FCC207F0529B}"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114"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1115"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08859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27" name="タイトル 1"/>
          <p:cNvSpPr>
            <a:spLocks noGrp="1"/>
          </p:cNvSpPr>
          <p:nvPr>
            <p:ph type="ctrTitle"/>
          </p:nvPr>
        </p:nvSpPr>
        <p:spPr>
          <a:xfrm>
            <a:off x="742950" y="2130486"/>
            <a:ext cx="8420100" cy="1470025"/>
          </a:xfrm>
        </p:spPr>
        <p:txBody>
          <a:bodyPr/>
          <a:lstStyle/>
          <a:p>
            <a:r>
              <a:rPr lang="ja-JP" altLang="en-US"/>
              <a:t>マスタ タイトルの書式設定</a:t>
            </a:r>
          </a:p>
        </p:txBody>
      </p:sp>
      <p:sp>
        <p:nvSpPr>
          <p:cNvPr id="1128" name="サブタイトル 2"/>
          <p:cNvSpPr>
            <a:spLocks noGrp="1"/>
          </p:cNvSpPr>
          <p:nvPr>
            <p:ph type="subTitle" idx="1"/>
          </p:nvPr>
        </p:nvSpPr>
        <p:spPr>
          <a:xfrm>
            <a:off x="1485901" y="3886200"/>
            <a:ext cx="6934200" cy="1752600"/>
          </a:xfrm>
        </p:spPr>
        <p:txBody>
          <a:bodyPr/>
          <a:lstStyle>
            <a:lvl1pPr marL="0" indent="0" algn="ctr">
              <a:buNone/>
              <a:defRPr/>
            </a:lvl1pPr>
            <a:lvl2pPr marL="389586" indent="0" algn="ctr">
              <a:buNone/>
              <a:defRPr/>
            </a:lvl2pPr>
            <a:lvl3pPr marL="779173" indent="0" algn="ctr">
              <a:buNone/>
              <a:defRPr/>
            </a:lvl3pPr>
            <a:lvl4pPr marL="1168759" indent="0" algn="ctr">
              <a:buNone/>
              <a:defRPr/>
            </a:lvl4pPr>
            <a:lvl5pPr marL="1558345" indent="0" algn="ctr">
              <a:buNone/>
              <a:defRPr/>
            </a:lvl5pPr>
            <a:lvl6pPr marL="1947932" indent="0" algn="ctr">
              <a:buNone/>
              <a:defRPr/>
            </a:lvl6pPr>
            <a:lvl7pPr marL="2337518" indent="0" algn="ctr">
              <a:buNone/>
              <a:defRPr/>
            </a:lvl7pPr>
            <a:lvl8pPr marL="2727104" indent="0" algn="ctr">
              <a:buNone/>
              <a:defRPr/>
            </a:lvl8pPr>
            <a:lvl9pPr marL="3116691" indent="0" algn="ctr">
              <a:buNone/>
              <a:defRPr/>
            </a:lvl9pPr>
          </a:lstStyle>
          <a:p>
            <a:r>
              <a:rPr lang="ja-JP" altLang="en-US"/>
              <a:t>マスタ サブタイトルの書式設定</a:t>
            </a:r>
          </a:p>
        </p:txBody>
      </p:sp>
    </p:spTree>
    <p:extLst>
      <p:ext uri="{BB962C8B-B14F-4D97-AF65-F5344CB8AC3E}">
        <p14:creationId xmlns:p14="http://schemas.microsoft.com/office/powerpoint/2010/main" val="1012080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30" name="タイトル 1"/>
          <p:cNvSpPr>
            <a:spLocks noGrp="1"/>
          </p:cNvSpPr>
          <p:nvPr>
            <p:ph type="title"/>
          </p:nvPr>
        </p:nvSpPr>
        <p:spPr/>
        <p:txBody>
          <a:bodyPr/>
          <a:lstStyle/>
          <a:p>
            <a:r>
              <a:rPr lang="ja-JP" altLang="en-US"/>
              <a:t>マスタ タイトルの書式設定</a:t>
            </a:r>
          </a:p>
        </p:txBody>
      </p:sp>
      <p:sp>
        <p:nvSpPr>
          <p:cNvPr id="1131"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22342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33" name="タイトル 1"/>
          <p:cNvSpPr>
            <a:spLocks noGrp="1"/>
          </p:cNvSpPr>
          <p:nvPr>
            <p:ph type="title"/>
          </p:nvPr>
        </p:nvSpPr>
        <p:spPr>
          <a:xfrm>
            <a:off x="782638" y="4406961"/>
            <a:ext cx="8420100" cy="1362075"/>
          </a:xfrm>
        </p:spPr>
        <p:txBody>
          <a:bodyPr anchor="t"/>
          <a:lstStyle>
            <a:lvl1pPr algn="l">
              <a:defRPr sz="3408" b="1" cap="all"/>
            </a:lvl1pPr>
          </a:lstStyle>
          <a:p>
            <a:r>
              <a:rPr lang="ja-JP" altLang="en-US"/>
              <a:t>マスタ タイトルの書式設定</a:t>
            </a:r>
          </a:p>
        </p:txBody>
      </p:sp>
      <p:sp>
        <p:nvSpPr>
          <p:cNvPr id="1134" name="テキスト プレースホルダ 2"/>
          <p:cNvSpPr>
            <a:spLocks noGrp="1"/>
          </p:cNvSpPr>
          <p:nvPr>
            <p:ph type="body" idx="1"/>
          </p:nvPr>
        </p:nvSpPr>
        <p:spPr>
          <a:xfrm>
            <a:off x="782638" y="2906713"/>
            <a:ext cx="8420100" cy="1500187"/>
          </a:xfrm>
        </p:spPr>
        <p:txBody>
          <a:bodyPr anchor="b"/>
          <a:lstStyle>
            <a:lvl1pPr marL="0" indent="0">
              <a:buNone/>
              <a:defRPr sz="1704"/>
            </a:lvl1pPr>
            <a:lvl2pPr marL="389586" indent="0">
              <a:buNone/>
              <a:defRPr sz="1534"/>
            </a:lvl2pPr>
            <a:lvl3pPr marL="779173" indent="0">
              <a:buNone/>
              <a:defRPr sz="1363"/>
            </a:lvl3pPr>
            <a:lvl4pPr marL="1168759" indent="0">
              <a:buNone/>
              <a:defRPr sz="1193"/>
            </a:lvl4pPr>
            <a:lvl5pPr marL="1558345" indent="0">
              <a:buNone/>
              <a:defRPr sz="1193"/>
            </a:lvl5pPr>
            <a:lvl6pPr marL="1947932" indent="0">
              <a:buNone/>
              <a:defRPr sz="1193"/>
            </a:lvl6pPr>
            <a:lvl7pPr marL="2337518" indent="0">
              <a:buNone/>
              <a:defRPr sz="1193"/>
            </a:lvl7pPr>
            <a:lvl8pPr marL="2727104" indent="0">
              <a:buNone/>
              <a:defRPr sz="1193"/>
            </a:lvl8pPr>
            <a:lvl9pPr marL="3116691" indent="0">
              <a:buNone/>
              <a:defRPr sz="1193"/>
            </a:lvl9pPr>
          </a:lstStyle>
          <a:p>
            <a:pPr lvl="0"/>
            <a:r>
              <a:rPr lang="ja-JP" altLang="en-US"/>
              <a:t>マスタ テキストの書式設定</a:t>
            </a:r>
          </a:p>
        </p:txBody>
      </p:sp>
    </p:spTree>
    <p:extLst>
      <p:ext uri="{BB962C8B-B14F-4D97-AF65-F5344CB8AC3E}">
        <p14:creationId xmlns:p14="http://schemas.microsoft.com/office/powerpoint/2010/main" val="1477377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36" name="タイトル 1"/>
          <p:cNvSpPr>
            <a:spLocks noGrp="1"/>
          </p:cNvSpPr>
          <p:nvPr>
            <p:ph type="title"/>
          </p:nvPr>
        </p:nvSpPr>
        <p:spPr/>
        <p:txBody>
          <a:bodyPr/>
          <a:lstStyle/>
          <a:p>
            <a:r>
              <a:rPr lang="ja-JP" altLang="en-US"/>
              <a:t>マスタ タイトルの書式設定</a:t>
            </a:r>
          </a:p>
        </p:txBody>
      </p:sp>
      <p:sp>
        <p:nvSpPr>
          <p:cNvPr id="1137" name="コンテンツ プレースホルダ 2"/>
          <p:cNvSpPr>
            <a:spLocks noGrp="1"/>
          </p:cNvSpPr>
          <p:nvPr>
            <p:ph sz="half" idx="1"/>
          </p:nvPr>
        </p:nvSpPr>
        <p:spPr>
          <a:xfrm>
            <a:off x="495303" y="1600206"/>
            <a:ext cx="4381501"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38" name="コンテンツ プレースホルダ 3"/>
          <p:cNvSpPr>
            <a:spLocks noGrp="1"/>
          </p:cNvSpPr>
          <p:nvPr>
            <p:ph sz="half" idx="2"/>
          </p:nvPr>
        </p:nvSpPr>
        <p:spPr>
          <a:xfrm>
            <a:off x="5029199" y="1600206"/>
            <a:ext cx="4381501"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52586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40"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1141" name="テキスト プレースホルダ 2"/>
          <p:cNvSpPr>
            <a:spLocks noGrp="1"/>
          </p:cNvSpPr>
          <p:nvPr>
            <p:ph type="body" idx="1"/>
          </p:nvPr>
        </p:nvSpPr>
        <p:spPr>
          <a:xfrm>
            <a:off x="495300" y="1535113"/>
            <a:ext cx="4376738"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a:t>マスタ テキストの書式設定</a:t>
            </a:r>
          </a:p>
        </p:txBody>
      </p:sp>
      <p:sp>
        <p:nvSpPr>
          <p:cNvPr id="1142" name="コンテンツ プレースホルダ 3"/>
          <p:cNvSpPr>
            <a:spLocks noGrp="1"/>
          </p:cNvSpPr>
          <p:nvPr>
            <p:ph sz="half" idx="2"/>
          </p:nvPr>
        </p:nvSpPr>
        <p:spPr>
          <a:xfrm>
            <a:off x="495300" y="2174875"/>
            <a:ext cx="437673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3" name="テキスト プレースホルダ 4"/>
          <p:cNvSpPr>
            <a:spLocks noGrp="1"/>
          </p:cNvSpPr>
          <p:nvPr>
            <p:ph type="body" sz="quarter" idx="3"/>
          </p:nvPr>
        </p:nvSpPr>
        <p:spPr>
          <a:xfrm>
            <a:off x="5032407" y="1535113"/>
            <a:ext cx="4378326"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a:t>マスタ テキストの書式設定</a:t>
            </a:r>
          </a:p>
        </p:txBody>
      </p:sp>
      <p:sp>
        <p:nvSpPr>
          <p:cNvPr id="1144" name="コンテンツ プレースホルダ 5"/>
          <p:cNvSpPr>
            <a:spLocks noGrp="1"/>
          </p:cNvSpPr>
          <p:nvPr>
            <p:ph sz="quarter" idx="4"/>
          </p:nvPr>
        </p:nvSpPr>
        <p:spPr>
          <a:xfrm>
            <a:off x="5032407" y="2174875"/>
            <a:ext cx="4378326"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54404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46"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224781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7" name="タイトル 1"/>
          <p:cNvSpPr>
            <a:spLocks noGrp="1"/>
          </p:cNvSpPr>
          <p:nvPr>
            <p:ph type="title"/>
          </p:nvPr>
        </p:nvSpPr>
        <p:spPr/>
        <p:txBody>
          <a:bodyPr/>
          <a:lstStyle/>
          <a:p>
            <a:r>
              <a:rPr lang="ja-JP" altLang="en-US"/>
              <a:t>マスタ タイトルの書式設定</a:t>
            </a:r>
          </a:p>
        </p:txBody>
      </p:sp>
      <p:sp>
        <p:nvSpPr>
          <p:cNvPr id="104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9" name="Rectangle 4"/>
          <p:cNvSpPr>
            <a:spLocks noGrp="1" noChangeArrowheads="1"/>
          </p:cNvSpPr>
          <p:nvPr>
            <p:ph type="dt" sz="half" idx="10"/>
          </p:nvPr>
        </p:nvSpPr>
        <p:spPr>
          <a:ln/>
        </p:spPr>
        <p:txBody>
          <a:bodyPr/>
          <a:lstStyle>
            <a:lvl1pPr>
              <a:defRPr/>
            </a:lvl1pPr>
          </a:lstStyle>
          <a:p>
            <a:pPr>
              <a:defRPr/>
            </a:pPr>
            <a:fld id="{7B821661-22EC-4755-BE07-7AF4E761F25A}" type="datetime1">
              <a:rPr lang="ja-JP" altLang="en-US" smtClean="0">
                <a:solidFill>
                  <a:prstClr val="black"/>
                </a:solidFill>
              </a:rPr>
              <a:t>2024/3/8</a:t>
            </a:fld>
            <a:endParaRPr lang="en-US" altLang="ja-JP" dirty="0">
              <a:solidFill>
                <a:prstClr val="black"/>
              </a:solidFill>
            </a:endParaRPr>
          </a:p>
        </p:txBody>
      </p:sp>
      <p:sp>
        <p:nvSpPr>
          <p:cNvPr id="1050"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Tree>
    <p:extLst>
      <p:ext uri="{BB962C8B-B14F-4D97-AF65-F5344CB8AC3E}">
        <p14:creationId xmlns:p14="http://schemas.microsoft.com/office/powerpoint/2010/main" val="2499632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759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49" name="タイトル 1"/>
          <p:cNvSpPr>
            <a:spLocks noGrp="1"/>
          </p:cNvSpPr>
          <p:nvPr>
            <p:ph type="title"/>
          </p:nvPr>
        </p:nvSpPr>
        <p:spPr>
          <a:xfrm>
            <a:off x="495308" y="273050"/>
            <a:ext cx="3259138" cy="1162050"/>
          </a:xfrm>
        </p:spPr>
        <p:txBody>
          <a:bodyPr anchor="b"/>
          <a:lstStyle>
            <a:lvl1pPr algn="l">
              <a:defRPr sz="1704" b="1"/>
            </a:lvl1pPr>
          </a:lstStyle>
          <a:p>
            <a:r>
              <a:rPr lang="ja-JP" altLang="en-US"/>
              <a:t>マスタ タイトルの書式設定</a:t>
            </a:r>
          </a:p>
        </p:txBody>
      </p:sp>
      <p:sp>
        <p:nvSpPr>
          <p:cNvPr id="1150" name="コンテンツ プレースホルダ 2"/>
          <p:cNvSpPr>
            <a:spLocks noGrp="1"/>
          </p:cNvSpPr>
          <p:nvPr>
            <p:ph idx="1"/>
          </p:nvPr>
        </p:nvSpPr>
        <p:spPr>
          <a:xfrm>
            <a:off x="3873499" y="273057"/>
            <a:ext cx="5537201"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51" name="テキスト プレースホルダ 3"/>
          <p:cNvSpPr>
            <a:spLocks noGrp="1"/>
          </p:cNvSpPr>
          <p:nvPr>
            <p:ph type="body" sz="half" idx="2"/>
          </p:nvPr>
        </p:nvSpPr>
        <p:spPr>
          <a:xfrm>
            <a:off x="495308" y="1435103"/>
            <a:ext cx="3259138" cy="4691063"/>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a:t>マスタ テキストの書式設定</a:t>
            </a:r>
          </a:p>
        </p:txBody>
      </p:sp>
    </p:spTree>
    <p:extLst>
      <p:ext uri="{BB962C8B-B14F-4D97-AF65-F5344CB8AC3E}">
        <p14:creationId xmlns:p14="http://schemas.microsoft.com/office/powerpoint/2010/main" val="2407696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53" name="タイトル 1"/>
          <p:cNvSpPr>
            <a:spLocks noGrp="1"/>
          </p:cNvSpPr>
          <p:nvPr>
            <p:ph type="title"/>
          </p:nvPr>
        </p:nvSpPr>
        <p:spPr>
          <a:xfrm>
            <a:off x="1941514" y="4800600"/>
            <a:ext cx="5943600" cy="566738"/>
          </a:xfrm>
        </p:spPr>
        <p:txBody>
          <a:bodyPr anchor="b"/>
          <a:lstStyle>
            <a:lvl1pPr algn="l">
              <a:defRPr sz="1704" b="1"/>
            </a:lvl1pPr>
          </a:lstStyle>
          <a:p>
            <a:r>
              <a:rPr lang="ja-JP" altLang="en-US"/>
              <a:t>マスタ タイトルの書式設定</a:t>
            </a:r>
          </a:p>
        </p:txBody>
      </p:sp>
      <p:sp>
        <p:nvSpPr>
          <p:cNvPr id="1154" name="図プレースホルダ 2"/>
          <p:cNvSpPr>
            <a:spLocks noGrp="1"/>
          </p:cNvSpPr>
          <p:nvPr>
            <p:ph type="pic" idx="1"/>
          </p:nvPr>
        </p:nvSpPr>
        <p:spPr>
          <a:xfrm>
            <a:off x="1941514" y="612775"/>
            <a:ext cx="5943600" cy="4114800"/>
          </a:xfrm>
        </p:spPr>
        <p:txBody>
          <a:bodyPr/>
          <a:lstStyle>
            <a:lvl1pPr marL="0" indent="0">
              <a:buNone/>
              <a:defRPr sz="2727"/>
            </a:lvl1pPr>
            <a:lvl2pPr marL="389586" indent="0">
              <a:buNone/>
              <a:defRPr sz="2386"/>
            </a:lvl2pPr>
            <a:lvl3pPr marL="779173" indent="0">
              <a:buNone/>
              <a:defRPr sz="2045"/>
            </a:lvl3pPr>
            <a:lvl4pPr marL="1168759" indent="0">
              <a:buNone/>
              <a:defRPr sz="1704"/>
            </a:lvl4pPr>
            <a:lvl5pPr marL="1558345" indent="0">
              <a:buNone/>
              <a:defRPr sz="1704"/>
            </a:lvl5pPr>
            <a:lvl6pPr marL="1947932" indent="0">
              <a:buNone/>
              <a:defRPr sz="1704"/>
            </a:lvl6pPr>
            <a:lvl7pPr marL="2337518" indent="0">
              <a:buNone/>
              <a:defRPr sz="1704"/>
            </a:lvl7pPr>
            <a:lvl8pPr marL="2727104" indent="0">
              <a:buNone/>
              <a:defRPr sz="1704"/>
            </a:lvl8pPr>
            <a:lvl9pPr marL="3116691" indent="0">
              <a:buNone/>
              <a:defRPr sz="1704"/>
            </a:lvl9pPr>
          </a:lstStyle>
          <a:p>
            <a:pPr lvl="0"/>
            <a:r>
              <a:rPr lang="ja-JP" altLang="en-US" noProof="0" dirty="0"/>
              <a:t>アイコンをクリックして図を追加</a:t>
            </a:r>
          </a:p>
        </p:txBody>
      </p:sp>
      <p:sp>
        <p:nvSpPr>
          <p:cNvPr id="1155" name="テキスト プレースホルダ 3"/>
          <p:cNvSpPr>
            <a:spLocks noGrp="1"/>
          </p:cNvSpPr>
          <p:nvPr>
            <p:ph type="body" sz="half" idx="2"/>
          </p:nvPr>
        </p:nvSpPr>
        <p:spPr>
          <a:xfrm>
            <a:off x="1941514" y="5367338"/>
            <a:ext cx="5943600" cy="804862"/>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a:t>マスタ テキストの書式設定</a:t>
            </a:r>
          </a:p>
        </p:txBody>
      </p:sp>
    </p:spTree>
    <p:extLst>
      <p:ext uri="{BB962C8B-B14F-4D97-AF65-F5344CB8AC3E}">
        <p14:creationId xmlns:p14="http://schemas.microsoft.com/office/powerpoint/2010/main" val="1573867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57" name="タイトル 1"/>
          <p:cNvSpPr>
            <a:spLocks noGrp="1"/>
          </p:cNvSpPr>
          <p:nvPr>
            <p:ph type="title"/>
          </p:nvPr>
        </p:nvSpPr>
        <p:spPr/>
        <p:txBody>
          <a:bodyPr/>
          <a:lstStyle/>
          <a:p>
            <a:r>
              <a:rPr lang="ja-JP" altLang="en-US"/>
              <a:t>マスタ タイトルの書式設定</a:t>
            </a:r>
          </a:p>
        </p:txBody>
      </p:sp>
      <p:sp>
        <p:nvSpPr>
          <p:cNvPr id="1158"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026908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160" name="縦書きタイトル 1"/>
          <p:cNvSpPr>
            <a:spLocks noGrp="1"/>
          </p:cNvSpPr>
          <p:nvPr>
            <p:ph type="title" orient="vert"/>
          </p:nvPr>
        </p:nvSpPr>
        <p:spPr>
          <a:xfrm>
            <a:off x="7058025" y="7"/>
            <a:ext cx="2352675" cy="6126163"/>
          </a:xfrm>
        </p:spPr>
        <p:txBody>
          <a:bodyPr vert="eaVert"/>
          <a:lstStyle/>
          <a:p>
            <a:r>
              <a:rPr lang="ja-JP" altLang="en-US"/>
              <a:t>マスタ タイトルの書式設定</a:t>
            </a:r>
          </a:p>
        </p:txBody>
      </p:sp>
      <p:sp>
        <p:nvSpPr>
          <p:cNvPr id="1161" name="縦書きテキスト プレースホルダ 2"/>
          <p:cNvSpPr>
            <a:spLocks noGrp="1"/>
          </p:cNvSpPr>
          <p:nvPr>
            <p:ph type="body" orient="vert" idx="1"/>
          </p:nvPr>
        </p:nvSpPr>
        <p:spPr>
          <a:xfrm>
            <a:off x="33" y="7"/>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906154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1163" name="コンテンツ プレースホルダ 1"/>
          <p:cNvSpPr>
            <a:spLocks noGrp="1"/>
          </p:cNvSpPr>
          <p:nvPr>
            <p:ph/>
          </p:nvPr>
        </p:nvSpPr>
        <p:spPr>
          <a:xfrm>
            <a:off x="0" y="7"/>
            <a:ext cx="9410700"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06183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1165" name="タイトル 1"/>
          <p:cNvSpPr>
            <a:spLocks noGrp="1"/>
          </p:cNvSpPr>
          <p:nvPr>
            <p:ph type="title"/>
          </p:nvPr>
        </p:nvSpPr>
        <p:spPr>
          <a:xfrm>
            <a:off x="2" y="0"/>
            <a:ext cx="7605713" cy="476250"/>
          </a:xfrm>
        </p:spPr>
        <p:txBody>
          <a:bodyPr/>
          <a:lstStyle/>
          <a:p>
            <a:r>
              <a:rPr lang="ja-JP" altLang="en-US"/>
              <a:t>マスタ タイトルの書式設定</a:t>
            </a:r>
          </a:p>
        </p:txBody>
      </p:sp>
      <p:sp>
        <p:nvSpPr>
          <p:cNvPr id="1166" name="表プレースホルダ 2"/>
          <p:cNvSpPr>
            <a:spLocks noGrp="1"/>
          </p:cNvSpPr>
          <p:nvPr>
            <p:ph type="tbl" idx="1"/>
          </p:nvPr>
        </p:nvSpPr>
        <p:spPr>
          <a:xfrm>
            <a:off x="495300" y="1600206"/>
            <a:ext cx="8915400" cy="4525963"/>
          </a:xfrm>
        </p:spPr>
        <p:txBody>
          <a:bodyPr/>
          <a:lstStyle/>
          <a:p>
            <a:pPr lvl="0"/>
            <a:r>
              <a:rPr lang="ja-JP" altLang="en-US" noProof="0" dirty="0"/>
              <a:t>アイコンをクリックして表を追加</a:t>
            </a:r>
          </a:p>
        </p:txBody>
      </p:sp>
    </p:spTree>
    <p:extLst>
      <p:ext uri="{BB962C8B-B14F-4D97-AF65-F5344CB8AC3E}">
        <p14:creationId xmlns:p14="http://schemas.microsoft.com/office/powerpoint/2010/main" val="1513867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2 つのコンテンツ">
    <p:spTree>
      <p:nvGrpSpPr>
        <p:cNvPr id="1" name=""/>
        <p:cNvGrpSpPr/>
        <p:nvPr/>
      </p:nvGrpSpPr>
      <p:grpSpPr>
        <a:xfrm>
          <a:off x="0" y="0"/>
          <a:ext cx="0" cy="0"/>
          <a:chOff x="0" y="0"/>
          <a:chExt cx="0" cy="0"/>
        </a:xfrm>
      </p:grpSpPr>
      <p:sp>
        <p:nvSpPr>
          <p:cNvPr id="1168" name="タイトル 1"/>
          <p:cNvSpPr>
            <a:spLocks noGrp="1"/>
          </p:cNvSpPr>
          <p:nvPr>
            <p:ph type="title"/>
          </p:nvPr>
        </p:nvSpPr>
        <p:spPr/>
        <p:txBody>
          <a:bodyPr/>
          <a:lstStyle/>
          <a:p>
            <a:r>
              <a:rPr lang="ja-JP" altLang="en-US"/>
              <a:t>マスタ タイトルの書式設定</a:t>
            </a:r>
          </a:p>
        </p:txBody>
      </p:sp>
      <p:sp>
        <p:nvSpPr>
          <p:cNvPr id="1169" name="コンテンツ プレースホルダ 2"/>
          <p:cNvSpPr>
            <a:spLocks noGrp="1"/>
          </p:cNvSpPr>
          <p:nvPr>
            <p:ph sz="half" idx="1"/>
          </p:nvPr>
        </p:nvSpPr>
        <p:spPr>
          <a:xfrm>
            <a:off x="219459" y="1840096"/>
            <a:ext cx="9522854" cy="4621671"/>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1170" name="コンテンツ プレースホルダ 8"/>
          <p:cNvSpPr>
            <a:spLocks noGrp="1"/>
          </p:cNvSpPr>
          <p:nvPr>
            <p:ph sz="quarter" idx="13"/>
          </p:nvPr>
        </p:nvSpPr>
        <p:spPr>
          <a:xfrm>
            <a:off x="231792" y="682628"/>
            <a:ext cx="9521825" cy="1010706"/>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1171" name="日付プレースホルダ 4"/>
          <p:cNvSpPr>
            <a:spLocks noGrp="1"/>
          </p:cNvSpPr>
          <p:nvPr>
            <p:ph type="dt" sz="half" idx="14"/>
          </p:nvPr>
        </p:nvSpPr>
        <p:spPr>
          <a:xfrm>
            <a:off x="495300" y="6356351"/>
            <a:ext cx="2311400" cy="365125"/>
          </a:xfrm>
          <a:prstGeom prst="rect">
            <a:avLst/>
          </a:prstGeom>
        </p:spPr>
        <p:txBody>
          <a:bodyPr/>
          <a:lstStyle>
            <a:lvl1pPr eaLnBrk="1" fontAlgn="auto" hangingPunct="1">
              <a:spcBef>
                <a:spcPts val="0"/>
              </a:spcBef>
              <a:spcAft>
                <a:spcPts val="0"/>
              </a:spcAft>
              <a:defRPr>
                <a:solidFill>
                  <a:prstClr val="black"/>
                </a:solidFill>
                <a:latin typeface="Arial"/>
                <a:ea typeface="ＭＳ Ｐゴシック"/>
              </a:defRPr>
            </a:lvl1pPr>
          </a:lstStyle>
          <a:p>
            <a:pPr>
              <a:defRPr/>
            </a:pPr>
            <a:fld id="{EBC9DA0F-4B1F-4500-BE62-AEF361883D5E}" type="datetime1">
              <a:rPr lang="ja-JP" altLang="en-US" smtClean="0"/>
              <a:t>2024/3/8</a:t>
            </a:fld>
            <a:endParaRPr lang="ja-JP" altLang="en-US" dirty="0"/>
          </a:p>
        </p:txBody>
      </p:sp>
      <p:sp>
        <p:nvSpPr>
          <p:cNvPr id="1172" name="フッター プレースホルダ 5"/>
          <p:cNvSpPr>
            <a:spLocks noGrp="1"/>
          </p:cNvSpPr>
          <p:nvPr>
            <p:ph type="ftr" sz="quarter" idx="15"/>
          </p:nvPr>
        </p:nvSpPr>
        <p:spPr>
          <a:xfrm>
            <a:off x="3384550" y="6356351"/>
            <a:ext cx="3136900" cy="365125"/>
          </a:xfrm>
          <a:prstGeom prst="rect">
            <a:avLst/>
          </a:prstGeom>
        </p:spPr>
        <p:txBody>
          <a:bodyPr/>
          <a:lstStyle>
            <a:lvl1pPr eaLnBrk="1" fontAlgn="auto" hangingPunct="1">
              <a:spcBef>
                <a:spcPts val="0"/>
              </a:spcBef>
              <a:spcAft>
                <a:spcPts val="0"/>
              </a:spcAft>
              <a:defRPr>
                <a:solidFill>
                  <a:prstClr val="black"/>
                </a:solidFill>
                <a:latin typeface="Arial"/>
                <a:ea typeface="ＭＳ Ｐゴシック"/>
              </a:defRPr>
            </a:lvl1pPr>
          </a:lstStyle>
          <a:p>
            <a:pPr>
              <a:defRPr/>
            </a:pPr>
            <a:endParaRPr lang="ja-JP" altLang="en-US" dirty="0"/>
          </a:p>
        </p:txBody>
      </p:sp>
      <p:sp>
        <p:nvSpPr>
          <p:cNvPr id="1173" name="スライド番号プレースホルダ 6"/>
          <p:cNvSpPr>
            <a:spLocks noGrp="1"/>
          </p:cNvSpPr>
          <p:nvPr>
            <p:ph type="sldNum" sz="quarter" idx="16"/>
          </p:nvPr>
        </p:nvSpPr>
        <p:spPr>
          <a:xfrm>
            <a:off x="7099300" y="6356351"/>
            <a:ext cx="2311400" cy="365125"/>
          </a:xfrm>
          <a:prstGeom prst="rect">
            <a:avLst/>
          </a:prstGeom>
        </p:spPr>
        <p:txBody>
          <a:bodyPr/>
          <a:lstStyle>
            <a:lvl1pPr eaLnBrk="1" fontAlgn="auto" hangingPunct="1">
              <a:spcBef>
                <a:spcPts val="0"/>
              </a:spcBef>
              <a:spcAft>
                <a:spcPts val="0"/>
              </a:spcAft>
              <a:defRPr>
                <a:solidFill>
                  <a:prstClr val="black"/>
                </a:solidFill>
                <a:latin typeface="Arial"/>
                <a:ea typeface="ＭＳ Ｐゴシック"/>
              </a:defRPr>
            </a:lvl1pPr>
          </a:lstStyle>
          <a:p>
            <a:pPr>
              <a:defRPr/>
            </a:pPr>
            <a:fld id="{3927D28A-B3D3-4A07-959A-4E06D4851C55}" type="slidenum">
              <a:rPr lang="ja-JP" altLang="en-US"/>
              <a:pPr>
                <a:defRPr/>
              </a:pPr>
              <a:t>‹#›</a:t>
            </a:fld>
            <a:endParaRPr lang="ja-JP" altLang="en-US" dirty="0"/>
          </a:p>
        </p:txBody>
      </p:sp>
    </p:spTree>
    <p:extLst>
      <p:ext uri="{BB962C8B-B14F-4D97-AF65-F5344CB8AC3E}">
        <p14:creationId xmlns:p14="http://schemas.microsoft.com/office/powerpoint/2010/main" val="109883868"/>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85" name="タイトル 1"/>
          <p:cNvSpPr>
            <a:spLocks noGrp="1"/>
          </p:cNvSpPr>
          <p:nvPr>
            <p:ph type="ctrTitle"/>
          </p:nvPr>
        </p:nvSpPr>
        <p:spPr>
          <a:xfrm>
            <a:off x="742950" y="2130485"/>
            <a:ext cx="8420100" cy="1470025"/>
          </a:xfrm>
        </p:spPr>
        <p:txBody>
          <a:bodyPr/>
          <a:lstStyle/>
          <a:p>
            <a:r>
              <a:rPr lang="ja-JP" altLang="en-US"/>
              <a:t>マスタ タイトルの書式設定</a:t>
            </a:r>
          </a:p>
        </p:txBody>
      </p:sp>
      <p:sp>
        <p:nvSpPr>
          <p:cNvPr id="1186" name="サブタイトル 2"/>
          <p:cNvSpPr>
            <a:spLocks noGrp="1"/>
          </p:cNvSpPr>
          <p:nvPr>
            <p:ph type="subTitle" idx="1"/>
          </p:nvPr>
        </p:nvSpPr>
        <p:spPr>
          <a:xfrm>
            <a:off x="1485900" y="3886200"/>
            <a:ext cx="6934200" cy="1752600"/>
          </a:xfrm>
        </p:spPr>
        <p:txBody>
          <a:bodyPr/>
          <a:lstStyle>
            <a:lvl1pPr marL="0" indent="0" algn="ctr">
              <a:buNone/>
              <a:defRPr/>
            </a:lvl1pPr>
            <a:lvl2pPr marL="389586" indent="0" algn="ctr">
              <a:buNone/>
              <a:defRPr/>
            </a:lvl2pPr>
            <a:lvl3pPr marL="779173" indent="0" algn="ctr">
              <a:buNone/>
              <a:defRPr/>
            </a:lvl3pPr>
            <a:lvl4pPr marL="1168759" indent="0" algn="ctr">
              <a:buNone/>
              <a:defRPr/>
            </a:lvl4pPr>
            <a:lvl5pPr marL="1558345" indent="0" algn="ctr">
              <a:buNone/>
              <a:defRPr/>
            </a:lvl5pPr>
            <a:lvl6pPr marL="1947932" indent="0" algn="ctr">
              <a:buNone/>
              <a:defRPr/>
            </a:lvl6pPr>
            <a:lvl7pPr marL="2337518" indent="0" algn="ctr">
              <a:buNone/>
              <a:defRPr/>
            </a:lvl7pPr>
            <a:lvl8pPr marL="2727104" indent="0" algn="ctr">
              <a:buNone/>
              <a:defRPr/>
            </a:lvl8pPr>
            <a:lvl9pPr marL="3116691" indent="0" algn="ctr">
              <a:buNone/>
              <a:defRPr/>
            </a:lvl9pPr>
          </a:lstStyle>
          <a:p>
            <a:r>
              <a:rPr lang="ja-JP" altLang="en-US"/>
              <a:t>マスタ サブタイトルの書式設定</a:t>
            </a:r>
          </a:p>
        </p:txBody>
      </p:sp>
    </p:spTree>
    <p:extLst>
      <p:ext uri="{BB962C8B-B14F-4D97-AF65-F5344CB8AC3E}">
        <p14:creationId xmlns:p14="http://schemas.microsoft.com/office/powerpoint/2010/main" val="1307368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88" name="タイトル 1"/>
          <p:cNvSpPr>
            <a:spLocks noGrp="1"/>
          </p:cNvSpPr>
          <p:nvPr>
            <p:ph type="title"/>
          </p:nvPr>
        </p:nvSpPr>
        <p:spPr/>
        <p:txBody>
          <a:bodyPr/>
          <a:lstStyle/>
          <a:p>
            <a:r>
              <a:rPr lang="ja-JP" altLang="en-US"/>
              <a:t>マスタ タイトルの書式設定</a:t>
            </a:r>
          </a:p>
        </p:txBody>
      </p:sp>
      <p:sp>
        <p:nvSpPr>
          <p:cNvPr id="118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2644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52" name="タイトル 1"/>
          <p:cNvSpPr>
            <a:spLocks noGrp="1"/>
          </p:cNvSpPr>
          <p:nvPr>
            <p:ph type="title"/>
          </p:nvPr>
        </p:nvSpPr>
        <p:spPr>
          <a:xfrm>
            <a:off x="782506" y="4406903"/>
            <a:ext cx="8420100" cy="1362075"/>
          </a:xfrm>
        </p:spPr>
        <p:txBody>
          <a:bodyPr anchor="t"/>
          <a:lstStyle>
            <a:lvl1pPr algn="l">
              <a:defRPr sz="4000" b="1" cap="all"/>
            </a:lvl1pPr>
          </a:lstStyle>
          <a:p>
            <a:r>
              <a:rPr lang="ja-JP" altLang="en-US"/>
              <a:t>マスタ タイトルの書式設定</a:t>
            </a:r>
          </a:p>
        </p:txBody>
      </p:sp>
      <p:sp>
        <p:nvSpPr>
          <p:cNvPr id="1053" name="テキスト プレースホルダ 2"/>
          <p:cNvSpPr>
            <a:spLocks noGrp="1"/>
          </p:cNvSpPr>
          <p:nvPr>
            <p:ph type="body" idx="1"/>
          </p:nvPr>
        </p:nvSpPr>
        <p:spPr>
          <a:xfrm>
            <a:off x="782506" y="2906714"/>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054" name="Rectangle 4"/>
          <p:cNvSpPr>
            <a:spLocks noGrp="1" noChangeArrowheads="1"/>
          </p:cNvSpPr>
          <p:nvPr>
            <p:ph type="dt" sz="half" idx="10"/>
          </p:nvPr>
        </p:nvSpPr>
        <p:spPr>
          <a:ln/>
        </p:spPr>
        <p:txBody>
          <a:bodyPr/>
          <a:lstStyle>
            <a:lvl1pPr>
              <a:defRPr/>
            </a:lvl1pPr>
          </a:lstStyle>
          <a:p>
            <a:pPr>
              <a:defRPr/>
            </a:pPr>
            <a:fld id="{4F9B73FC-64DC-4CC0-8DFE-E3DA8DF8DD75}" type="datetime1">
              <a:rPr lang="ja-JP" altLang="en-US" smtClean="0">
                <a:solidFill>
                  <a:prstClr val="black"/>
                </a:solidFill>
              </a:rPr>
              <a:t>2024/3/8</a:t>
            </a:fld>
            <a:endParaRPr lang="en-US" altLang="ja-JP" dirty="0">
              <a:solidFill>
                <a:prstClr val="black"/>
              </a:solidFill>
            </a:endParaRPr>
          </a:p>
        </p:txBody>
      </p:sp>
      <p:sp>
        <p:nvSpPr>
          <p:cNvPr id="1055"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Tree>
    <p:extLst>
      <p:ext uri="{BB962C8B-B14F-4D97-AF65-F5344CB8AC3E}">
        <p14:creationId xmlns:p14="http://schemas.microsoft.com/office/powerpoint/2010/main" val="2930547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91" name="タイトル 1"/>
          <p:cNvSpPr>
            <a:spLocks noGrp="1"/>
          </p:cNvSpPr>
          <p:nvPr>
            <p:ph type="title"/>
          </p:nvPr>
        </p:nvSpPr>
        <p:spPr>
          <a:xfrm>
            <a:off x="782638" y="4406960"/>
            <a:ext cx="8420100" cy="1362075"/>
          </a:xfrm>
        </p:spPr>
        <p:txBody>
          <a:bodyPr anchor="t"/>
          <a:lstStyle>
            <a:lvl1pPr algn="l">
              <a:defRPr sz="3408" b="1" cap="all"/>
            </a:lvl1pPr>
          </a:lstStyle>
          <a:p>
            <a:r>
              <a:rPr lang="ja-JP" altLang="en-US"/>
              <a:t>マスタ タイトルの書式設定</a:t>
            </a:r>
          </a:p>
        </p:txBody>
      </p:sp>
      <p:sp>
        <p:nvSpPr>
          <p:cNvPr id="1192" name="テキスト プレースホルダ 2"/>
          <p:cNvSpPr>
            <a:spLocks noGrp="1"/>
          </p:cNvSpPr>
          <p:nvPr>
            <p:ph type="body" idx="1"/>
          </p:nvPr>
        </p:nvSpPr>
        <p:spPr>
          <a:xfrm>
            <a:off x="782638" y="2906713"/>
            <a:ext cx="8420100" cy="1500187"/>
          </a:xfrm>
        </p:spPr>
        <p:txBody>
          <a:bodyPr anchor="b"/>
          <a:lstStyle>
            <a:lvl1pPr marL="0" indent="0">
              <a:buNone/>
              <a:defRPr sz="1704"/>
            </a:lvl1pPr>
            <a:lvl2pPr marL="389586" indent="0">
              <a:buNone/>
              <a:defRPr sz="1534"/>
            </a:lvl2pPr>
            <a:lvl3pPr marL="779173" indent="0">
              <a:buNone/>
              <a:defRPr sz="1363"/>
            </a:lvl3pPr>
            <a:lvl4pPr marL="1168759" indent="0">
              <a:buNone/>
              <a:defRPr sz="1193"/>
            </a:lvl4pPr>
            <a:lvl5pPr marL="1558345" indent="0">
              <a:buNone/>
              <a:defRPr sz="1193"/>
            </a:lvl5pPr>
            <a:lvl6pPr marL="1947932" indent="0">
              <a:buNone/>
              <a:defRPr sz="1193"/>
            </a:lvl6pPr>
            <a:lvl7pPr marL="2337518" indent="0">
              <a:buNone/>
              <a:defRPr sz="1193"/>
            </a:lvl7pPr>
            <a:lvl8pPr marL="2727104" indent="0">
              <a:buNone/>
              <a:defRPr sz="1193"/>
            </a:lvl8pPr>
            <a:lvl9pPr marL="3116691" indent="0">
              <a:buNone/>
              <a:defRPr sz="1193"/>
            </a:lvl9pPr>
          </a:lstStyle>
          <a:p>
            <a:pPr lvl="0"/>
            <a:r>
              <a:rPr lang="ja-JP" altLang="en-US"/>
              <a:t>マスタ テキストの書式設定</a:t>
            </a:r>
          </a:p>
        </p:txBody>
      </p:sp>
    </p:spTree>
    <p:extLst>
      <p:ext uri="{BB962C8B-B14F-4D97-AF65-F5344CB8AC3E}">
        <p14:creationId xmlns:p14="http://schemas.microsoft.com/office/powerpoint/2010/main" val="790308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94" name="タイトル 1"/>
          <p:cNvSpPr>
            <a:spLocks noGrp="1"/>
          </p:cNvSpPr>
          <p:nvPr>
            <p:ph type="title"/>
          </p:nvPr>
        </p:nvSpPr>
        <p:spPr/>
        <p:txBody>
          <a:bodyPr/>
          <a:lstStyle/>
          <a:p>
            <a:r>
              <a:rPr lang="ja-JP" altLang="en-US"/>
              <a:t>マスタ タイトルの書式設定</a:t>
            </a:r>
          </a:p>
        </p:txBody>
      </p:sp>
      <p:sp>
        <p:nvSpPr>
          <p:cNvPr id="1195" name="コンテンツ プレースホルダ 2"/>
          <p:cNvSpPr>
            <a:spLocks noGrp="1"/>
          </p:cNvSpPr>
          <p:nvPr>
            <p:ph sz="half" idx="1"/>
          </p:nvPr>
        </p:nvSpPr>
        <p:spPr>
          <a:xfrm>
            <a:off x="495303" y="1600206"/>
            <a:ext cx="4381501"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96" name="コンテンツ プレースホルダ 3"/>
          <p:cNvSpPr>
            <a:spLocks noGrp="1"/>
          </p:cNvSpPr>
          <p:nvPr>
            <p:ph sz="half" idx="2"/>
          </p:nvPr>
        </p:nvSpPr>
        <p:spPr>
          <a:xfrm>
            <a:off x="5029199" y="1600206"/>
            <a:ext cx="4381501"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4062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98"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1199" name="テキスト プレースホルダ 2"/>
          <p:cNvSpPr>
            <a:spLocks noGrp="1"/>
          </p:cNvSpPr>
          <p:nvPr>
            <p:ph type="body" idx="1"/>
          </p:nvPr>
        </p:nvSpPr>
        <p:spPr>
          <a:xfrm>
            <a:off x="495300" y="1535113"/>
            <a:ext cx="4376738"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a:t>マスタ テキストの書式設定</a:t>
            </a:r>
          </a:p>
        </p:txBody>
      </p:sp>
      <p:sp>
        <p:nvSpPr>
          <p:cNvPr id="1200" name="コンテンツ プレースホルダ 3"/>
          <p:cNvSpPr>
            <a:spLocks noGrp="1"/>
          </p:cNvSpPr>
          <p:nvPr>
            <p:ph sz="half" idx="2"/>
          </p:nvPr>
        </p:nvSpPr>
        <p:spPr>
          <a:xfrm>
            <a:off x="495300" y="2174875"/>
            <a:ext cx="437673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01" name="テキスト プレースホルダ 4"/>
          <p:cNvSpPr>
            <a:spLocks noGrp="1"/>
          </p:cNvSpPr>
          <p:nvPr>
            <p:ph type="body" sz="quarter" idx="3"/>
          </p:nvPr>
        </p:nvSpPr>
        <p:spPr>
          <a:xfrm>
            <a:off x="5032408" y="1535113"/>
            <a:ext cx="4378325"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a:t>マスタ テキストの書式設定</a:t>
            </a:r>
          </a:p>
        </p:txBody>
      </p:sp>
      <p:sp>
        <p:nvSpPr>
          <p:cNvPr id="1202" name="コンテンツ プレースホルダ 5"/>
          <p:cNvSpPr>
            <a:spLocks noGrp="1"/>
          </p:cNvSpPr>
          <p:nvPr>
            <p:ph sz="quarter" idx="4"/>
          </p:nvPr>
        </p:nvSpPr>
        <p:spPr>
          <a:xfrm>
            <a:off x="5032408" y="2174875"/>
            <a:ext cx="4378325"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979329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04"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2753151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532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07" name="タイトル 1"/>
          <p:cNvSpPr>
            <a:spLocks noGrp="1"/>
          </p:cNvSpPr>
          <p:nvPr>
            <p:ph type="title"/>
          </p:nvPr>
        </p:nvSpPr>
        <p:spPr>
          <a:xfrm>
            <a:off x="495308" y="273050"/>
            <a:ext cx="3259138" cy="1162050"/>
          </a:xfrm>
        </p:spPr>
        <p:txBody>
          <a:bodyPr anchor="b"/>
          <a:lstStyle>
            <a:lvl1pPr algn="l">
              <a:defRPr sz="1704" b="1"/>
            </a:lvl1pPr>
          </a:lstStyle>
          <a:p>
            <a:r>
              <a:rPr lang="ja-JP" altLang="en-US"/>
              <a:t>マスタ タイトルの書式設定</a:t>
            </a:r>
          </a:p>
        </p:txBody>
      </p:sp>
      <p:sp>
        <p:nvSpPr>
          <p:cNvPr id="1208" name="コンテンツ プレースホルダ 2"/>
          <p:cNvSpPr>
            <a:spLocks noGrp="1"/>
          </p:cNvSpPr>
          <p:nvPr>
            <p:ph idx="1"/>
          </p:nvPr>
        </p:nvSpPr>
        <p:spPr>
          <a:xfrm>
            <a:off x="3873499" y="273056"/>
            <a:ext cx="5537201"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09" name="テキスト プレースホルダ 3"/>
          <p:cNvSpPr>
            <a:spLocks noGrp="1"/>
          </p:cNvSpPr>
          <p:nvPr>
            <p:ph type="body" sz="half" idx="2"/>
          </p:nvPr>
        </p:nvSpPr>
        <p:spPr>
          <a:xfrm>
            <a:off x="495308" y="1435103"/>
            <a:ext cx="3259138" cy="4691063"/>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a:t>マスタ テキストの書式設定</a:t>
            </a:r>
          </a:p>
        </p:txBody>
      </p:sp>
    </p:spTree>
    <p:extLst>
      <p:ext uri="{BB962C8B-B14F-4D97-AF65-F5344CB8AC3E}">
        <p14:creationId xmlns:p14="http://schemas.microsoft.com/office/powerpoint/2010/main" val="4100782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211" name="タイトル 1"/>
          <p:cNvSpPr>
            <a:spLocks noGrp="1"/>
          </p:cNvSpPr>
          <p:nvPr>
            <p:ph type="title"/>
          </p:nvPr>
        </p:nvSpPr>
        <p:spPr>
          <a:xfrm>
            <a:off x="1941513" y="4800600"/>
            <a:ext cx="5943600" cy="566738"/>
          </a:xfrm>
        </p:spPr>
        <p:txBody>
          <a:bodyPr anchor="b"/>
          <a:lstStyle>
            <a:lvl1pPr algn="l">
              <a:defRPr sz="1704" b="1"/>
            </a:lvl1pPr>
          </a:lstStyle>
          <a:p>
            <a:r>
              <a:rPr lang="ja-JP" altLang="en-US"/>
              <a:t>マスタ タイトルの書式設定</a:t>
            </a:r>
          </a:p>
        </p:txBody>
      </p:sp>
      <p:sp>
        <p:nvSpPr>
          <p:cNvPr id="1212" name="図プレースホルダ 2"/>
          <p:cNvSpPr>
            <a:spLocks noGrp="1"/>
          </p:cNvSpPr>
          <p:nvPr>
            <p:ph type="pic" idx="1"/>
          </p:nvPr>
        </p:nvSpPr>
        <p:spPr>
          <a:xfrm>
            <a:off x="1941513" y="612775"/>
            <a:ext cx="5943600" cy="4114800"/>
          </a:xfrm>
        </p:spPr>
        <p:txBody>
          <a:bodyPr/>
          <a:lstStyle>
            <a:lvl1pPr marL="0" indent="0">
              <a:buNone/>
              <a:defRPr sz="2727"/>
            </a:lvl1pPr>
            <a:lvl2pPr marL="389586" indent="0">
              <a:buNone/>
              <a:defRPr sz="2386"/>
            </a:lvl2pPr>
            <a:lvl3pPr marL="779173" indent="0">
              <a:buNone/>
              <a:defRPr sz="2045"/>
            </a:lvl3pPr>
            <a:lvl4pPr marL="1168759" indent="0">
              <a:buNone/>
              <a:defRPr sz="1704"/>
            </a:lvl4pPr>
            <a:lvl5pPr marL="1558345" indent="0">
              <a:buNone/>
              <a:defRPr sz="1704"/>
            </a:lvl5pPr>
            <a:lvl6pPr marL="1947932" indent="0">
              <a:buNone/>
              <a:defRPr sz="1704"/>
            </a:lvl6pPr>
            <a:lvl7pPr marL="2337518" indent="0">
              <a:buNone/>
              <a:defRPr sz="1704"/>
            </a:lvl7pPr>
            <a:lvl8pPr marL="2727104" indent="0">
              <a:buNone/>
              <a:defRPr sz="1704"/>
            </a:lvl8pPr>
            <a:lvl9pPr marL="3116691" indent="0">
              <a:buNone/>
              <a:defRPr sz="1704"/>
            </a:lvl9pPr>
          </a:lstStyle>
          <a:p>
            <a:pPr lvl="0"/>
            <a:r>
              <a:rPr lang="ja-JP" altLang="en-US" noProof="0" dirty="0"/>
              <a:t>アイコンをクリックして図を追加</a:t>
            </a:r>
          </a:p>
        </p:txBody>
      </p:sp>
      <p:sp>
        <p:nvSpPr>
          <p:cNvPr id="1213" name="テキスト プレースホルダ 3"/>
          <p:cNvSpPr>
            <a:spLocks noGrp="1"/>
          </p:cNvSpPr>
          <p:nvPr>
            <p:ph type="body" sz="half" idx="2"/>
          </p:nvPr>
        </p:nvSpPr>
        <p:spPr>
          <a:xfrm>
            <a:off x="1941513" y="5367338"/>
            <a:ext cx="5943600" cy="804862"/>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a:t>マスタ テキストの書式設定</a:t>
            </a:r>
          </a:p>
        </p:txBody>
      </p:sp>
    </p:spTree>
    <p:extLst>
      <p:ext uri="{BB962C8B-B14F-4D97-AF65-F5344CB8AC3E}">
        <p14:creationId xmlns:p14="http://schemas.microsoft.com/office/powerpoint/2010/main" val="2932180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215" name="タイトル 1"/>
          <p:cNvSpPr>
            <a:spLocks noGrp="1"/>
          </p:cNvSpPr>
          <p:nvPr>
            <p:ph type="title"/>
          </p:nvPr>
        </p:nvSpPr>
        <p:spPr/>
        <p:txBody>
          <a:bodyPr/>
          <a:lstStyle/>
          <a:p>
            <a:r>
              <a:rPr lang="ja-JP" altLang="en-US"/>
              <a:t>マスタ タイトルの書式設定</a:t>
            </a:r>
          </a:p>
        </p:txBody>
      </p:sp>
      <p:sp>
        <p:nvSpPr>
          <p:cNvPr id="1216"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835421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218" name="縦書きタイトル 1"/>
          <p:cNvSpPr>
            <a:spLocks noGrp="1"/>
          </p:cNvSpPr>
          <p:nvPr>
            <p:ph type="title" orient="vert"/>
          </p:nvPr>
        </p:nvSpPr>
        <p:spPr>
          <a:xfrm>
            <a:off x="7058025" y="6"/>
            <a:ext cx="2352675" cy="6126163"/>
          </a:xfrm>
        </p:spPr>
        <p:txBody>
          <a:bodyPr vert="eaVert"/>
          <a:lstStyle/>
          <a:p>
            <a:r>
              <a:rPr lang="ja-JP" altLang="en-US"/>
              <a:t>マスタ タイトルの書式設定</a:t>
            </a:r>
          </a:p>
        </p:txBody>
      </p:sp>
      <p:sp>
        <p:nvSpPr>
          <p:cNvPr id="1219" name="縦書きテキスト プレースホルダ 2"/>
          <p:cNvSpPr>
            <a:spLocks noGrp="1"/>
          </p:cNvSpPr>
          <p:nvPr>
            <p:ph type="body" orient="vert" idx="1"/>
          </p:nvPr>
        </p:nvSpPr>
        <p:spPr>
          <a:xfrm>
            <a:off x="33" y="6"/>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4327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1221" name="コンテンツ プレースホルダ 1"/>
          <p:cNvSpPr>
            <a:spLocks noGrp="1"/>
          </p:cNvSpPr>
          <p:nvPr>
            <p:ph/>
          </p:nvPr>
        </p:nvSpPr>
        <p:spPr>
          <a:xfrm>
            <a:off x="0" y="6"/>
            <a:ext cx="9410700"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8726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7" name="タイトル 1"/>
          <p:cNvSpPr>
            <a:spLocks noGrp="1"/>
          </p:cNvSpPr>
          <p:nvPr>
            <p:ph type="title"/>
          </p:nvPr>
        </p:nvSpPr>
        <p:spPr/>
        <p:txBody>
          <a:bodyPr/>
          <a:lstStyle/>
          <a:p>
            <a:r>
              <a:rPr lang="ja-JP" altLang="en-US"/>
              <a:t>マスタ タイトルの書式設定</a:t>
            </a:r>
          </a:p>
        </p:txBody>
      </p:sp>
      <p:sp>
        <p:nvSpPr>
          <p:cNvPr id="1058" name="コンテンツ プレースホルダ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9" name="コンテンツ プレースホルダ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0" name="Rectangle 4"/>
          <p:cNvSpPr>
            <a:spLocks noGrp="1" noChangeArrowheads="1"/>
          </p:cNvSpPr>
          <p:nvPr>
            <p:ph type="dt" sz="half" idx="10"/>
          </p:nvPr>
        </p:nvSpPr>
        <p:spPr>
          <a:ln/>
        </p:spPr>
        <p:txBody>
          <a:bodyPr/>
          <a:lstStyle>
            <a:lvl1pPr>
              <a:defRPr/>
            </a:lvl1pPr>
          </a:lstStyle>
          <a:p>
            <a:pPr>
              <a:defRPr/>
            </a:pPr>
            <a:fld id="{27C1B5D5-301F-4D85-AAF2-B27B8B428E96}" type="datetime1">
              <a:rPr lang="ja-JP" altLang="en-US" smtClean="0">
                <a:solidFill>
                  <a:prstClr val="black"/>
                </a:solidFill>
              </a:rPr>
              <a:t>2024/3/8</a:t>
            </a:fld>
            <a:endParaRPr lang="en-US" altLang="ja-JP" dirty="0">
              <a:solidFill>
                <a:prstClr val="black"/>
              </a:solidFill>
            </a:endParaRPr>
          </a:p>
        </p:txBody>
      </p:sp>
      <p:sp>
        <p:nvSpPr>
          <p:cNvPr id="1061"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Tree>
    <p:extLst>
      <p:ext uri="{BB962C8B-B14F-4D97-AF65-F5344CB8AC3E}">
        <p14:creationId xmlns:p14="http://schemas.microsoft.com/office/powerpoint/2010/main" val="40116816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1223" name="タイトル 1"/>
          <p:cNvSpPr>
            <a:spLocks noGrp="1"/>
          </p:cNvSpPr>
          <p:nvPr>
            <p:ph type="title"/>
          </p:nvPr>
        </p:nvSpPr>
        <p:spPr>
          <a:xfrm>
            <a:off x="1" y="0"/>
            <a:ext cx="7605713" cy="476250"/>
          </a:xfrm>
        </p:spPr>
        <p:txBody>
          <a:bodyPr/>
          <a:lstStyle/>
          <a:p>
            <a:r>
              <a:rPr lang="ja-JP" altLang="en-US"/>
              <a:t>マスタ タイトルの書式設定</a:t>
            </a:r>
          </a:p>
        </p:txBody>
      </p:sp>
      <p:sp>
        <p:nvSpPr>
          <p:cNvPr id="1224" name="表プレースホルダ 2"/>
          <p:cNvSpPr>
            <a:spLocks noGrp="1"/>
          </p:cNvSpPr>
          <p:nvPr>
            <p:ph type="tbl" idx="1"/>
          </p:nvPr>
        </p:nvSpPr>
        <p:spPr>
          <a:xfrm>
            <a:off x="495300" y="1600206"/>
            <a:ext cx="8915400" cy="4525963"/>
          </a:xfrm>
        </p:spPr>
        <p:txBody>
          <a:bodyPr/>
          <a:lstStyle/>
          <a:p>
            <a:pPr lvl="0"/>
            <a:r>
              <a:rPr lang="ja-JP" altLang="en-US" noProof="0" dirty="0"/>
              <a:t>アイコンをクリックして表を追加</a:t>
            </a:r>
          </a:p>
        </p:txBody>
      </p:sp>
    </p:spTree>
    <p:extLst>
      <p:ext uri="{BB962C8B-B14F-4D97-AF65-F5344CB8AC3E}">
        <p14:creationId xmlns:p14="http://schemas.microsoft.com/office/powerpoint/2010/main" val="1206372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2 つのコンテンツ">
    <p:spTree>
      <p:nvGrpSpPr>
        <p:cNvPr id="1" name=""/>
        <p:cNvGrpSpPr/>
        <p:nvPr/>
      </p:nvGrpSpPr>
      <p:grpSpPr>
        <a:xfrm>
          <a:off x="0" y="0"/>
          <a:ext cx="0" cy="0"/>
          <a:chOff x="0" y="0"/>
          <a:chExt cx="0" cy="0"/>
        </a:xfrm>
      </p:grpSpPr>
      <p:sp>
        <p:nvSpPr>
          <p:cNvPr id="1226" name="タイトル 1"/>
          <p:cNvSpPr>
            <a:spLocks noGrp="1"/>
          </p:cNvSpPr>
          <p:nvPr>
            <p:ph type="title"/>
          </p:nvPr>
        </p:nvSpPr>
        <p:spPr/>
        <p:txBody>
          <a:bodyPr/>
          <a:lstStyle/>
          <a:p>
            <a:r>
              <a:rPr lang="ja-JP" altLang="en-US"/>
              <a:t>マスタ タイトルの書式設定</a:t>
            </a:r>
          </a:p>
        </p:txBody>
      </p:sp>
      <p:sp>
        <p:nvSpPr>
          <p:cNvPr id="1227" name="コンテンツ プレースホルダ 2"/>
          <p:cNvSpPr>
            <a:spLocks noGrp="1"/>
          </p:cNvSpPr>
          <p:nvPr>
            <p:ph sz="half" idx="1"/>
          </p:nvPr>
        </p:nvSpPr>
        <p:spPr>
          <a:xfrm>
            <a:off x="219459" y="1840096"/>
            <a:ext cx="9522854" cy="4621671"/>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1228" name="コンテンツ プレースホルダ 8"/>
          <p:cNvSpPr>
            <a:spLocks noGrp="1"/>
          </p:cNvSpPr>
          <p:nvPr>
            <p:ph sz="quarter" idx="13"/>
          </p:nvPr>
        </p:nvSpPr>
        <p:spPr>
          <a:xfrm>
            <a:off x="231792" y="682628"/>
            <a:ext cx="9521825" cy="1010706"/>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1229" name="日付プレースホルダ 4"/>
          <p:cNvSpPr>
            <a:spLocks noGrp="1"/>
          </p:cNvSpPr>
          <p:nvPr>
            <p:ph type="dt" sz="half" idx="14"/>
          </p:nvPr>
        </p:nvSpPr>
        <p:spPr>
          <a:xfrm>
            <a:off x="495300" y="6356352"/>
            <a:ext cx="2311400" cy="365125"/>
          </a:xfrm>
          <a:prstGeom prst="rect">
            <a:avLst/>
          </a:prstGeom>
        </p:spPr>
        <p:txBody>
          <a:bodyPr/>
          <a:lstStyle>
            <a:lvl1pPr eaLnBrk="1" fontAlgn="auto" hangingPunct="1">
              <a:spcBef>
                <a:spcPts val="0"/>
              </a:spcBef>
              <a:spcAft>
                <a:spcPts val="0"/>
              </a:spcAft>
              <a:defRPr sz="1662">
                <a:solidFill>
                  <a:prstClr val="black"/>
                </a:solidFill>
                <a:latin typeface="Arial"/>
                <a:ea typeface="ＭＳ Ｐゴシック"/>
              </a:defRPr>
            </a:lvl1pPr>
          </a:lstStyle>
          <a:p>
            <a:pPr>
              <a:defRPr/>
            </a:pPr>
            <a:fld id="{2E6DB14C-A23B-4494-98E7-E906FC050631}" type="datetime1">
              <a:rPr lang="ja-JP" altLang="en-US" smtClean="0"/>
              <a:t>2024/3/8</a:t>
            </a:fld>
            <a:endParaRPr lang="ja-JP" altLang="en-US" dirty="0"/>
          </a:p>
        </p:txBody>
      </p:sp>
      <p:sp>
        <p:nvSpPr>
          <p:cNvPr id="1230" name="フッター プレースホルダ 5"/>
          <p:cNvSpPr>
            <a:spLocks noGrp="1"/>
          </p:cNvSpPr>
          <p:nvPr>
            <p:ph type="ftr" sz="quarter" idx="15"/>
          </p:nvPr>
        </p:nvSpPr>
        <p:spPr>
          <a:xfrm>
            <a:off x="3384550" y="6356352"/>
            <a:ext cx="3136900" cy="365125"/>
          </a:xfrm>
          <a:prstGeom prst="rect">
            <a:avLst/>
          </a:prstGeom>
        </p:spPr>
        <p:txBody>
          <a:bodyPr/>
          <a:lstStyle>
            <a:lvl1pPr eaLnBrk="1" fontAlgn="auto" hangingPunct="1">
              <a:spcBef>
                <a:spcPts val="0"/>
              </a:spcBef>
              <a:spcAft>
                <a:spcPts val="0"/>
              </a:spcAft>
              <a:defRPr sz="1662">
                <a:solidFill>
                  <a:prstClr val="black"/>
                </a:solidFill>
                <a:latin typeface="Arial"/>
                <a:ea typeface="ＭＳ Ｐゴシック"/>
              </a:defRPr>
            </a:lvl1pPr>
          </a:lstStyle>
          <a:p>
            <a:pPr>
              <a:defRPr/>
            </a:pPr>
            <a:endParaRPr lang="ja-JP" altLang="en-US" dirty="0"/>
          </a:p>
        </p:txBody>
      </p:sp>
      <p:sp>
        <p:nvSpPr>
          <p:cNvPr id="1231" name="スライド番号プレースホルダ 6"/>
          <p:cNvSpPr>
            <a:spLocks noGrp="1"/>
          </p:cNvSpPr>
          <p:nvPr>
            <p:ph type="sldNum" sz="quarter" idx="16"/>
          </p:nvPr>
        </p:nvSpPr>
        <p:spPr>
          <a:xfrm>
            <a:off x="7099300" y="6356352"/>
            <a:ext cx="2311400" cy="365125"/>
          </a:xfrm>
          <a:prstGeom prst="rect">
            <a:avLst/>
          </a:prstGeom>
        </p:spPr>
        <p:txBody>
          <a:bodyPr/>
          <a:lstStyle>
            <a:lvl1pPr eaLnBrk="1" fontAlgn="auto" hangingPunct="1">
              <a:spcBef>
                <a:spcPts val="0"/>
              </a:spcBef>
              <a:spcAft>
                <a:spcPts val="0"/>
              </a:spcAft>
              <a:defRPr sz="1662">
                <a:solidFill>
                  <a:prstClr val="black"/>
                </a:solidFill>
                <a:latin typeface="Arial"/>
                <a:ea typeface="ＭＳ Ｐゴシック"/>
              </a:defRPr>
            </a:lvl1pPr>
          </a:lstStyle>
          <a:p>
            <a:pPr>
              <a:defRPr/>
            </a:pPr>
            <a:fld id="{970D66F6-6EC2-4397-86BE-A83AAF816CCA}" type="slidenum">
              <a:rPr lang="ja-JP" altLang="en-US"/>
              <a:pPr>
                <a:defRPr/>
              </a:pPr>
              <a:t>‹#›</a:t>
            </a:fld>
            <a:endParaRPr lang="ja-JP" altLang="en-US" dirty="0"/>
          </a:p>
        </p:txBody>
      </p:sp>
    </p:spTree>
    <p:extLst>
      <p:ext uri="{BB962C8B-B14F-4D97-AF65-F5344CB8AC3E}">
        <p14:creationId xmlns:p14="http://schemas.microsoft.com/office/powerpoint/2010/main" val="3505417282"/>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239"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1240"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1241" name="日付プレースホルダ 3"/>
          <p:cNvSpPr>
            <a:spLocks noGrp="1"/>
          </p:cNvSpPr>
          <p:nvPr>
            <p:ph type="dt" sz="half" idx="10"/>
          </p:nvPr>
        </p:nvSpPr>
        <p:spPr/>
        <p:txBody>
          <a:bodyPr/>
          <a:lstStyle>
            <a:lvl1pPr>
              <a:defRPr/>
            </a:lvl1pPr>
          </a:lstStyle>
          <a:p>
            <a:pPr>
              <a:defRPr/>
            </a:pPr>
            <a:fld id="{0BDCDF57-DEA1-4779-B0E9-D4E3E12A7427}"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242"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1243" name="スライド番号プレースホルダ 5"/>
          <p:cNvSpPr>
            <a:spLocks noGrp="1"/>
          </p:cNvSpPr>
          <p:nvPr>
            <p:ph type="sldNum" sz="quarter" idx="12"/>
          </p:nvPr>
        </p:nvSpPr>
        <p:spPr/>
        <p:txBody>
          <a:bodyPr/>
          <a:lstStyle>
            <a:lvl1pPr>
              <a:defRPr/>
            </a:lvl1pPr>
          </a:lstStyle>
          <a:p>
            <a:fld id="{8A139363-3776-4C57-A6E9-DE512C25C277}" type="slidenum">
              <a:rPr lang="ja-JP" altLang="en-US"/>
              <a:pPr/>
              <a:t>‹#›</a:t>
            </a:fld>
            <a:endParaRPr lang="ja-JP" altLang="en-US" dirty="0"/>
          </a:p>
        </p:txBody>
      </p:sp>
    </p:spTree>
    <p:extLst>
      <p:ext uri="{BB962C8B-B14F-4D97-AF65-F5344CB8AC3E}">
        <p14:creationId xmlns:p14="http://schemas.microsoft.com/office/powerpoint/2010/main" val="3808095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245" name="タイトル 1"/>
          <p:cNvSpPr>
            <a:spLocks noGrp="1"/>
          </p:cNvSpPr>
          <p:nvPr>
            <p:ph type="title"/>
          </p:nvPr>
        </p:nvSpPr>
        <p:spPr/>
        <p:txBody>
          <a:bodyPr/>
          <a:lstStyle/>
          <a:p>
            <a:r>
              <a:rPr lang="ja-JP" altLang="en-US"/>
              <a:t>マスタ タイトルの書式設定</a:t>
            </a:r>
          </a:p>
        </p:txBody>
      </p:sp>
      <p:sp>
        <p:nvSpPr>
          <p:cNvPr id="1246"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47" name="日付プレースホルダ 3"/>
          <p:cNvSpPr>
            <a:spLocks noGrp="1"/>
          </p:cNvSpPr>
          <p:nvPr>
            <p:ph type="dt" sz="half" idx="10"/>
          </p:nvPr>
        </p:nvSpPr>
        <p:spPr/>
        <p:txBody>
          <a:bodyPr/>
          <a:lstStyle>
            <a:lvl1pPr>
              <a:defRPr/>
            </a:lvl1pPr>
          </a:lstStyle>
          <a:p>
            <a:pPr>
              <a:defRPr/>
            </a:pPr>
            <a:fld id="{832A03E8-3A66-4B78-9C0C-57F632FFAB40}"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24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1249" name="スライド番号プレースホルダ 5"/>
          <p:cNvSpPr>
            <a:spLocks noGrp="1"/>
          </p:cNvSpPr>
          <p:nvPr>
            <p:ph type="sldNum" sz="quarter" idx="12"/>
          </p:nvPr>
        </p:nvSpPr>
        <p:spPr/>
        <p:txBody>
          <a:bodyPr/>
          <a:lstStyle>
            <a:lvl1pPr>
              <a:defRPr/>
            </a:lvl1pPr>
          </a:lstStyle>
          <a:p>
            <a:fld id="{573CC5FA-D14B-4298-B2D8-64067D7BDF1B}" type="slidenum">
              <a:rPr lang="ja-JP" altLang="en-US"/>
              <a:pPr/>
              <a:t>‹#›</a:t>
            </a:fld>
            <a:endParaRPr lang="ja-JP" altLang="en-US" dirty="0"/>
          </a:p>
        </p:txBody>
      </p:sp>
    </p:spTree>
    <p:extLst>
      <p:ext uri="{BB962C8B-B14F-4D97-AF65-F5344CB8AC3E}">
        <p14:creationId xmlns:p14="http://schemas.microsoft.com/office/powerpoint/2010/main" val="2738122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251"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1252" name="テキスト プレースホルダ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1253" name="日付プレースホルダ 3"/>
          <p:cNvSpPr>
            <a:spLocks noGrp="1"/>
          </p:cNvSpPr>
          <p:nvPr>
            <p:ph type="dt" sz="half" idx="10"/>
          </p:nvPr>
        </p:nvSpPr>
        <p:spPr/>
        <p:txBody>
          <a:bodyPr/>
          <a:lstStyle>
            <a:lvl1pPr>
              <a:defRPr/>
            </a:lvl1pPr>
          </a:lstStyle>
          <a:p>
            <a:pPr>
              <a:defRPr/>
            </a:pPr>
            <a:fld id="{2DFF52BE-3375-4B2F-9CF3-279CE9BA2A7F}"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25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1255" name="スライド番号プレースホルダ 5"/>
          <p:cNvSpPr>
            <a:spLocks noGrp="1"/>
          </p:cNvSpPr>
          <p:nvPr>
            <p:ph type="sldNum" sz="quarter" idx="12"/>
          </p:nvPr>
        </p:nvSpPr>
        <p:spPr/>
        <p:txBody>
          <a:bodyPr/>
          <a:lstStyle>
            <a:lvl1pPr>
              <a:defRPr/>
            </a:lvl1pPr>
          </a:lstStyle>
          <a:p>
            <a:fld id="{C66A1687-7F3D-4B93-A951-DFE0CB71709B}" type="slidenum">
              <a:rPr lang="ja-JP" altLang="en-US"/>
              <a:pPr/>
              <a:t>‹#›</a:t>
            </a:fld>
            <a:endParaRPr lang="ja-JP" altLang="en-US" dirty="0"/>
          </a:p>
        </p:txBody>
      </p:sp>
    </p:spTree>
    <p:extLst>
      <p:ext uri="{BB962C8B-B14F-4D97-AF65-F5344CB8AC3E}">
        <p14:creationId xmlns:p14="http://schemas.microsoft.com/office/powerpoint/2010/main" val="4231997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257" name="タイトル 1"/>
          <p:cNvSpPr>
            <a:spLocks noGrp="1"/>
          </p:cNvSpPr>
          <p:nvPr>
            <p:ph type="title"/>
          </p:nvPr>
        </p:nvSpPr>
        <p:spPr/>
        <p:txBody>
          <a:bodyPr/>
          <a:lstStyle/>
          <a:p>
            <a:r>
              <a:rPr lang="ja-JP" altLang="en-US"/>
              <a:t>マスタ タイトルの書式設定</a:t>
            </a:r>
          </a:p>
        </p:txBody>
      </p:sp>
      <p:sp>
        <p:nvSpPr>
          <p:cNvPr id="1258"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59"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60" name="日付プレースホルダ 3"/>
          <p:cNvSpPr>
            <a:spLocks noGrp="1"/>
          </p:cNvSpPr>
          <p:nvPr>
            <p:ph type="dt" sz="half" idx="10"/>
          </p:nvPr>
        </p:nvSpPr>
        <p:spPr/>
        <p:txBody>
          <a:bodyPr/>
          <a:lstStyle>
            <a:lvl1pPr>
              <a:defRPr/>
            </a:lvl1pPr>
          </a:lstStyle>
          <a:p>
            <a:pPr>
              <a:defRPr/>
            </a:pPr>
            <a:fld id="{506A9011-68CA-4ACA-8D16-9CADAB0E7D3E}"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261"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1262" name="スライド番号プレースホルダ 5"/>
          <p:cNvSpPr>
            <a:spLocks noGrp="1"/>
          </p:cNvSpPr>
          <p:nvPr>
            <p:ph type="sldNum" sz="quarter" idx="12"/>
          </p:nvPr>
        </p:nvSpPr>
        <p:spPr/>
        <p:txBody>
          <a:bodyPr/>
          <a:lstStyle>
            <a:lvl1pPr>
              <a:defRPr/>
            </a:lvl1pPr>
          </a:lstStyle>
          <a:p>
            <a:fld id="{EF532765-7585-4603-B576-52E299D161A7}" type="slidenum">
              <a:rPr lang="ja-JP" altLang="en-US"/>
              <a:pPr/>
              <a:t>‹#›</a:t>
            </a:fld>
            <a:endParaRPr lang="ja-JP" altLang="en-US" dirty="0"/>
          </a:p>
        </p:txBody>
      </p:sp>
    </p:spTree>
    <p:extLst>
      <p:ext uri="{BB962C8B-B14F-4D97-AF65-F5344CB8AC3E}">
        <p14:creationId xmlns:p14="http://schemas.microsoft.com/office/powerpoint/2010/main" val="4038646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264" name="タイトル 1"/>
          <p:cNvSpPr>
            <a:spLocks noGrp="1"/>
          </p:cNvSpPr>
          <p:nvPr>
            <p:ph type="title"/>
          </p:nvPr>
        </p:nvSpPr>
        <p:spPr/>
        <p:txBody>
          <a:bodyPr/>
          <a:lstStyle>
            <a:lvl1pPr>
              <a:defRPr/>
            </a:lvl1pPr>
          </a:lstStyle>
          <a:p>
            <a:r>
              <a:rPr lang="ja-JP" altLang="en-US"/>
              <a:t>マスタ タイトルの書式設定</a:t>
            </a:r>
          </a:p>
        </p:txBody>
      </p:sp>
      <p:sp>
        <p:nvSpPr>
          <p:cNvPr id="1265"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266"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67"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268"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69" name="日付プレースホルダ 3"/>
          <p:cNvSpPr>
            <a:spLocks noGrp="1"/>
          </p:cNvSpPr>
          <p:nvPr>
            <p:ph type="dt" sz="half" idx="10"/>
          </p:nvPr>
        </p:nvSpPr>
        <p:spPr/>
        <p:txBody>
          <a:bodyPr/>
          <a:lstStyle>
            <a:lvl1pPr>
              <a:defRPr/>
            </a:lvl1pPr>
          </a:lstStyle>
          <a:p>
            <a:pPr>
              <a:defRPr/>
            </a:pPr>
            <a:fld id="{4C9BCC61-0206-496E-9C5C-6A1F9601CE7B}"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270"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1271" name="スライド番号プレースホルダ 5"/>
          <p:cNvSpPr>
            <a:spLocks noGrp="1"/>
          </p:cNvSpPr>
          <p:nvPr>
            <p:ph type="sldNum" sz="quarter" idx="12"/>
          </p:nvPr>
        </p:nvSpPr>
        <p:spPr/>
        <p:txBody>
          <a:bodyPr/>
          <a:lstStyle>
            <a:lvl1pPr>
              <a:defRPr/>
            </a:lvl1pPr>
          </a:lstStyle>
          <a:p>
            <a:fld id="{1599F54F-D38D-4A2E-845A-BC78A0173EF7}" type="slidenum">
              <a:rPr lang="ja-JP" altLang="en-US"/>
              <a:pPr/>
              <a:t>‹#›</a:t>
            </a:fld>
            <a:endParaRPr lang="ja-JP" altLang="en-US" dirty="0"/>
          </a:p>
        </p:txBody>
      </p:sp>
    </p:spTree>
    <p:extLst>
      <p:ext uri="{BB962C8B-B14F-4D97-AF65-F5344CB8AC3E}">
        <p14:creationId xmlns:p14="http://schemas.microsoft.com/office/powerpoint/2010/main" val="2548377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73" name="タイトル 1"/>
          <p:cNvSpPr>
            <a:spLocks noGrp="1"/>
          </p:cNvSpPr>
          <p:nvPr>
            <p:ph type="title"/>
          </p:nvPr>
        </p:nvSpPr>
        <p:spPr/>
        <p:txBody>
          <a:bodyPr/>
          <a:lstStyle/>
          <a:p>
            <a:r>
              <a:rPr lang="ja-JP" altLang="en-US"/>
              <a:t>マスタ タイトルの書式設定</a:t>
            </a:r>
          </a:p>
        </p:txBody>
      </p:sp>
      <p:sp>
        <p:nvSpPr>
          <p:cNvPr id="1274" name="日付プレースホルダ 3"/>
          <p:cNvSpPr>
            <a:spLocks noGrp="1"/>
          </p:cNvSpPr>
          <p:nvPr>
            <p:ph type="dt" sz="half" idx="10"/>
          </p:nvPr>
        </p:nvSpPr>
        <p:spPr/>
        <p:txBody>
          <a:bodyPr/>
          <a:lstStyle>
            <a:lvl1pPr>
              <a:defRPr/>
            </a:lvl1pPr>
          </a:lstStyle>
          <a:p>
            <a:pPr>
              <a:defRPr/>
            </a:pPr>
            <a:fld id="{0E44D05D-B911-4115-ACBF-9602E041086E}"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27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1276" name="スライド番号プレースホルダ 5"/>
          <p:cNvSpPr>
            <a:spLocks noGrp="1"/>
          </p:cNvSpPr>
          <p:nvPr>
            <p:ph type="sldNum" sz="quarter" idx="12"/>
          </p:nvPr>
        </p:nvSpPr>
        <p:spPr/>
        <p:txBody>
          <a:bodyPr/>
          <a:lstStyle>
            <a:lvl1pPr>
              <a:defRPr/>
            </a:lvl1pPr>
          </a:lstStyle>
          <a:p>
            <a:fld id="{366106C1-0576-41A7-80CC-99A861A76532}" type="slidenum">
              <a:rPr lang="ja-JP" altLang="en-US"/>
              <a:pPr/>
              <a:t>‹#›</a:t>
            </a:fld>
            <a:endParaRPr lang="ja-JP" altLang="en-US" dirty="0"/>
          </a:p>
        </p:txBody>
      </p:sp>
    </p:spTree>
    <p:extLst>
      <p:ext uri="{BB962C8B-B14F-4D97-AF65-F5344CB8AC3E}">
        <p14:creationId xmlns:p14="http://schemas.microsoft.com/office/powerpoint/2010/main" val="3537320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278" name="日付プレースホルダ 3"/>
          <p:cNvSpPr>
            <a:spLocks noGrp="1"/>
          </p:cNvSpPr>
          <p:nvPr>
            <p:ph type="dt" sz="half" idx="10"/>
          </p:nvPr>
        </p:nvSpPr>
        <p:spPr/>
        <p:txBody>
          <a:bodyPr/>
          <a:lstStyle>
            <a:lvl1pPr>
              <a:defRPr/>
            </a:lvl1pPr>
          </a:lstStyle>
          <a:p>
            <a:pPr>
              <a:defRPr/>
            </a:pPr>
            <a:fld id="{9E08C9E6-BB3D-45E1-ACE0-0492736D2B15}"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279"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1280" name="スライド番号プレースホルダ 5"/>
          <p:cNvSpPr>
            <a:spLocks noGrp="1"/>
          </p:cNvSpPr>
          <p:nvPr>
            <p:ph type="sldNum" sz="quarter" idx="12"/>
          </p:nvPr>
        </p:nvSpPr>
        <p:spPr/>
        <p:txBody>
          <a:bodyPr/>
          <a:lstStyle>
            <a:lvl1pPr>
              <a:defRPr/>
            </a:lvl1pPr>
          </a:lstStyle>
          <a:p>
            <a:fld id="{89AAA843-5C7A-4D93-A69B-A203303DFD52}" type="slidenum">
              <a:rPr lang="ja-JP" altLang="en-US"/>
              <a:pPr/>
              <a:t>‹#›</a:t>
            </a:fld>
            <a:endParaRPr lang="ja-JP" altLang="en-US" dirty="0"/>
          </a:p>
        </p:txBody>
      </p:sp>
    </p:spTree>
    <p:extLst>
      <p:ext uri="{BB962C8B-B14F-4D97-AF65-F5344CB8AC3E}">
        <p14:creationId xmlns:p14="http://schemas.microsoft.com/office/powerpoint/2010/main" val="1630961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8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128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8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285" name="日付プレースホルダ 3"/>
          <p:cNvSpPr>
            <a:spLocks noGrp="1"/>
          </p:cNvSpPr>
          <p:nvPr>
            <p:ph type="dt" sz="half" idx="10"/>
          </p:nvPr>
        </p:nvSpPr>
        <p:spPr/>
        <p:txBody>
          <a:bodyPr/>
          <a:lstStyle>
            <a:lvl1pPr>
              <a:defRPr/>
            </a:lvl1pPr>
          </a:lstStyle>
          <a:p>
            <a:pPr>
              <a:defRPr/>
            </a:pPr>
            <a:fld id="{FAAED42E-8A52-4A6D-8B97-F634CC893D3D}"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28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1287" name="スライド番号プレースホルダ 5"/>
          <p:cNvSpPr>
            <a:spLocks noGrp="1"/>
          </p:cNvSpPr>
          <p:nvPr>
            <p:ph type="sldNum" sz="quarter" idx="12"/>
          </p:nvPr>
        </p:nvSpPr>
        <p:spPr/>
        <p:txBody>
          <a:bodyPr/>
          <a:lstStyle>
            <a:lvl1pPr>
              <a:defRPr/>
            </a:lvl1pPr>
          </a:lstStyle>
          <a:p>
            <a:fld id="{F295399F-C61B-4133-81FC-2F7612D89245}" type="slidenum">
              <a:rPr lang="ja-JP" altLang="en-US"/>
              <a:pPr/>
              <a:t>‹#›</a:t>
            </a:fld>
            <a:endParaRPr lang="ja-JP" altLang="en-US" dirty="0"/>
          </a:p>
        </p:txBody>
      </p:sp>
    </p:spTree>
    <p:extLst>
      <p:ext uri="{BB962C8B-B14F-4D97-AF65-F5344CB8AC3E}">
        <p14:creationId xmlns:p14="http://schemas.microsoft.com/office/powerpoint/2010/main" val="419634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3"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1064" name="テキスト プレースホルダ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65" name="コンテンツ プレースホルダ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6" name="テキスト プレースホルダ 4"/>
          <p:cNvSpPr>
            <a:spLocks noGrp="1"/>
          </p:cNvSpPr>
          <p:nvPr>
            <p:ph type="body" sz="quarter" idx="3"/>
          </p:nvPr>
        </p:nvSpPr>
        <p:spPr>
          <a:xfrm>
            <a:off x="5032112" y="1535113"/>
            <a:ext cx="4378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67" name="コンテンツ プレースホルダ 5"/>
          <p:cNvSpPr>
            <a:spLocks noGrp="1"/>
          </p:cNvSpPr>
          <p:nvPr>
            <p:ph sz="quarter" idx="4"/>
          </p:nvPr>
        </p:nvSpPr>
        <p:spPr>
          <a:xfrm>
            <a:off x="5032112"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8" name="Rectangle 4"/>
          <p:cNvSpPr>
            <a:spLocks noGrp="1" noChangeArrowheads="1"/>
          </p:cNvSpPr>
          <p:nvPr>
            <p:ph type="dt" sz="half" idx="10"/>
          </p:nvPr>
        </p:nvSpPr>
        <p:spPr>
          <a:ln/>
        </p:spPr>
        <p:txBody>
          <a:bodyPr/>
          <a:lstStyle>
            <a:lvl1pPr>
              <a:defRPr/>
            </a:lvl1pPr>
          </a:lstStyle>
          <a:p>
            <a:pPr>
              <a:defRPr/>
            </a:pPr>
            <a:fld id="{54C97735-494F-4701-AD88-5329D7AA96EC}" type="datetime1">
              <a:rPr lang="ja-JP" altLang="en-US" smtClean="0">
                <a:solidFill>
                  <a:prstClr val="black"/>
                </a:solidFill>
              </a:rPr>
              <a:t>2024/3/8</a:t>
            </a:fld>
            <a:endParaRPr lang="en-US" altLang="ja-JP" dirty="0">
              <a:solidFill>
                <a:prstClr val="black"/>
              </a:solidFill>
            </a:endParaRPr>
          </a:p>
        </p:txBody>
      </p:sp>
      <p:sp>
        <p:nvSpPr>
          <p:cNvPr id="1069"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Tree>
    <p:extLst>
      <p:ext uri="{BB962C8B-B14F-4D97-AF65-F5344CB8AC3E}">
        <p14:creationId xmlns:p14="http://schemas.microsoft.com/office/powerpoint/2010/main" val="35038902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289"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1290"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1291"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292" name="日付プレースホルダ 3"/>
          <p:cNvSpPr>
            <a:spLocks noGrp="1"/>
          </p:cNvSpPr>
          <p:nvPr>
            <p:ph type="dt" sz="half" idx="10"/>
          </p:nvPr>
        </p:nvSpPr>
        <p:spPr/>
        <p:txBody>
          <a:bodyPr/>
          <a:lstStyle>
            <a:lvl1pPr>
              <a:defRPr/>
            </a:lvl1pPr>
          </a:lstStyle>
          <a:p>
            <a:pPr>
              <a:defRPr/>
            </a:pPr>
            <a:fld id="{28FBA101-5970-45EA-BE53-F3C3F86D31FA}"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29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1294" name="スライド番号プレースホルダ 5"/>
          <p:cNvSpPr>
            <a:spLocks noGrp="1"/>
          </p:cNvSpPr>
          <p:nvPr>
            <p:ph type="sldNum" sz="quarter" idx="12"/>
          </p:nvPr>
        </p:nvSpPr>
        <p:spPr/>
        <p:txBody>
          <a:bodyPr/>
          <a:lstStyle>
            <a:lvl1pPr>
              <a:defRPr/>
            </a:lvl1pPr>
          </a:lstStyle>
          <a:p>
            <a:fld id="{223A5DE1-ADE2-4131-9103-4B28AD7FC89A}" type="slidenum">
              <a:rPr lang="ja-JP" altLang="en-US"/>
              <a:pPr/>
              <a:t>‹#›</a:t>
            </a:fld>
            <a:endParaRPr lang="ja-JP" altLang="en-US" dirty="0"/>
          </a:p>
        </p:txBody>
      </p:sp>
    </p:spTree>
    <p:extLst>
      <p:ext uri="{BB962C8B-B14F-4D97-AF65-F5344CB8AC3E}">
        <p14:creationId xmlns:p14="http://schemas.microsoft.com/office/powerpoint/2010/main" val="39124829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296" name="タイトル 1"/>
          <p:cNvSpPr>
            <a:spLocks noGrp="1"/>
          </p:cNvSpPr>
          <p:nvPr>
            <p:ph type="title"/>
          </p:nvPr>
        </p:nvSpPr>
        <p:spPr/>
        <p:txBody>
          <a:bodyPr/>
          <a:lstStyle/>
          <a:p>
            <a:r>
              <a:rPr lang="ja-JP" altLang="en-US"/>
              <a:t>マスタ タイトルの書式設定</a:t>
            </a:r>
          </a:p>
        </p:txBody>
      </p:sp>
      <p:sp>
        <p:nvSpPr>
          <p:cNvPr id="1297"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98" name="日付プレースホルダ 3"/>
          <p:cNvSpPr>
            <a:spLocks noGrp="1"/>
          </p:cNvSpPr>
          <p:nvPr>
            <p:ph type="dt" sz="half" idx="10"/>
          </p:nvPr>
        </p:nvSpPr>
        <p:spPr/>
        <p:txBody>
          <a:bodyPr/>
          <a:lstStyle>
            <a:lvl1pPr>
              <a:defRPr/>
            </a:lvl1pPr>
          </a:lstStyle>
          <a:p>
            <a:pPr>
              <a:defRPr/>
            </a:pPr>
            <a:fld id="{32ADCB3E-9B5C-4953-BF44-9B5C7ECFA39B}"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299"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1300" name="スライド番号プレースホルダ 5"/>
          <p:cNvSpPr>
            <a:spLocks noGrp="1"/>
          </p:cNvSpPr>
          <p:nvPr>
            <p:ph type="sldNum" sz="quarter" idx="12"/>
          </p:nvPr>
        </p:nvSpPr>
        <p:spPr/>
        <p:txBody>
          <a:bodyPr/>
          <a:lstStyle>
            <a:lvl1pPr>
              <a:defRPr/>
            </a:lvl1pPr>
          </a:lstStyle>
          <a:p>
            <a:fld id="{11EF7A89-0D46-4E35-9109-AF3A70731541}" type="slidenum">
              <a:rPr lang="ja-JP" altLang="en-US"/>
              <a:pPr/>
              <a:t>‹#›</a:t>
            </a:fld>
            <a:endParaRPr lang="ja-JP" altLang="en-US" dirty="0"/>
          </a:p>
        </p:txBody>
      </p:sp>
    </p:spTree>
    <p:extLst>
      <p:ext uri="{BB962C8B-B14F-4D97-AF65-F5344CB8AC3E}">
        <p14:creationId xmlns:p14="http://schemas.microsoft.com/office/powerpoint/2010/main" val="23924181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30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130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4" name="日付プレースホルダ 3"/>
          <p:cNvSpPr>
            <a:spLocks noGrp="1"/>
          </p:cNvSpPr>
          <p:nvPr>
            <p:ph type="dt" sz="half" idx="10"/>
          </p:nvPr>
        </p:nvSpPr>
        <p:spPr/>
        <p:txBody>
          <a:bodyPr/>
          <a:lstStyle>
            <a:lvl1pPr>
              <a:defRPr/>
            </a:lvl1pPr>
          </a:lstStyle>
          <a:p>
            <a:pPr>
              <a:defRPr/>
            </a:pPr>
            <a:fld id="{055EC28E-4DAA-4D7C-BB59-647338CAE1DA}"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30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1306" name="スライド番号プレースホルダ 5"/>
          <p:cNvSpPr>
            <a:spLocks noGrp="1"/>
          </p:cNvSpPr>
          <p:nvPr>
            <p:ph type="sldNum" sz="quarter" idx="12"/>
          </p:nvPr>
        </p:nvSpPr>
        <p:spPr/>
        <p:txBody>
          <a:bodyPr/>
          <a:lstStyle>
            <a:lvl1pPr>
              <a:defRPr/>
            </a:lvl1pPr>
          </a:lstStyle>
          <a:p>
            <a:fld id="{21015836-EAA1-4E4D-89AC-D58DA59525DE}" type="slidenum">
              <a:rPr lang="ja-JP" altLang="en-US"/>
              <a:pPr/>
              <a:t>‹#›</a:t>
            </a:fld>
            <a:endParaRPr lang="ja-JP" altLang="en-US" dirty="0"/>
          </a:p>
        </p:txBody>
      </p:sp>
    </p:spTree>
    <p:extLst>
      <p:ext uri="{BB962C8B-B14F-4D97-AF65-F5344CB8AC3E}">
        <p14:creationId xmlns:p14="http://schemas.microsoft.com/office/powerpoint/2010/main" val="540851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413" name="Picture 7" descr="mlit_top"/>
          <p:cNvPicPr>
            <a:picLocks noChangeAspect="1" noChangeArrowheads="1"/>
          </p:cNvPicPr>
          <p:nvPr/>
        </p:nvPicPr>
        <p:blipFill>
          <a:blip r:embed="rId2"/>
          <a:srcRect t="62230"/>
          <a:stretch>
            <a:fillRect/>
          </a:stretch>
        </p:blipFill>
        <p:spPr>
          <a:xfrm>
            <a:off x="0" y="6524636"/>
            <a:ext cx="9906000" cy="333375"/>
          </a:xfrm>
          <a:prstGeom prst="rect">
            <a:avLst/>
          </a:prstGeom>
          <a:noFill/>
          <a:ln>
            <a:noFill/>
          </a:ln>
        </p:spPr>
      </p:pic>
      <p:sp>
        <p:nvSpPr>
          <p:cNvPr id="1414" name="Rectangle 9"/>
          <p:cNvSpPr>
            <a:spLocks noChangeArrowheads="1"/>
          </p:cNvSpPr>
          <p:nvPr/>
        </p:nvSpPr>
        <p:spPr>
          <a:xfrm>
            <a:off x="1833304" y="3284549"/>
            <a:ext cx="8072702" cy="73025"/>
          </a:xfrm>
          <a:prstGeom prst="rect">
            <a:avLst/>
          </a:prstGeom>
          <a:solidFill>
            <a:srgbClr val="0066CC"/>
          </a:solidFill>
          <a:ln>
            <a:noFill/>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solidFill>
                <a:prstClr val="black"/>
              </a:solidFill>
            </a:endParaRPr>
          </a:p>
        </p:txBody>
      </p:sp>
      <p:pic>
        <p:nvPicPr>
          <p:cNvPr id="1415" name="Picture 11"/>
          <p:cNvPicPr>
            <a:picLocks noChangeAspect="1" noChangeArrowheads="1"/>
          </p:cNvPicPr>
          <p:nvPr/>
        </p:nvPicPr>
        <p:blipFill>
          <a:blip r:embed="rId3"/>
          <a:stretch>
            <a:fillRect/>
          </a:stretch>
        </p:blipFill>
        <p:spPr>
          <a:xfrm>
            <a:off x="6" y="6051561"/>
            <a:ext cx="2301081" cy="473075"/>
          </a:xfrm>
          <a:prstGeom prst="rect">
            <a:avLst/>
          </a:prstGeom>
          <a:noFill/>
          <a:ln>
            <a:noFill/>
          </a:ln>
        </p:spPr>
      </p:pic>
      <p:sp>
        <p:nvSpPr>
          <p:cNvPr id="1416" name="Text Box 12"/>
          <p:cNvSpPr txBox="1">
            <a:spLocks noChangeArrowheads="1"/>
          </p:cNvSpPr>
          <p:nvPr/>
        </p:nvSpPr>
        <p:spPr>
          <a:xfrm>
            <a:off x="5" y="6524631"/>
            <a:ext cx="2933816" cy="237629"/>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44" i="1" dirty="0">
                <a:solidFill>
                  <a:prstClr val="white"/>
                </a:solidFill>
                <a:latin typeface="Times New Roman" pitchFamily="18" charset="0"/>
              </a:rPr>
              <a:t>Ministry of Land, Infrastructure, Transport and Tourism</a:t>
            </a:r>
          </a:p>
        </p:txBody>
      </p:sp>
      <p:sp>
        <p:nvSpPr>
          <p:cNvPr id="1417" name="Rectangle 2"/>
          <p:cNvSpPr>
            <a:spLocks noGrp="1" noChangeArrowheads="1"/>
          </p:cNvSpPr>
          <p:nvPr>
            <p:ph type="ctrTitle"/>
          </p:nvPr>
        </p:nvSpPr>
        <p:spPr>
          <a:xfrm>
            <a:off x="1754187" y="2133611"/>
            <a:ext cx="8151813" cy="1470025"/>
          </a:xfrm>
        </p:spPr>
        <p:txBody>
          <a:bodyPr/>
          <a:lstStyle>
            <a:lvl1pPr>
              <a:defRPr sz="3146"/>
            </a:lvl1pPr>
          </a:lstStyle>
          <a:p>
            <a:r>
              <a:rPr lang="ja-JP" altLang="en-US"/>
              <a:t>マスター タイトルの書式設定</a:t>
            </a:r>
          </a:p>
        </p:txBody>
      </p:sp>
      <p:sp>
        <p:nvSpPr>
          <p:cNvPr id="1418"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マスター サブタイトルの書式設定</a:t>
            </a:r>
          </a:p>
        </p:txBody>
      </p:sp>
      <p:sp>
        <p:nvSpPr>
          <p:cNvPr id="1419" name="Rectangle 4"/>
          <p:cNvSpPr>
            <a:spLocks noGrp="1" noChangeArrowheads="1"/>
          </p:cNvSpPr>
          <p:nvPr>
            <p:ph type="dt" sz="half" idx="10"/>
          </p:nvPr>
        </p:nvSpPr>
        <p:spPr/>
        <p:txBody>
          <a:bodyPr/>
          <a:lstStyle>
            <a:lvl1pPr>
              <a:defRPr/>
            </a:lvl1pPr>
          </a:lstStyle>
          <a:p>
            <a:pPr>
              <a:defRPr/>
            </a:pPr>
            <a:fld id="{38DA5DBF-4359-4CD9-BCA7-7148AE14D010}" type="datetime1">
              <a:rPr lang="ja-JP" altLang="en-US" smtClean="0">
                <a:solidFill>
                  <a:prstClr val="black"/>
                </a:solidFill>
              </a:rPr>
              <a:t>2024/3/8</a:t>
            </a:fld>
            <a:endParaRPr lang="en-US" altLang="ja-JP" dirty="0">
              <a:solidFill>
                <a:prstClr val="black"/>
              </a:solidFill>
            </a:endParaRPr>
          </a:p>
        </p:txBody>
      </p:sp>
      <p:sp>
        <p:nvSpPr>
          <p:cNvPr id="1420" name="Rectangle 5"/>
          <p:cNvSpPr>
            <a:spLocks noGrp="1" noChangeArrowheads="1"/>
          </p:cNvSpPr>
          <p:nvPr>
            <p:ph type="ftr" sz="quarter" idx="11"/>
          </p:nvPr>
        </p:nvSpPr>
        <p:spPr/>
        <p:txBody>
          <a:bodyPr/>
          <a:lstStyle>
            <a:lvl1pPr>
              <a:defRPr/>
            </a:lvl1pPr>
          </a:lstStyle>
          <a:p>
            <a:pPr>
              <a:defRPr/>
            </a:pPr>
            <a:endParaRPr lang="en-US" altLang="ja-JP" dirty="0">
              <a:solidFill>
                <a:prstClr val="black"/>
              </a:solidFill>
            </a:endParaRPr>
          </a:p>
        </p:txBody>
      </p:sp>
      <p:sp>
        <p:nvSpPr>
          <p:cNvPr id="1421"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35C1E978-A3B9-4673-8199-379729392307}" type="slidenum">
              <a:rPr lang="en-US" altLang="ja-JP" smtClean="0">
                <a:solidFill>
                  <a:prstClr val="black"/>
                </a:solidFill>
              </a:rPr>
              <a:pPr>
                <a:defRPr/>
              </a:pPr>
              <a:t>‹#›</a:t>
            </a:fld>
            <a:endParaRPr lang="en-US" altLang="ja-JP" dirty="0">
              <a:solidFill>
                <a:prstClr val="black"/>
              </a:solidFill>
            </a:endParaRPr>
          </a:p>
        </p:txBody>
      </p:sp>
      <p:pic>
        <p:nvPicPr>
          <p:cNvPr id="1422" name="Picture 7" descr="mlit_top"/>
          <p:cNvPicPr>
            <a:picLocks noChangeAspect="1" noChangeArrowheads="1"/>
          </p:cNvPicPr>
          <p:nvPr/>
        </p:nvPicPr>
        <p:blipFill>
          <a:blip r:embed="rId2"/>
          <a:srcRect t="62230"/>
          <a:stretch>
            <a:fillRect/>
          </a:stretch>
        </p:blipFill>
        <p:spPr>
          <a:xfrm>
            <a:off x="0" y="6524632"/>
            <a:ext cx="9906000" cy="333375"/>
          </a:xfrm>
          <a:prstGeom prst="rect">
            <a:avLst/>
          </a:prstGeom>
          <a:noFill/>
          <a:ln>
            <a:noFill/>
          </a:ln>
        </p:spPr>
      </p:pic>
      <p:sp>
        <p:nvSpPr>
          <p:cNvPr id="1423" name="Rectangle 9"/>
          <p:cNvSpPr>
            <a:spLocks noChangeArrowheads="1"/>
          </p:cNvSpPr>
          <p:nvPr/>
        </p:nvSpPr>
        <p:spPr>
          <a:xfrm>
            <a:off x="1833302" y="3284545"/>
            <a:ext cx="8072702" cy="73025"/>
          </a:xfrm>
          <a:prstGeom prst="rect">
            <a:avLst/>
          </a:prstGeom>
          <a:solidFill>
            <a:srgbClr val="0066CC"/>
          </a:solidFill>
          <a:ln>
            <a:noFill/>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solidFill>
                <a:prstClr val="black"/>
              </a:solidFill>
            </a:endParaRPr>
          </a:p>
        </p:txBody>
      </p:sp>
      <p:pic>
        <p:nvPicPr>
          <p:cNvPr id="1424" name="Picture 11"/>
          <p:cNvPicPr>
            <a:picLocks noChangeAspect="1" noChangeArrowheads="1"/>
          </p:cNvPicPr>
          <p:nvPr/>
        </p:nvPicPr>
        <p:blipFill>
          <a:blip r:embed="rId3"/>
          <a:stretch>
            <a:fillRect/>
          </a:stretch>
        </p:blipFill>
        <p:spPr>
          <a:xfrm>
            <a:off x="4" y="6051557"/>
            <a:ext cx="2301081" cy="473075"/>
          </a:xfrm>
          <a:prstGeom prst="rect">
            <a:avLst/>
          </a:prstGeom>
          <a:noFill/>
          <a:ln>
            <a:noFill/>
          </a:ln>
        </p:spPr>
      </p:pic>
      <p:sp>
        <p:nvSpPr>
          <p:cNvPr id="1425" name="Text Box 12"/>
          <p:cNvSpPr txBox="1">
            <a:spLocks noChangeArrowheads="1"/>
          </p:cNvSpPr>
          <p:nvPr/>
        </p:nvSpPr>
        <p:spPr>
          <a:xfrm>
            <a:off x="5" y="6524629"/>
            <a:ext cx="3161443" cy="249748"/>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23" i="1" dirty="0">
                <a:solidFill>
                  <a:prstClr val="white"/>
                </a:solidFill>
                <a:latin typeface="Times New Roman" pitchFamily="18" charset="0"/>
              </a:rPr>
              <a:t>Ministry of Land, Infrastructure, Transport and Tourism</a:t>
            </a:r>
          </a:p>
        </p:txBody>
      </p:sp>
      <p:sp>
        <p:nvSpPr>
          <p:cNvPr id="1426" name="テキスト ボックス 18"/>
          <p:cNvSpPr txBox="1">
            <a:spLocks noChangeArrowheads="1"/>
          </p:cNvSpPr>
          <p:nvPr/>
        </p:nvSpPr>
        <p:spPr>
          <a:xfrm>
            <a:off x="10857656" y="548684"/>
            <a:ext cx="1209013" cy="249748"/>
          </a:xfrm>
          <a:prstGeom prst="rect">
            <a:avLst/>
          </a:prstGeom>
          <a:noFill/>
          <a:ln w="19050">
            <a:solidFill>
              <a:schemeClr val="tx1"/>
            </a:solid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023" b="1" dirty="0">
                <a:solidFill>
                  <a:prstClr val="black"/>
                </a:solidFill>
              </a:rPr>
              <a:t>【</a:t>
            </a:r>
            <a:r>
              <a:rPr lang="ja-JP" altLang="en-US" sz="1023" b="1" dirty="0">
                <a:solidFill>
                  <a:prstClr val="black"/>
                </a:solidFill>
              </a:rPr>
              <a:t>機密性２</a:t>
            </a:r>
            <a:r>
              <a:rPr lang="en-US" altLang="ja-JP" sz="1023" b="1" dirty="0">
                <a:solidFill>
                  <a:prstClr val="black"/>
                </a:solidFill>
              </a:rPr>
              <a:t>】</a:t>
            </a:r>
          </a:p>
        </p:txBody>
      </p:sp>
      <p:pic>
        <p:nvPicPr>
          <p:cNvPr id="1427" name="Picture 7" descr="mlit_top"/>
          <p:cNvPicPr>
            <a:picLocks noChangeAspect="1" noChangeArrowheads="1"/>
          </p:cNvPicPr>
          <p:nvPr userDrawn="1"/>
        </p:nvPicPr>
        <p:blipFill>
          <a:blip r:embed="rId2"/>
          <a:srcRect t="62230"/>
          <a:stretch>
            <a:fillRect/>
          </a:stretch>
        </p:blipFill>
        <p:spPr>
          <a:xfrm>
            <a:off x="0" y="6524632"/>
            <a:ext cx="9906000" cy="333375"/>
          </a:xfrm>
          <a:prstGeom prst="rect">
            <a:avLst/>
          </a:prstGeom>
          <a:noFill/>
          <a:ln>
            <a:noFill/>
          </a:ln>
        </p:spPr>
      </p:pic>
      <p:sp>
        <p:nvSpPr>
          <p:cNvPr id="1428" name="Rectangle 9"/>
          <p:cNvSpPr>
            <a:spLocks noChangeArrowheads="1"/>
          </p:cNvSpPr>
          <p:nvPr userDrawn="1"/>
        </p:nvSpPr>
        <p:spPr>
          <a:xfrm>
            <a:off x="1833302" y="3284545"/>
            <a:ext cx="8072702" cy="73025"/>
          </a:xfrm>
          <a:prstGeom prst="rect">
            <a:avLst/>
          </a:prstGeom>
          <a:solidFill>
            <a:srgbClr val="0066CC"/>
          </a:solidFill>
          <a:ln>
            <a:noFill/>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solidFill>
                <a:prstClr val="black"/>
              </a:solidFill>
            </a:endParaRPr>
          </a:p>
        </p:txBody>
      </p:sp>
      <p:pic>
        <p:nvPicPr>
          <p:cNvPr id="1429" name="Picture 11"/>
          <p:cNvPicPr>
            <a:picLocks noChangeAspect="1" noChangeArrowheads="1"/>
          </p:cNvPicPr>
          <p:nvPr userDrawn="1"/>
        </p:nvPicPr>
        <p:blipFill>
          <a:blip r:embed="rId3"/>
          <a:stretch>
            <a:fillRect/>
          </a:stretch>
        </p:blipFill>
        <p:spPr>
          <a:xfrm>
            <a:off x="4" y="6051557"/>
            <a:ext cx="2301081" cy="473075"/>
          </a:xfrm>
          <a:prstGeom prst="rect">
            <a:avLst/>
          </a:prstGeom>
          <a:noFill/>
          <a:ln>
            <a:noFill/>
          </a:ln>
        </p:spPr>
      </p:pic>
      <p:sp>
        <p:nvSpPr>
          <p:cNvPr id="1430" name="Text Box 12"/>
          <p:cNvSpPr txBox="1">
            <a:spLocks noChangeArrowheads="1"/>
          </p:cNvSpPr>
          <p:nvPr userDrawn="1"/>
        </p:nvSpPr>
        <p:spPr>
          <a:xfrm>
            <a:off x="5" y="6524629"/>
            <a:ext cx="3161443" cy="249748"/>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23" i="1" dirty="0">
                <a:solidFill>
                  <a:prstClr val="white"/>
                </a:solidFill>
                <a:latin typeface="Times New Roman" pitchFamily="18" charset="0"/>
              </a:rPr>
              <a:t>Ministry of Land, Infrastructure, Transport and Tourism</a:t>
            </a:r>
          </a:p>
        </p:txBody>
      </p:sp>
    </p:spTree>
    <p:extLst>
      <p:ext uri="{BB962C8B-B14F-4D97-AF65-F5344CB8AC3E}">
        <p14:creationId xmlns:p14="http://schemas.microsoft.com/office/powerpoint/2010/main" val="3915905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432" name="タイトル 1"/>
          <p:cNvSpPr>
            <a:spLocks noGrp="1"/>
          </p:cNvSpPr>
          <p:nvPr>
            <p:ph type="title"/>
          </p:nvPr>
        </p:nvSpPr>
        <p:spPr/>
        <p:txBody>
          <a:bodyPr/>
          <a:lstStyle/>
          <a:p>
            <a:r>
              <a:rPr lang="ja-JP" altLang="en-US"/>
              <a:t>マスター タイトルの書式設定</a:t>
            </a:r>
          </a:p>
        </p:txBody>
      </p:sp>
      <p:sp>
        <p:nvSpPr>
          <p:cNvPr id="143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1434" name="Rectangle 4"/>
          <p:cNvSpPr>
            <a:spLocks noGrp="1" noChangeArrowheads="1"/>
          </p:cNvSpPr>
          <p:nvPr>
            <p:ph type="dt" sz="half" idx="10"/>
          </p:nvPr>
        </p:nvSpPr>
        <p:spPr>
          <a:ln/>
        </p:spPr>
        <p:txBody>
          <a:bodyPr/>
          <a:lstStyle>
            <a:lvl1pPr>
              <a:defRPr/>
            </a:lvl1pPr>
          </a:lstStyle>
          <a:p>
            <a:pPr>
              <a:defRPr/>
            </a:pPr>
            <a:fld id="{F9FA353C-F164-499D-B94B-28FF8AC869C7}" type="datetime1">
              <a:rPr lang="ja-JP" altLang="en-US" smtClean="0">
                <a:solidFill>
                  <a:prstClr val="black"/>
                </a:solidFill>
              </a:rPr>
              <a:t>2024/3/8</a:t>
            </a:fld>
            <a:endParaRPr lang="en-US" altLang="ja-JP" dirty="0">
              <a:solidFill>
                <a:prstClr val="black"/>
              </a:solidFill>
            </a:endParaRPr>
          </a:p>
        </p:txBody>
      </p:sp>
      <p:sp>
        <p:nvSpPr>
          <p:cNvPr id="1435"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143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464059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438" name="タイトル 1"/>
          <p:cNvSpPr>
            <a:spLocks noGrp="1"/>
          </p:cNvSpPr>
          <p:nvPr>
            <p:ph type="title"/>
          </p:nvPr>
        </p:nvSpPr>
        <p:spPr/>
        <p:txBody>
          <a:bodyPr/>
          <a:lstStyle/>
          <a:p>
            <a:r>
              <a:rPr lang="ja-JP" altLang="en-US"/>
              <a:t>マスター タイトルの書式設定</a:t>
            </a:r>
          </a:p>
        </p:txBody>
      </p:sp>
      <p:sp>
        <p:nvSpPr>
          <p:cNvPr id="1439" name="Rectangle 4"/>
          <p:cNvSpPr>
            <a:spLocks noGrp="1" noChangeArrowheads="1"/>
          </p:cNvSpPr>
          <p:nvPr>
            <p:ph type="dt" sz="half" idx="10"/>
          </p:nvPr>
        </p:nvSpPr>
        <p:spPr>
          <a:ln/>
        </p:spPr>
        <p:txBody>
          <a:bodyPr/>
          <a:lstStyle>
            <a:lvl1pPr>
              <a:defRPr/>
            </a:lvl1pPr>
          </a:lstStyle>
          <a:p>
            <a:pPr>
              <a:defRPr/>
            </a:pPr>
            <a:fld id="{8889F362-3905-443E-971B-6DE629A39AA9}" type="datetime1">
              <a:rPr lang="ja-JP" altLang="en-US" smtClean="0">
                <a:solidFill>
                  <a:prstClr val="black"/>
                </a:solidFill>
              </a:rPr>
              <a:t>2024/3/8</a:t>
            </a:fld>
            <a:endParaRPr lang="en-US" altLang="ja-JP" dirty="0">
              <a:solidFill>
                <a:prstClr val="black"/>
              </a:solidFill>
            </a:endParaRPr>
          </a:p>
        </p:txBody>
      </p:sp>
      <p:sp>
        <p:nvSpPr>
          <p:cNvPr id="1440"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1441"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7755952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1443" name="Rectangle 4"/>
          <p:cNvSpPr>
            <a:spLocks noGrp="1" noChangeArrowheads="1"/>
          </p:cNvSpPr>
          <p:nvPr>
            <p:ph type="dt" sz="half" idx="10"/>
          </p:nvPr>
        </p:nvSpPr>
        <p:spPr>
          <a:ln/>
        </p:spPr>
        <p:txBody>
          <a:bodyPr/>
          <a:lstStyle>
            <a:lvl1pPr>
              <a:defRPr/>
            </a:lvl1pPr>
          </a:lstStyle>
          <a:p>
            <a:pPr>
              <a:defRPr/>
            </a:pPr>
            <a:fld id="{E8CFE974-80A0-4697-9D5A-EF8514DBF3CD}" type="datetime1">
              <a:rPr lang="ja-JP" altLang="en-US" smtClean="0">
                <a:solidFill>
                  <a:prstClr val="black"/>
                </a:solidFill>
              </a:rPr>
              <a:t>2024/3/8</a:t>
            </a:fld>
            <a:endParaRPr lang="en-US" altLang="ja-JP" dirty="0">
              <a:solidFill>
                <a:prstClr val="black"/>
              </a:solidFill>
            </a:endParaRPr>
          </a:p>
        </p:txBody>
      </p:sp>
      <p:sp>
        <p:nvSpPr>
          <p:cNvPr id="1444"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1445"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6171081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453" name="タイトル 1"/>
          <p:cNvSpPr>
            <a:spLocks noGrp="1"/>
          </p:cNvSpPr>
          <p:nvPr>
            <p:ph type="title"/>
          </p:nvPr>
        </p:nvSpPr>
        <p:spPr/>
        <p:txBody>
          <a:bodyPr/>
          <a:lstStyle/>
          <a:p>
            <a:r>
              <a:rPr kumimoji="1" lang="ja-JP" altLang="en-US"/>
              <a:t>マスタ タイトルの書式設定</a:t>
            </a:r>
          </a:p>
        </p:txBody>
      </p:sp>
      <p:sp>
        <p:nvSpPr>
          <p:cNvPr id="1454"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55" name="日付プレースホルダ 3"/>
          <p:cNvSpPr>
            <a:spLocks noGrp="1"/>
          </p:cNvSpPr>
          <p:nvPr>
            <p:ph type="dt" sz="half" idx="10"/>
          </p:nvPr>
        </p:nvSpPr>
        <p:spPr/>
        <p:txBody>
          <a:bodyPr/>
          <a:lstStyle/>
          <a:p>
            <a:fld id="{2DB62F70-082C-41E2-931B-92810FC1D1FB}"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456"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1457"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846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459" name="日付プレースホルダ 1"/>
          <p:cNvSpPr>
            <a:spLocks noGrp="1"/>
          </p:cNvSpPr>
          <p:nvPr>
            <p:ph type="dt" sz="half" idx="10"/>
          </p:nvPr>
        </p:nvSpPr>
        <p:spPr/>
        <p:txBody>
          <a:bodyPr/>
          <a:lstStyle/>
          <a:p>
            <a:fld id="{CAD0AB91-3212-45ED-B856-6AACE06BFA92}"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460"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1461"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726024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469" name="タイトル 1"/>
          <p:cNvSpPr>
            <a:spLocks noGrp="1"/>
          </p:cNvSpPr>
          <p:nvPr>
            <p:ph type="title"/>
          </p:nvPr>
        </p:nvSpPr>
        <p:spPr/>
        <p:txBody>
          <a:bodyPr/>
          <a:lstStyle/>
          <a:p>
            <a:r>
              <a:rPr kumimoji="1" lang="ja-JP" altLang="en-US"/>
              <a:t>マスタ タイトルの書式設定</a:t>
            </a:r>
          </a:p>
        </p:txBody>
      </p:sp>
      <p:sp>
        <p:nvSpPr>
          <p:cNvPr id="1470"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71" name="日付プレースホルダ 3"/>
          <p:cNvSpPr>
            <a:spLocks noGrp="1"/>
          </p:cNvSpPr>
          <p:nvPr>
            <p:ph type="dt" sz="half" idx="10"/>
          </p:nvPr>
        </p:nvSpPr>
        <p:spPr/>
        <p:txBody>
          <a:bodyPr/>
          <a:lstStyle/>
          <a:p>
            <a:fld id="{809F2E76-1E8A-40D9-87D1-C317EF5D449F}"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472"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1473"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8747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1" name="タイトル 1"/>
          <p:cNvSpPr>
            <a:spLocks noGrp="1"/>
          </p:cNvSpPr>
          <p:nvPr>
            <p:ph type="title"/>
          </p:nvPr>
        </p:nvSpPr>
        <p:spPr/>
        <p:txBody>
          <a:bodyPr/>
          <a:lstStyle/>
          <a:p>
            <a:r>
              <a:rPr lang="ja-JP" altLang="en-US"/>
              <a:t>マスタ タイトルの書式設定</a:t>
            </a:r>
          </a:p>
        </p:txBody>
      </p:sp>
      <p:sp>
        <p:nvSpPr>
          <p:cNvPr id="1072" name="Rectangle 4"/>
          <p:cNvSpPr>
            <a:spLocks noGrp="1" noChangeArrowheads="1"/>
          </p:cNvSpPr>
          <p:nvPr>
            <p:ph type="dt" sz="half" idx="10"/>
          </p:nvPr>
        </p:nvSpPr>
        <p:spPr>
          <a:ln/>
        </p:spPr>
        <p:txBody>
          <a:bodyPr/>
          <a:lstStyle>
            <a:lvl1pPr>
              <a:defRPr/>
            </a:lvl1pPr>
          </a:lstStyle>
          <a:p>
            <a:pPr>
              <a:defRPr/>
            </a:pPr>
            <a:fld id="{3A6995E8-0932-4964-86DF-0A567A950599}" type="datetime1">
              <a:rPr lang="ja-JP" altLang="en-US" smtClean="0">
                <a:solidFill>
                  <a:prstClr val="black"/>
                </a:solidFill>
              </a:rPr>
              <a:t>2024/3/8</a:t>
            </a:fld>
            <a:endParaRPr lang="en-US" altLang="ja-JP" dirty="0">
              <a:solidFill>
                <a:prstClr val="black"/>
              </a:solidFill>
            </a:endParaRPr>
          </a:p>
        </p:txBody>
      </p:sp>
      <p:sp>
        <p:nvSpPr>
          <p:cNvPr id="1073"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1074" name="Rectangle 6"/>
          <p:cNvSpPr>
            <a:spLocks noGrp="1" noChangeArrowheads="1"/>
          </p:cNvSpPr>
          <p:nvPr>
            <p:ph type="sldNum" sz="quarter" idx="12"/>
          </p:nvPr>
        </p:nvSpPr>
        <p:spPr>
          <a:xfrm>
            <a:off x="7594600" y="6237288"/>
            <a:ext cx="2311400" cy="476250"/>
          </a:xfrm>
          <a:prstGeom prst="rect">
            <a:avLst/>
          </a:prstGeom>
          <a:ln/>
        </p:spPr>
        <p:txBody>
          <a:bodyPr/>
          <a:lstStyle>
            <a:lvl1pPr>
              <a:defRPr/>
            </a:lvl1pPr>
          </a:lstStyle>
          <a:p>
            <a:pPr>
              <a:defRPr/>
            </a:pPr>
            <a:fld id="{1605389D-1ABF-4351-8C3E-16885CD30125}"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950541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475" name="日付プレースホルダ 1"/>
          <p:cNvSpPr>
            <a:spLocks noGrp="1"/>
          </p:cNvSpPr>
          <p:nvPr>
            <p:ph type="dt" sz="half" idx="10"/>
          </p:nvPr>
        </p:nvSpPr>
        <p:spPr/>
        <p:txBody>
          <a:bodyPr/>
          <a:lstStyle/>
          <a:p>
            <a:fld id="{9D60780F-B4C4-4113-ADDF-6A4A62519553}"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476"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1477"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6491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490" name="Picture 7" descr="mlit_top"/>
          <p:cNvPicPr>
            <a:picLocks noChangeAspect="1" noChangeArrowheads="1"/>
          </p:cNvPicPr>
          <p:nvPr/>
        </p:nvPicPr>
        <p:blipFill>
          <a:blip r:embed="rId2"/>
          <a:srcRect t="62230"/>
          <a:stretch>
            <a:fillRect/>
          </a:stretch>
        </p:blipFill>
        <p:spPr>
          <a:xfrm>
            <a:off x="0" y="6524676"/>
            <a:ext cx="9906000" cy="333375"/>
          </a:xfrm>
          <a:prstGeom prst="rect">
            <a:avLst/>
          </a:prstGeom>
          <a:noFill/>
          <a:ln w="9525">
            <a:noFill/>
            <a:miter lim="800000"/>
            <a:headEnd/>
            <a:tailEnd/>
          </a:ln>
        </p:spPr>
      </p:pic>
      <p:sp>
        <p:nvSpPr>
          <p:cNvPr id="1491" name="Rectangle 9"/>
          <p:cNvSpPr>
            <a:spLocks noChangeArrowheads="1"/>
          </p:cNvSpPr>
          <p:nvPr/>
        </p:nvSpPr>
        <p:spPr>
          <a:xfrm>
            <a:off x="1833566" y="3284592"/>
            <a:ext cx="8072437" cy="73025"/>
          </a:xfrm>
          <a:prstGeom prst="rect">
            <a:avLst/>
          </a:prstGeom>
          <a:solidFill>
            <a:srgbClr val="0066CC"/>
          </a:solidFill>
          <a:ln w="9525">
            <a:noFill/>
            <a:miter lim="800000"/>
            <a:headEnd/>
            <a:tailEnd/>
          </a:ln>
          <a:effectLst/>
        </p:spPr>
        <p:txBody>
          <a:bodyPr wrap="none" lIns="91428" tIns="45714" rIns="91428" bIns="45714" anchor="ctr"/>
          <a:lstStyle/>
          <a:p>
            <a:pPr>
              <a:defRPr/>
            </a:pPr>
            <a:endParaRPr lang="ja-JP" altLang="en-US" dirty="0">
              <a:solidFill>
                <a:prstClr val="black"/>
              </a:solidFill>
            </a:endParaRPr>
          </a:p>
        </p:txBody>
      </p:sp>
      <p:pic>
        <p:nvPicPr>
          <p:cNvPr id="1492" name="Picture 11"/>
          <p:cNvPicPr>
            <a:picLocks noChangeAspect="1" noChangeArrowheads="1"/>
          </p:cNvPicPr>
          <p:nvPr/>
        </p:nvPicPr>
        <p:blipFill>
          <a:blip r:embed="rId3"/>
          <a:stretch>
            <a:fillRect/>
          </a:stretch>
        </p:blipFill>
        <p:spPr>
          <a:xfrm>
            <a:off x="3" y="6051604"/>
            <a:ext cx="2301875" cy="473075"/>
          </a:xfrm>
          <a:prstGeom prst="rect">
            <a:avLst/>
          </a:prstGeom>
          <a:noFill/>
          <a:ln w="9525">
            <a:noFill/>
            <a:miter lim="800000"/>
            <a:headEnd/>
            <a:tailEnd/>
          </a:ln>
        </p:spPr>
      </p:pic>
      <p:sp>
        <p:nvSpPr>
          <p:cNvPr id="1493" name="Text Box 12"/>
          <p:cNvSpPr txBox="1">
            <a:spLocks noChangeArrowheads="1"/>
          </p:cNvSpPr>
          <p:nvPr/>
        </p:nvSpPr>
        <p:spPr>
          <a:xfrm>
            <a:off x="0" y="6524676"/>
            <a:ext cx="3642896" cy="276987"/>
          </a:xfrm>
          <a:prstGeom prst="rect">
            <a:avLst/>
          </a:prstGeom>
          <a:noFill/>
          <a:ln w="9525">
            <a:noFill/>
            <a:miter lim="800000"/>
            <a:headEnd/>
            <a:tailEnd/>
          </a:ln>
          <a:effectLst/>
        </p:spPr>
        <p:txBody>
          <a:bodyPr wrap="none" lIns="91428" tIns="45714" rIns="91428" bIns="45714">
            <a:spAutoFit/>
          </a:bodyPr>
          <a:lstStyle/>
          <a:p>
            <a:pPr>
              <a:defRPr/>
            </a:pPr>
            <a:r>
              <a:rPr lang="en-US" altLang="ja-JP" sz="1200" i="1" dirty="0">
                <a:solidFill>
                  <a:prstClr val="white"/>
                </a:solidFill>
                <a:latin typeface="Times New Roman" pitchFamily="18" charset="0"/>
              </a:rPr>
              <a:t>Ministry of Land, Infrastructure, Transport and Tourism</a:t>
            </a:r>
          </a:p>
        </p:txBody>
      </p:sp>
      <p:sp>
        <p:nvSpPr>
          <p:cNvPr id="1494" name="Rectangle 2"/>
          <p:cNvSpPr>
            <a:spLocks noGrp="1" noChangeArrowheads="1"/>
          </p:cNvSpPr>
          <p:nvPr>
            <p:ph type="ctrTitle"/>
          </p:nvPr>
        </p:nvSpPr>
        <p:spPr>
          <a:xfrm>
            <a:off x="1754197" y="2133655"/>
            <a:ext cx="8151813" cy="1470025"/>
          </a:xfrm>
        </p:spPr>
        <p:txBody>
          <a:bodyPr/>
          <a:lstStyle>
            <a:lvl1pPr>
              <a:defRPr sz="4000"/>
            </a:lvl1pPr>
          </a:lstStyle>
          <a:p>
            <a:r>
              <a:rPr lang="ja-JP" altLang="en-US"/>
              <a:t>マスタ タイトルの書式設定</a:t>
            </a:r>
          </a:p>
        </p:txBody>
      </p:sp>
      <p:sp>
        <p:nvSpPr>
          <p:cNvPr id="149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1496" name="Rectangle 4"/>
          <p:cNvSpPr>
            <a:spLocks noGrp="1" noChangeArrowheads="1"/>
          </p:cNvSpPr>
          <p:nvPr>
            <p:ph type="dt" sz="half" idx="10"/>
          </p:nvPr>
        </p:nvSpPr>
        <p:spPr/>
        <p:txBody>
          <a:bodyPr/>
          <a:lstStyle>
            <a:lvl1pPr>
              <a:defRPr/>
            </a:lvl1pPr>
          </a:lstStyle>
          <a:p>
            <a:pPr>
              <a:defRPr/>
            </a:pPr>
            <a:fld id="{02DA554A-5267-4570-8253-45F346525A9C}" type="datetime1">
              <a:rPr lang="ja-JP" altLang="en-US" smtClean="0">
                <a:solidFill>
                  <a:srgbClr val="000000"/>
                </a:solidFill>
              </a:rPr>
              <a:t>2024/3/8</a:t>
            </a:fld>
            <a:endParaRPr lang="en-US" altLang="ja-JP" dirty="0">
              <a:solidFill>
                <a:srgbClr val="000000"/>
              </a:solidFill>
            </a:endParaRPr>
          </a:p>
        </p:txBody>
      </p:sp>
      <p:sp>
        <p:nvSpPr>
          <p:cNvPr id="1497"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15359375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499" name="タイトル 1"/>
          <p:cNvSpPr>
            <a:spLocks noGrp="1"/>
          </p:cNvSpPr>
          <p:nvPr>
            <p:ph type="title"/>
          </p:nvPr>
        </p:nvSpPr>
        <p:spPr/>
        <p:txBody>
          <a:bodyPr/>
          <a:lstStyle/>
          <a:p>
            <a:r>
              <a:rPr lang="ja-JP" altLang="en-US"/>
              <a:t>マスタ タイトルの書式設定</a:t>
            </a:r>
          </a:p>
        </p:txBody>
      </p:sp>
      <p:sp>
        <p:nvSpPr>
          <p:cNvPr id="1500"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01" name="Rectangle 4"/>
          <p:cNvSpPr>
            <a:spLocks noGrp="1" noChangeArrowheads="1"/>
          </p:cNvSpPr>
          <p:nvPr>
            <p:ph type="dt" sz="half" idx="10"/>
          </p:nvPr>
        </p:nvSpPr>
        <p:spPr>
          <a:ln/>
        </p:spPr>
        <p:txBody>
          <a:bodyPr/>
          <a:lstStyle>
            <a:lvl1pPr>
              <a:defRPr/>
            </a:lvl1pPr>
          </a:lstStyle>
          <a:p>
            <a:pPr>
              <a:defRPr/>
            </a:pPr>
            <a:fld id="{35B91B8A-3BAE-45DD-869A-1F04015F38D8}" type="datetime1">
              <a:rPr lang="ja-JP" altLang="en-US" smtClean="0">
                <a:solidFill>
                  <a:srgbClr val="000000"/>
                </a:solidFill>
              </a:rPr>
              <a:t>2024/3/8</a:t>
            </a:fld>
            <a:endParaRPr lang="en-US" altLang="ja-JP" dirty="0">
              <a:solidFill>
                <a:srgbClr val="000000"/>
              </a:solidFill>
            </a:endParaRPr>
          </a:p>
        </p:txBody>
      </p:sp>
      <p:sp>
        <p:nvSpPr>
          <p:cNvPr id="1502"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307471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504" name="タイトル 1"/>
          <p:cNvSpPr>
            <a:spLocks noGrp="1"/>
          </p:cNvSpPr>
          <p:nvPr>
            <p:ph type="title"/>
          </p:nvPr>
        </p:nvSpPr>
        <p:spPr>
          <a:xfrm>
            <a:off x="782506" y="4406954"/>
            <a:ext cx="8420100" cy="1362075"/>
          </a:xfrm>
        </p:spPr>
        <p:txBody>
          <a:bodyPr anchor="t"/>
          <a:lstStyle>
            <a:lvl1pPr algn="l">
              <a:defRPr sz="4000" b="1" cap="all"/>
            </a:lvl1pPr>
          </a:lstStyle>
          <a:p>
            <a:r>
              <a:rPr lang="ja-JP" altLang="en-US"/>
              <a:t>マスタ タイトルの書式設定</a:t>
            </a:r>
          </a:p>
        </p:txBody>
      </p:sp>
      <p:sp>
        <p:nvSpPr>
          <p:cNvPr id="1505" name="テキスト プレースホルダ 2"/>
          <p:cNvSpPr>
            <a:spLocks noGrp="1"/>
          </p:cNvSpPr>
          <p:nvPr>
            <p:ph type="body" idx="1"/>
          </p:nvPr>
        </p:nvSpPr>
        <p:spPr>
          <a:xfrm>
            <a:off x="782506" y="2906732"/>
            <a:ext cx="8420100" cy="1500187"/>
          </a:xfrm>
        </p:spPr>
        <p:txBody>
          <a:bodyPr anchor="b"/>
          <a:lstStyle>
            <a:lvl1pPr marL="0" indent="0">
              <a:buNone/>
              <a:defRPr sz="2000"/>
            </a:lvl1pPr>
            <a:lvl2pPr marL="457136" indent="0">
              <a:buNone/>
              <a:defRPr sz="1800"/>
            </a:lvl2pPr>
            <a:lvl3pPr marL="914273" indent="0">
              <a:buNone/>
              <a:defRPr sz="1600"/>
            </a:lvl3pPr>
            <a:lvl4pPr marL="1371408" indent="0">
              <a:buNone/>
              <a:defRPr sz="1400"/>
            </a:lvl4pPr>
            <a:lvl5pPr marL="1828545" indent="0">
              <a:buNone/>
              <a:defRPr sz="1400"/>
            </a:lvl5pPr>
            <a:lvl6pPr marL="2285681" indent="0">
              <a:buNone/>
              <a:defRPr sz="1400"/>
            </a:lvl6pPr>
            <a:lvl7pPr marL="2742819" indent="0">
              <a:buNone/>
              <a:defRPr sz="1400"/>
            </a:lvl7pPr>
            <a:lvl8pPr marL="3199954" indent="0">
              <a:buNone/>
              <a:defRPr sz="1400"/>
            </a:lvl8pPr>
            <a:lvl9pPr marL="3657090" indent="0">
              <a:buNone/>
              <a:defRPr sz="1400"/>
            </a:lvl9pPr>
          </a:lstStyle>
          <a:p>
            <a:pPr lvl="0"/>
            <a:r>
              <a:rPr lang="ja-JP" altLang="en-US"/>
              <a:t>マスタ テキストの書式設定</a:t>
            </a:r>
          </a:p>
        </p:txBody>
      </p:sp>
      <p:sp>
        <p:nvSpPr>
          <p:cNvPr id="1506" name="Rectangle 4"/>
          <p:cNvSpPr>
            <a:spLocks noGrp="1" noChangeArrowheads="1"/>
          </p:cNvSpPr>
          <p:nvPr>
            <p:ph type="dt" sz="half" idx="10"/>
          </p:nvPr>
        </p:nvSpPr>
        <p:spPr>
          <a:ln/>
        </p:spPr>
        <p:txBody>
          <a:bodyPr/>
          <a:lstStyle>
            <a:lvl1pPr>
              <a:defRPr/>
            </a:lvl1pPr>
          </a:lstStyle>
          <a:p>
            <a:pPr>
              <a:defRPr/>
            </a:pPr>
            <a:fld id="{38A3639C-9C80-42B9-A71B-D45D921D6658}" type="datetime1">
              <a:rPr lang="ja-JP" altLang="en-US" smtClean="0">
                <a:solidFill>
                  <a:srgbClr val="000000"/>
                </a:solidFill>
              </a:rPr>
              <a:t>2024/3/8</a:t>
            </a:fld>
            <a:endParaRPr lang="en-US" altLang="ja-JP" dirty="0">
              <a:solidFill>
                <a:srgbClr val="000000"/>
              </a:solidFill>
            </a:endParaRPr>
          </a:p>
        </p:txBody>
      </p:sp>
      <p:sp>
        <p:nvSpPr>
          <p:cNvPr id="1507"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180669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509" name="タイトル 1"/>
          <p:cNvSpPr>
            <a:spLocks noGrp="1"/>
          </p:cNvSpPr>
          <p:nvPr>
            <p:ph type="title"/>
          </p:nvPr>
        </p:nvSpPr>
        <p:spPr/>
        <p:txBody>
          <a:bodyPr/>
          <a:lstStyle/>
          <a:p>
            <a:r>
              <a:rPr lang="ja-JP" altLang="en-US"/>
              <a:t>マスタ タイトルの書式設定</a:t>
            </a:r>
          </a:p>
        </p:txBody>
      </p:sp>
      <p:sp>
        <p:nvSpPr>
          <p:cNvPr id="1510" name="コンテンツ プレースホルダ 2"/>
          <p:cNvSpPr>
            <a:spLocks noGrp="1"/>
          </p:cNvSpPr>
          <p:nvPr>
            <p:ph sz="half" idx="1"/>
          </p:nvPr>
        </p:nvSpPr>
        <p:spPr>
          <a:xfrm>
            <a:off x="495300" y="160021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11" name="コンテンツ プレースホルダ 3"/>
          <p:cNvSpPr>
            <a:spLocks noGrp="1"/>
          </p:cNvSpPr>
          <p:nvPr>
            <p:ph sz="half" idx="2"/>
          </p:nvPr>
        </p:nvSpPr>
        <p:spPr>
          <a:xfrm>
            <a:off x="5035550" y="160021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12" name="Rectangle 4"/>
          <p:cNvSpPr>
            <a:spLocks noGrp="1" noChangeArrowheads="1"/>
          </p:cNvSpPr>
          <p:nvPr>
            <p:ph type="dt" sz="half" idx="10"/>
          </p:nvPr>
        </p:nvSpPr>
        <p:spPr>
          <a:ln/>
        </p:spPr>
        <p:txBody>
          <a:bodyPr/>
          <a:lstStyle>
            <a:lvl1pPr>
              <a:defRPr/>
            </a:lvl1pPr>
          </a:lstStyle>
          <a:p>
            <a:pPr>
              <a:defRPr/>
            </a:pPr>
            <a:fld id="{45D36FE8-0FB9-44F6-A41D-99231C91D448}" type="datetime1">
              <a:rPr lang="ja-JP" altLang="en-US" smtClean="0">
                <a:solidFill>
                  <a:srgbClr val="000000"/>
                </a:solidFill>
              </a:rPr>
              <a:t>2024/3/8</a:t>
            </a:fld>
            <a:endParaRPr lang="en-US" altLang="ja-JP" dirty="0">
              <a:solidFill>
                <a:srgbClr val="000000"/>
              </a:solidFill>
            </a:endParaRPr>
          </a:p>
        </p:txBody>
      </p:sp>
      <p:sp>
        <p:nvSpPr>
          <p:cNvPr id="151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632587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515" name="タイトル 1"/>
          <p:cNvSpPr>
            <a:spLocks noGrp="1"/>
          </p:cNvSpPr>
          <p:nvPr>
            <p:ph type="title"/>
          </p:nvPr>
        </p:nvSpPr>
        <p:spPr>
          <a:xfrm>
            <a:off x="495300" y="274641"/>
            <a:ext cx="8915400" cy="1143000"/>
          </a:xfrm>
        </p:spPr>
        <p:txBody>
          <a:bodyPr/>
          <a:lstStyle>
            <a:lvl1pPr>
              <a:defRPr/>
            </a:lvl1pPr>
          </a:lstStyle>
          <a:p>
            <a:r>
              <a:rPr lang="ja-JP" altLang="en-US"/>
              <a:t>マスタ タイトルの書式設定</a:t>
            </a:r>
          </a:p>
        </p:txBody>
      </p:sp>
      <p:sp>
        <p:nvSpPr>
          <p:cNvPr id="1516" name="テキスト プレースホルダ 2"/>
          <p:cNvSpPr>
            <a:spLocks noGrp="1"/>
          </p:cNvSpPr>
          <p:nvPr>
            <p:ph type="body" idx="1"/>
          </p:nvPr>
        </p:nvSpPr>
        <p:spPr>
          <a:xfrm>
            <a:off x="495301" y="1535113"/>
            <a:ext cx="4376870" cy="639762"/>
          </a:xfrm>
        </p:spPr>
        <p:txBody>
          <a:bodyPr anchor="b"/>
          <a:lstStyle>
            <a:lvl1pPr marL="0" indent="0">
              <a:buNone/>
              <a:defRPr sz="2400" b="1"/>
            </a:lvl1pPr>
            <a:lvl2pPr marL="457136" indent="0">
              <a:buNone/>
              <a:defRPr sz="2000" b="1"/>
            </a:lvl2pPr>
            <a:lvl3pPr marL="914273" indent="0">
              <a:buNone/>
              <a:defRPr sz="1800" b="1"/>
            </a:lvl3pPr>
            <a:lvl4pPr marL="1371408" indent="0">
              <a:buNone/>
              <a:defRPr sz="1600" b="1"/>
            </a:lvl4pPr>
            <a:lvl5pPr marL="1828545" indent="0">
              <a:buNone/>
              <a:defRPr sz="1600" b="1"/>
            </a:lvl5pPr>
            <a:lvl6pPr marL="2285681" indent="0">
              <a:buNone/>
              <a:defRPr sz="1600" b="1"/>
            </a:lvl6pPr>
            <a:lvl7pPr marL="2742819" indent="0">
              <a:buNone/>
              <a:defRPr sz="1600" b="1"/>
            </a:lvl7pPr>
            <a:lvl8pPr marL="3199954" indent="0">
              <a:buNone/>
              <a:defRPr sz="1600" b="1"/>
            </a:lvl8pPr>
            <a:lvl9pPr marL="3657090" indent="0">
              <a:buNone/>
              <a:defRPr sz="1600" b="1"/>
            </a:lvl9pPr>
          </a:lstStyle>
          <a:p>
            <a:pPr lvl="0"/>
            <a:r>
              <a:rPr lang="ja-JP" altLang="en-US"/>
              <a:t>マスタ テキストの書式設定</a:t>
            </a:r>
          </a:p>
        </p:txBody>
      </p:sp>
      <p:sp>
        <p:nvSpPr>
          <p:cNvPr id="1517" name="コンテンツ プレースホルダ 3"/>
          <p:cNvSpPr>
            <a:spLocks noGrp="1"/>
          </p:cNvSpPr>
          <p:nvPr>
            <p:ph sz="half" idx="2"/>
          </p:nvPr>
        </p:nvSpPr>
        <p:spPr>
          <a:xfrm>
            <a:off x="495301" y="2174878"/>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18" name="テキスト プレースホルダ 4"/>
          <p:cNvSpPr>
            <a:spLocks noGrp="1"/>
          </p:cNvSpPr>
          <p:nvPr>
            <p:ph type="body" sz="quarter" idx="3"/>
          </p:nvPr>
        </p:nvSpPr>
        <p:spPr>
          <a:xfrm>
            <a:off x="5032112" y="1535113"/>
            <a:ext cx="4378591" cy="639762"/>
          </a:xfrm>
        </p:spPr>
        <p:txBody>
          <a:bodyPr anchor="b"/>
          <a:lstStyle>
            <a:lvl1pPr marL="0" indent="0">
              <a:buNone/>
              <a:defRPr sz="2400" b="1"/>
            </a:lvl1pPr>
            <a:lvl2pPr marL="457136" indent="0">
              <a:buNone/>
              <a:defRPr sz="2000" b="1"/>
            </a:lvl2pPr>
            <a:lvl3pPr marL="914273" indent="0">
              <a:buNone/>
              <a:defRPr sz="1800" b="1"/>
            </a:lvl3pPr>
            <a:lvl4pPr marL="1371408" indent="0">
              <a:buNone/>
              <a:defRPr sz="1600" b="1"/>
            </a:lvl4pPr>
            <a:lvl5pPr marL="1828545" indent="0">
              <a:buNone/>
              <a:defRPr sz="1600" b="1"/>
            </a:lvl5pPr>
            <a:lvl6pPr marL="2285681" indent="0">
              <a:buNone/>
              <a:defRPr sz="1600" b="1"/>
            </a:lvl6pPr>
            <a:lvl7pPr marL="2742819" indent="0">
              <a:buNone/>
              <a:defRPr sz="1600" b="1"/>
            </a:lvl7pPr>
            <a:lvl8pPr marL="3199954" indent="0">
              <a:buNone/>
              <a:defRPr sz="1600" b="1"/>
            </a:lvl8pPr>
            <a:lvl9pPr marL="3657090" indent="0">
              <a:buNone/>
              <a:defRPr sz="1600" b="1"/>
            </a:lvl9pPr>
          </a:lstStyle>
          <a:p>
            <a:pPr lvl="0"/>
            <a:r>
              <a:rPr lang="ja-JP" altLang="en-US"/>
              <a:t>マスタ テキストの書式設定</a:t>
            </a:r>
          </a:p>
        </p:txBody>
      </p:sp>
      <p:sp>
        <p:nvSpPr>
          <p:cNvPr id="1519" name="コンテンツ プレースホルダ 5"/>
          <p:cNvSpPr>
            <a:spLocks noGrp="1"/>
          </p:cNvSpPr>
          <p:nvPr>
            <p:ph sz="quarter" idx="4"/>
          </p:nvPr>
        </p:nvSpPr>
        <p:spPr>
          <a:xfrm>
            <a:off x="5032112" y="2174878"/>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20" name="Rectangle 4"/>
          <p:cNvSpPr>
            <a:spLocks noGrp="1" noChangeArrowheads="1"/>
          </p:cNvSpPr>
          <p:nvPr>
            <p:ph type="dt" sz="half" idx="10"/>
          </p:nvPr>
        </p:nvSpPr>
        <p:spPr>
          <a:ln/>
        </p:spPr>
        <p:txBody>
          <a:bodyPr/>
          <a:lstStyle>
            <a:lvl1pPr>
              <a:defRPr/>
            </a:lvl1pPr>
          </a:lstStyle>
          <a:p>
            <a:pPr>
              <a:defRPr/>
            </a:pPr>
            <a:fld id="{32BDA045-DA8E-4FD9-B797-129B507F55D9}" type="datetime1">
              <a:rPr lang="ja-JP" altLang="en-US" smtClean="0">
                <a:solidFill>
                  <a:srgbClr val="000000"/>
                </a:solidFill>
              </a:rPr>
              <a:t>2024/3/8</a:t>
            </a:fld>
            <a:endParaRPr lang="en-US" altLang="ja-JP" dirty="0">
              <a:solidFill>
                <a:srgbClr val="000000"/>
              </a:solidFill>
            </a:endParaRPr>
          </a:p>
        </p:txBody>
      </p:sp>
      <p:sp>
        <p:nvSpPr>
          <p:cNvPr id="1521"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2701908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523" name="タイトル 1"/>
          <p:cNvSpPr>
            <a:spLocks noGrp="1"/>
          </p:cNvSpPr>
          <p:nvPr>
            <p:ph type="title"/>
          </p:nvPr>
        </p:nvSpPr>
        <p:spPr/>
        <p:txBody>
          <a:bodyPr/>
          <a:lstStyle/>
          <a:p>
            <a:r>
              <a:rPr lang="ja-JP" altLang="en-US"/>
              <a:t>マスタ タイトルの書式設定</a:t>
            </a:r>
          </a:p>
        </p:txBody>
      </p:sp>
      <p:sp>
        <p:nvSpPr>
          <p:cNvPr id="1524" name="Rectangle 4"/>
          <p:cNvSpPr>
            <a:spLocks noGrp="1" noChangeArrowheads="1"/>
          </p:cNvSpPr>
          <p:nvPr>
            <p:ph type="dt" sz="half" idx="10"/>
          </p:nvPr>
        </p:nvSpPr>
        <p:spPr>
          <a:ln/>
        </p:spPr>
        <p:txBody>
          <a:bodyPr/>
          <a:lstStyle>
            <a:lvl1pPr>
              <a:defRPr/>
            </a:lvl1pPr>
          </a:lstStyle>
          <a:p>
            <a:pPr>
              <a:defRPr/>
            </a:pPr>
            <a:fld id="{CA0F179C-C62A-4C69-AF89-4B17AC7CFEE2}" type="datetime1">
              <a:rPr lang="ja-JP" altLang="en-US" smtClean="0">
                <a:solidFill>
                  <a:srgbClr val="000000"/>
                </a:solidFill>
              </a:rPr>
              <a:t>2024/3/8</a:t>
            </a:fld>
            <a:endParaRPr lang="en-US" altLang="ja-JP" dirty="0">
              <a:solidFill>
                <a:srgbClr val="000000"/>
              </a:solidFill>
            </a:endParaRPr>
          </a:p>
        </p:txBody>
      </p:sp>
      <p:sp>
        <p:nvSpPr>
          <p:cNvPr id="152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1526" name="Rectangle 6"/>
          <p:cNvSpPr>
            <a:spLocks noGrp="1" noChangeArrowheads="1"/>
          </p:cNvSpPr>
          <p:nvPr>
            <p:ph type="sldNum" sz="quarter" idx="12"/>
          </p:nvPr>
        </p:nvSpPr>
        <p:spPr>
          <a:xfrm>
            <a:off x="7594600" y="6237288"/>
            <a:ext cx="2311400" cy="476250"/>
          </a:xfrm>
          <a:prstGeom prst="rect">
            <a:avLst/>
          </a:prstGeom>
          <a:ln/>
        </p:spPr>
        <p:txBody>
          <a:bodyPr lIns="91428" tIns="45714" rIns="91428" bIns="45714"/>
          <a:lstStyle>
            <a:lvl1pPr>
              <a:defRPr/>
            </a:lvl1pPr>
          </a:lstStyle>
          <a:p>
            <a:pPr>
              <a:defRPr/>
            </a:pPr>
            <a:fld id="{7A849445-0847-4E28-BE39-84B823274A4C}"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8088173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528" name="Rectangle 4"/>
          <p:cNvSpPr>
            <a:spLocks noGrp="1" noChangeArrowheads="1"/>
          </p:cNvSpPr>
          <p:nvPr>
            <p:ph type="dt" sz="half" idx="10"/>
          </p:nvPr>
        </p:nvSpPr>
        <p:spPr>
          <a:ln/>
        </p:spPr>
        <p:txBody>
          <a:bodyPr/>
          <a:lstStyle>
            <a:lvl1pPr>
              <a:defRPr/>
            </a:lvl1pPr>
          </a:lstStyle>
          <a:p>
            <a:pPr>
              <a:defRPr/>
            </a:pPr>
            <a:fld id="{D3342CCC-86ED-4D04-9DAE-0840EECF3C4A}" type="datetime1">
              <a:rPr lang="ja-JP" altLang="en-US" smtClean="0">
                <a:solidFill>
                  <a:srgbClr val="000000"/>
                </a:solidFill>
              </a:rPr>
              <a:t>2024/3/8</a:t>
            </a:fld>
            <a:endParaRPr lang="en-US" altLang="ja-JP" dirty="0">
              <a:solidFill>
                <a:srgbClr val="000000"/>
              </a:solidFill>
            </a:endParaRPr>
          </a:p>
        </p:txBody>
      </p:sp>
      <p:sp>
        <p:nvSpPr>
          <p:cNvPr id="1529"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4511847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531" name="タイトル 1"/>
          <p:cNvSpPr>
            <a:spLocks noGrp="1"/>
          </p:cNvSpPr>
          <p:nvPr>
            <p:ph type="title"/>
          </p:nvPr>
        </p:nvSpPr>
        <p:spPr>
          <a:xfrm>
            <a:off x="495309" y="273053"/>
            <a:ext cx="3259006" cy="1162050"/>
          </a:xfrm>
        </p:spPr>
        <p:txBody>
          <a:bodyPr anchor="b"/>
          <a:lstStyle>
            <a:lvl1pPr algn="l">
              <a:defRPr sz="2000" b="1"/>
            </a:lvl1pPr>
          </a:lstStyle>
          <a:p>
            <a:r>
              <a:rPr lang="ja-JP" altLang="en-US"/>
              <a:t>マスタ タイトルの書式設定</a:t>
            </a:r>
          </a:p>
        </p:txBody>
      </p:sp>
      <p:sp>
        <p:nvSpPr>
          <p:cNvPr id="1532" name="コンテンツ プレースホルダ 2"/>
          <p:cNvSpPr>
            <a:spLocks noGrp="1"/>
          </p:cNvSpPr>
          <p:nvPr>
            <p:ph idx="1"/>
          </p:nvPr>
        </p:nvSpPr>
        <p:spPr>
          <a:xfrm>
            <a:off x="3872980" y="273063"/>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33" name="テキスト プレースホルダ 3"/>
          <p:cNvSpPr>
            <a:spLocks noGrp="1"/>
          </p:cNvSpPr>
          <p:nvPr>
            <p:ph type="body" sz="half" idx="2"/>
          </p:nvPr>
        </p:nvSpPr>
        <p:spPr>
          <a:xfrm>
            <a:off x="495309" y="1435111"/>
            <a:ext cx="3259006" cy="4691063"/>
          </a:xfrm>
        </p:spPr>
        <p:txBody>
          <a:bodyPr/>
          <a:lstStyle>
            <a:lvl1pPr marL="0" indent="0">
              <a:buNone/>
              <a:defRPr sz="1400"/>
            </a:lvl1pPr>
            <a:lvl2pPr marL="457136" indent="0">
              <a:buNone/>
              <a:defRPr sz="1200"/>
            </a:lvl2pPr>
            <a:lvl3pPr marL="914273" indent="0">
              <a:buNone/>
              <a:defRPr sz="1000"/>
            </a:lvl3pPr>
            <a:lvl4pPr marL="1371408" indent="0">
              <a:buNone/>
              <a:defRPr sz="900"/>
            </a:lvl4pPr>
            <a:lvl5pPr marL="1828545" indent="0">
              <a:buNone/>
              <a:defRPr sz="900"/>
            </a:lvl5pPr>
            <a:lvl6pPr marL="2285681" indent="0">
              <a:buNone/>
              <a:defRPr sz="900"/>
            </a:lvl6pPr>
            <a:lvl7pPr marL="2742819" indent="0">
              <a:buNone/>
              <a:defRPr sz="900"/>
            </a:lvl7pPr>
            <a:lvl8pPr marL="3199954" indent="0">
              <a:buNone/>
              <a:defRPr sz="900"/>
            </a:lvl8pPr>
            <a:lvl9pPr marL="3657090" indent="0">
              <a:buNone/>
              <a:defRPr sz="900"/>
            </a:lvl9pPr>
          </a:lstStyle>
          <a:p>
            <a:pPr lvl="0"/>
            <a:r>
              <a:rPr lang="ja-JP" altLang="en-US"/>
              <a:t>マスタ テキストの書式設定</a:t>
            </a:r>
          </a:p>
        </p:txBody>
      </p:sp>
      <p:sp>
        <p:nvSpPr>
          <p:cNvPr id="1534" name="Rectangle 4"/>
          <p:cNvSpPr>
            <a:spLocks noGrp="1" noChangeArrowheads="1"/>
          </p:cNvSpPr>
          <p:nvPr>
            <p:ph type="dt" sz="half" idx="10"/>
          </p:nvPr>
        </p:nvSpPr>
        <p:spPr>
          <a:ln/>
        </p:spPr>
        <p:txBody>
          <a:bodyPr/>
          <a:lstStyle>
            <a:lvl1pPr>
              <a:defRPr/>
            </a:lvl1pPr>
          </a:lstStyle>
          <a:p>
            <a:pPr>
              <a:defRPr/>
            </a:pPr>
            <a:fld id="{834E4031-0F88-4D85-8E08-5E9BC6D9AE6C}" type="datetime1">
              <a:rPr lang="ja-JP" altLang="en-US" smtClean="0">
                <a:solidFill>
                  <a:srgbClr val="000000"/>
                </a:solidFill>
              </a:rPr>
              <a:t>2024/3/8</a:t>
            </a:fld>
            <a:endParaRPr lang="en-US" altLang="ja-JP" dirty="0">
              <a:solidFill>
                <a:srgbClr val="000000"/>
              </a:solidFill>
            </a:endParaRPr>
          </a:p>
        </p:txBody>
      </p:sp>
      <p:sp>
        <p:nvSpPr>
          <p:cNvPr id="153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3003828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537" name="タイトル 1"/>
          <p:cNvSpPr>
            <a:spLocks noGrp="1"/>
          </p:cNvSpPr>
          <p:nvPr>
            <p:ph type="title"/>
          </p:nvPr>
        </p:nvSpPr>
        <p:spPr>
          <a:xfrm>
            <a:off x="1941648" y="4800600"/>
            <a:ext cx="5943600" cy="566738"/>
          </a:xfrm>
        </p:spPr>
        <p:txBody>
          <a:bodyPr anchor="b"/>
          <a:lstStyle>
            <a:lvl1pPr algn="l">
              <a:defRPr sz="2000" b="1"/>
            </a:lvl1pPr>
          </a:lstStyle>
          <a:p>
            <a:r>
              <a:rPr lang="ja-JP" altLang="en-US"/>
              <a:t>マスタ タイトルの書式設定</a:t>
            </a:r>
          </a:p>
        </p:txBody>
      </p:sp>
      <p:sp>
        <p:nvSpPr>
          <p:cNvPr id="1538" name="図プレースホルダ 2"/>
          <p:cNvSpPr>
            <a:spLocks noGrp="1"/>
          </p:cNvSpPr>
          <p:nvPr>
            <p:ph type="pic" idx="1"/>
          </p:nvPr>
        </p:nvSpPr>
        <p:spPr>
          <a:xfrm>
            <a:off x="1941648" y="612775"/>
            <a:ext cx="5943600" cy="4114800"/>
          </a:xfrm>
        </p:spPr>
        <p:txBody>
          <a:bodyPr/>
          <a:lstStyle>
            <a:lvl1pPr marL="0" indent="0">
              <a:buNone/>
              <a:defRPr sz="3200"/>
            </a:lvl1pPr>
            <a:lvl2pPr marL="457136" indent="0">
              <a:buNone/>
              <a:defRPr sz="2800"/>
            </a:lvl2pPr>
            <a:lvl3pPr marL="914273" indent="0">
              <a:buNone/>
              <a:defRPr sz="2400"/>
            </a:lvl3pPr>
            <a:lvl4pPr marL="1371408" indent="0">
              <a:buNone/>
              <a:defRPr sz="2000"/>
            </a:lvl4pPr>
            <a:lvl5pPr marL="1828545" indent="0">
              <a:buNone/>
              <a:defRPr sz="2000"/>
            </a:lvl5pPr>
            <a:lvl6pPr marL="2285681" indent="0">
              <a:buNone/>
              <a:defRPr sz="2000"/>
            </a:lvl6pPr>
            <a:lvl7pPr marL="2742819" indent="0">
              <a:buNone/>
              <a:defRPr sz="2000"/>
            </a:lvl7pPr>
            <a:lvl8pPr marL="3199954" indent="0">
              <a:buNone/>
              <a:defRPr sz="2000"/>
            </a:lvl8pPr>
            <a:lvl9pPr marL="3657090" indent="0">
              <a:buNone/>
              <a:defRPr sz="2000"/>
            </a:lvl9pPr>
          </a:lstStyle>
          <a:p>
            <a:pPr lvl="0"/>
            <a:r>
              <a:rPr lang="ja-JP" altLang="en-US" noProof="0" dirty="0"/>
              <a:t>アイコンをクリックして図を追加</a:t>
            </a:r>
          </a:p>
        </p:txBody>
      </p:sp>
      <p:sp>
        <p:nvSpPr>
          <p:cNvPr id="1539"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36" indent="0">
              <a:buNone/>
              <a:defRPr sz="1200"/>
            </a:lvl2pPr>
            <a:lvl3pPr marL="914273" indent="0">
              <a:buNone/>
              <a:defRPr sz="1000"/>
            </a:lvl3pPr>
            <a:lvl4pPr marL="1371408" indent="0">
              <a:buNone/>
              <a:defRPr sz="900"/>
            </a:lvl4pPr>
            <a:lvl5pPr marL="1828545" indent="0">
              <a:buNone/>
              <a:defRPr sz="900"/>
            </a:lvl5pPr>
            <a:lvl6pPr marL="2285681" indent="0">
              <a:buNone/>
              <a:defRPr sz="900"/>
            </a:lvl6pPr>
            <a:lvl7pPr marL="2742819" indent="0">
              <a:buNone/>
              <a:defRPr sz="900"/>
            </a:lvl7pPr>
            <a:lvl8pPr marL="3199954" indent="0">
              <a:buNone/>
              <a:defRPr sz="900"/>
            </a:lvl8pPr>
            <a:lvl9pPr marL="3657090" indent="0">
              <a:buNone/>
              <a:defRPr sz="900"/>
            </a:lvl9pPr>
          </a:lstStyle>
          <a:p>
            <a:pPr lvl="0"/>
            <a:r>
              <a:rPr lang="ja-JP" altLang="en-US"/>
              <a:t>マスタ テキストの書式設定</a:t>
            </a:r>
          </a:p>
        </p:txBody>
      </p:sp>
      <p:sp>
        <p:nvSpPr>
          <p:cNvPr id="1540" name="Rectangle 4"/>
          <p:cNvSpPr>
            <a:spLocks noGrp="1" noChangeArrowheads="1"/>
          </p:cNvSpPr>
          <p:nvPr>
            <p:ph type="dt" sz="half" idx="10"/>
          </p:nvPr>
        </p:nvSpPr>
        <p:spPr>
          <a:ln/>
        </p:spPr>
        <p:txBody>
          <a:bodyPr/>
          <a:lstStyle>
            <a:lvl1pPr>
              <a:defRPr/>
            </a:lvl1pPr>
          </a:lstStyle>
          <a:p>
            <a:pPr>
              <a:defRPr/>
            </a:pPr>
            <a:fld id="{15A20C02-B9B5-4F63-9A02-3ED66EB61B92}" type="datetime1">
              <a:rPr lang="ja-JP" altLang="en-US" smtClean="0">
                <a:solidFill>
                  <a:srgbClr val="000000"/>
                </a:solidFill>
              </a:rPr>
              <a:t>2024/3/8</a:t>
            </a:fld>
            <a:endParaRPr lang="en-US" altLang="ja-JP" dirty="0">
              <a:solidFill>
                <a:srgbClr val="000000"/>
              </a:solidFill>
            </a:endParaRPr>
          </a:p>
        </p:txBody>
      </p:sp>
      <p:sp>
        <p:nvSpPr>
          <p:cNvPr id="1541"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303726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6" name="Rectangle 4"/>
          <p:cNvSpPr>
            <a:spLocks noGrp="1" noChangeArrowheads="1"/>
          </p:cNvSpPr>
          <p:nvPr>
            <p:ph type="dt" sz="half" idx="10"/>
          </p:nvPr>
        </p:nvSpPr>
        <p:spPr>
          <a:ln/>
        </p:spPr>
        <p:txBody>
          <a:bodyPr/>
          <a:lstStyle>
            <a:lvl1pPr>
              <a:defRPr/>
            </a:lvl1pPr>
          </a:lstStyle>
          <a:p>
            <a:pPr>
              <a:defRPr/>
            </a:pPr>
            <a:fld id="{19B8F7A6-D955-42D2-AB7A-2E39FEF6ED0B}" type="datetime1">
              <a:rPr lang="ja-JP" altLang="en-US" smtClean="0">
                <a:solidFill>
                  <a:prstClr val="black"/>
                </a:solidFill>
              </a:rPr>
              <a:t>2024/3/8</a:t>
            </a:fld>
            <a:endParaRPr lang="en-US" altLang="ja-JP" dirty="0">
              <a:solidFill>
                <a:prstClr val="black"/>
              </a:solidFill>
            </a:endParaRPr>
          </a:p>
        </p:txBody>
      </p:sp>
      <p:sp>
        <p:nvSpPr>
          <p:cNvPr id="1077"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Tree>
    <p:extLst>
      <p:ext uri="{BB962C8B-B14F-4D97-AF65-F5344CB8AC3E}">
        <p14:creationId xmlns:p14="http://schemas.microsoft.com/office/powerpoint/2010/main" val="42740783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543" name="タイトル 1"/>
          <p:cNvSpPr>
            <a:spLocks noGrp="1"/>
          </p:cNvSpPr>
          <p:nvPr>
            <p:ph type="title"/>
          </p:nvPr>
        </p:nvSpPr>
        <p:spPr/>
        <p:txBody>
          <a:bodyPr/>
          <a:lstStyle/>
          <a:p>
            <a:r>
              <a:rPr lang="ja-JP" altLang="en-US"/>
              <a:t>マスタ タイトルの書式設定</a:t>
            </a:r>
          </a:p>
        </p:txBody>
      </p:sp>
      <p:sp>
        <p:nvSpPr>
          <p:cNvPr id="1544"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45" name="Rectangle 4"/>
          <p:cNvSpPr>
            <a:spLocks noGrp="1" noChangeArrowheads="1"/>
          </p:cNvSpPr>
          <p:nvPr>
            <p:ph type="dt" sz="half" idx="10"/>
          </p:nvPr>
        </p:nvSpPr>
        <p:spPr>
          <a:ln/>
        </p:spPr>
        <p:txBody>
          <a:bodyPr/>
          <a:lstStyle>
            <a:lvl1pPr>
              <a:defRPr/>
            </a:lvl1pPr>
          </a:lstStyle>
          <a:p>
            <a:pPr>
              <a:defRPr/>
            </a:pPr>
            <a:fld id="{D5879869-3D47-4F42-AF30-BAC3B41C0AC8}" type="datetime1">
              <a:rPr lang="ja-JP" altLang="en-US" smtClean="0">
                <a:solidFill>
                  <a:srgbClr val="000000"/>
                </a:solidFill>
              </a:rPr>
              <a:t>2024/3/8</a:t>
            </a:fld>
            <a:endParaRPr lang="en-US" altLang="ja-JP" dirty="0">
              <a:solidFill>
                <a:srgbClr val="000000"/>
              </a:solidFill>
            </a:endParaRPr>
          </a:p>
        </p:txBody>
      </p:sp>
      <p:sp>
        <p:nvSpPr>
          <p:cNvPr id="154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3138032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548" name="縦書きタイトル 1"/>
          <p:cNvSpPr>
            <a:spLocks noGrp="1"/>
          </p:cNvSpPr>
          <p:nvPr>
            <p:ph type="title" orient="vert"/>
          </p:nvPr>
        </p:nvSpPr>
        <p:spPr>
          <a:xfrm>
            <a:off x="7058026" y="15"/>
            <a:ext cx="2352675" cy="6126163"/>
          </a:xfrm>
        </p:spPr>
        <p:txBody>
          <a:bodyPr vert="eaVert"/>
          <a:lstStyle/>
          <a:p>
            <a:r>
              <a:rPr lang="ja-JP" altLang="en-US"/>
              <a:t>マスタ タイトルの書式設定</a:t>
            </a:r>
          </a:p>
        </p:txBody>
      </p:sp>
      <p:sp>
        <p:nvSpPr>
          <p:cNvPr id="1549" name="縦書きテキスト プレースホルダ 2"/>
          <p:cNvSpPr>
            <a:spLocks noGrp="1"/>
          </p:cNvSpPr>
          <p:nvPr>
            <p:ph type="body" orient="vert" idx="1"/>
          </p:nvPr>
        </p:nvSpPr>
        <p:spPr>
          <a:xfrm>
            <a:off x="4" y="15"/>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50" name="Rectangle 4"/>
          <p:cNvSpPr>
            <a:spLocks noGrp="1" noChangeArrowheads="1"/>
          </p:cNvSpPr>
          <p:nvPr>
            <p:ph type="dt" sz="half" idx="10"/>
          </p:nvPr>
        </p:nvSpPr>
        <p:spPr>
          <a:ln/>
        </p:spPr>
        <p:txBody>
          <a:bodyPr/>
          <a:lstStyle>
            <a:lvl1pPr>
              <a:defRPr/>
            </a:lvl1pPr>
          </a:lstStyle>
          <a:p>
            <a:pPr>
              <a:defRPr/>
            </a:pPr>
            <a:fld id="{98EAF1A6-B33B-4875-8B69-2890EC75648D}" type="datetime1">
              <a:rPr lang="ja-JP" altLang="en-US" smtClean="0">
                <a:solidFill>
                  <a:srgbClr val="000000"/>
                </a:solidFill>
              </a:rPr>
              <a:t>2024/3/8</a:t>
            </a:fld>
            <a:endParaRPr lang="en-US" altLang="ja-JP" dirty="0">
              <a:solidFill>
                <a:srgbClr val="000000"/>
              </a:solidFill>
            </a:endParaRPr>
          </a:p>
        </p:txBody>
      </p:sp>
      <p:sp>
        <p:nvSpPr>
          <p:cNvPr id="1551"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9474252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733" name="Picture 7" descr="mlit_top"/>
          <p:cNvPicPr>
            <a:picLocks noChangeAspect="1" noChangeArrowheads="1"/>
          </p:cNvPicPr>
          <p:nvPr/>
        </p:nvPicPr>
        <p:blipFill>
          <a:blip r:embed="rId2"/>
          <a:srcRect t="62230"/>
          <a:stretch>
            <a:fillRect/>
          </a:stretch>
        </p:blipFill>
        <p:spPr>
          <a:xfrm>
            <a:off x="0" y="6524678"/>
            <a:ext cx="9906000" cy="333375"/>
          </a:xfrm>
          <a:prstGeom prst="rect">
            <a:avLst/>
          </a:prstGeom>
          <a:noFill/>
          <a:ln w="9525">
            <a:noFill/>
            <a:miter lim="800000"/>
            <a:headEnd/>
            <a:tailEnd/>
          </a:ln>
        </p:spPr>
      </p:pic>
      <p:sp>
        <p:nvSpPr>
          <p:cNvPr id="1734" name="Rectangle 9"/>
          <p:cNvSpPr>
            <a:spLocks noChangeArrowheads="1"/>
          </p:cNvSpPr>
          <p:nvPr/>
        </p:nvSpPr>
        <p:spPr>
          <a:xfrm>
            <a:off x="1833566" y="3284594"/>
            <a:ext cx="8072437" cy="73025"/>
          </a:xfrm>
          <a:prstGeom prst="rect">
            <a:avLst/>
          </a:prstGeom>
          <a:solidFill>
            <a:srgbClr val="0066CC"/>
          </a:solidFill>
          <a:ln w="9525">
            <a:noFill/>
            <a:miter lim="800000"/>
            <a:headEnd/>
            <a:tailEnd/>
          </a:ln>
          <a:effectLst/>
        </p:spPr>
        <p:txBody>
          <a:bodyPr wrap="none" lIns="84395" tIns="42198" rIns="84395" bIns="42198" anchor="ctr"/>
          <a:lstStyle/>
          <a:p>
            <a:pPr>
              <a:defRPr/>
            </a:pPr>
            <a:endParaRPr lang="ja-JP" altLang="en-US" sz="1662">
              <a:solidFill>
                <a:prstClr val="black"/>
              </a:solidFill>
            </a:endParaRPr>
          </a:p>
        </p:txBody>
      </p:sp>
      <p:pic>
        <p:nvPicPr>
          <p:cNvPr id="1735" name="Picture 11"/>
          <p:cNvPicPr>
            <a:picLocks noChangeAspect="1" noChangeArrowheads="1"/>
          </p:cNvPicPr>
          <p:nvPr/>
        </p:nvPicPr>
        <p:blipFill>
          <a:blip r:embed="rId3"/>
          <a:stretch>
            <a:fillRect/>
          </a:stretch>
        </p:blipFill>
        <p:spPr>
          <a:xfrm>
            <a:off x="3" y="6051606"/>
            <a:ext cx="2301875" cy="473075"/>
          </a:xfrm>
          <a:prstGeom prst="rect">
            <a:avLst/>
          </a:prstGeom>
          <a:noFill/>
          <a:ln w="9525">
            <a:noFill/>
            <a:miter lim="800000"/>
            <a:headEnd/>
            <a:tailEnd/>
          </a:ln>
        </p:spPr>
      </p:pic>
      <p:sp>
        <p:nvSpPr>
          <p:cNvPr id="1736" name="Text Box 12"/>
          <p:cNvSpPr txBox="1">
            <a:spLocks noChangeArrowheads="1"/>
          </p:cNvSpPr>
          <p:nvPr/>
        </p:nvSpPr>
        <p:spPr>
          <a:xfrm>
            <a:off x="1" y="6524677"/>
            <a:ext cx="3374842" cy="255716"/>
          </a:xfrm>
          <a:prstGeom prst="rect">
            <a:avLst/>
          </a:prstGeom>
          <a:noFill/>
          <a:ln w="9525">
            <a:noFill/>
            <a:miter lim="800000"/>
            <a:headEnd/>
            <a:tailEnd/>
          </a:ln>
          <a:effectLst/>
        </p:spPr>
        <p:txBody>
          <a:bodyPr wrap="none" lIns="84395" tIns="42198" rIns="84395" bIns="42198">
            <a:spAutoFit/>
          </a:bodyPr>
          <a:lstStyle/>
          <a:p>
            <a:pPr>
              <a:defRPr/>
            </a:pPr>
            <a:r>
              <a:rPr lang="en-US" altLang="ja-JP" sz="1108" i="1" dirty="0">
                <a:solidFill>
                  <a:prstClr val="white"/>
                </a:solidFill>
                <a:latin typeface="Times New Roman" pitchFamily="18" charset="0"/>
              </a:rPr>
              <a:t>Ministry of Land, Infrastructure, Transport and Tourism</a:t>
            </a:r>
          </a:p>
        </p:txBody>
      </p:sp>
      <p:sp>
        <p:nvSpPr>
          <p:cNvPr id="1737" name="Rectangle 2"/>
          <p:cNvSpPr>
            <a:spLocks noGrp="1" noChangeArrowheads="1"/>
          </p:cNvSpPr>
          <p:nvPr>
            <p:ph type="ctrTitle"/>
          </p:nvPr>
        </p:nvSpPr>
        <p:spPr>
          <a:xfrm>
            <a:off x="1754197" y="2133657"/>
            <a:ext cx="8151813" cy="1470025"/>
          </a:xfrm>
        </p:spPr>
        <p:txBody>
          <a:bodyPr/>
          <a:lstStyle>
            <a:lvl1pPr>
              <a:defRPr sz="3692"/>
            </a:lvl1pPr>
          </a:lstStyle>
          <a:p>
            <a:r>
              <a:rPr lang="ja-JP" altLang="en-US"/>
              <a:t>マスタ タイトルの書式設定</a:t>
            </a:r>
          </a:p>
        </p:txBody>
      </p:sp>
      <p:sp>
        <p:nvSpPr>
          <p:cNvPr id="1738"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1739" name="Rectangle 4"/>
          <p:cNvSpPr>
            <a:spLocks noGrp="1" noChangeArrowheads="1"/>
          </p:cNvSpPr>
          <p:nvPr>
            <p:ph type="dt" sz="half" idx="10"/>
          </p:nvPr>
        </p:nvSpPr>
        <p:spPr/>
        <p:txBody>
          <a:bodyPr/>
          <a:lstStyle>
            <a:lvl1pPr>
              <a:defRPr/>
            </a:lvl1pPr>
          </a:lstStyle>
          <a:p>
            <a:pPr>
              <a:defRPr/>
            </a:pPr>
            <a:fld id="{CC39F644-1D77-483F-B72C-890C26219BBF}" type="datetime1">
              <a:rPr lang="ja-JP" altLang="en-US" smtClean="0">
                <a:solidFill>
                  <a:srgbClr val="000000"/>
                </a:solidFill>
              </a:rPr>
              <a:t>2024/3/8</a:t>
            </a:fld>
            <a:endParaRPr lang="en-US" altLang="ja-JP">
              <a:solidFill>
                <a:srgbClr val="000000"/>
              </a:solidFill>
            </a:endParaRPr>
          </a:p>
        </p:txBody>
      </p:sp>
      <p:sp>
        <p:nvSpPr>
          <p:cNvPr id="1740"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36499957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742" name="タイトル 1"/>
          <p:cNvSpPr>
            <a:spLocks noGrp="1"/>
          </p:cNvSpPr>
          <p:nvPr>
            <p:ph type="title"/>
          </p:nvPr>
        </p:nvSpPr>
        <p:spPr/>
        <p:txBody>
          <a:bodyPr/>
          <a:lstStyle/>
          <a:p>
            <a:r>
              <a:rPr lang="ja-JP" altLang="en-US"/>
              <a:t>マスタ タイトルの書式設定</a:t>
            </a:r>
          </a:p>
        </p:txBody>
      </p:sp>
      <p:sp>
        <p:nvSpPr>
          <p:cNvPr id="174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44" name="Rectangle 4"/>
          <p:cNvSpPr>
            <a:spLocks noGrp="1" noChangeArrowheads="1"/>
          </p:cNvSpPr>
          <p:nvPr>
            <p:ph type="dt" sz="half" idx="10"/>
          </p:nvPr>
        </p:nvSpPr>
        <p:spPr>
          <a:ln/>
        </p:spPr>
        <p:txBody>
          <a:bodyPr/>
          <a:lstStyle>
            <a:lvl1pPr>
              <a:defRPr/>
            </a:lvl1pPr>
          </a:lstStyle>
          <a:p>
            <a:pPr>
              <a:defRPr/>
            </a:pPr>
            <a:fld id="{B425F375-9C51-4CA0-95C0-386AE4170C3B}" type="datetime1">
              <a:rPr lang="ja-JP" altLang="en-US" smtClean="0">
                <a:solidFill>
                  <a:srgbClr val="000000"/>
                </a:solidFill>
              </a:rPr>
              <a:t>2024/3/8</a:t>
            </a:fld>
            <a:endParaRPr lang="en-US" altLang="ja-JP">
              <a:solidFill>
                <a:srgbClr val="000000"/>
              </a:solidFill>
            </a:endParaRPr>
          </a:p>
        </p:txBody>
      </p:sp>
      <p:sp>
        <p:nvSpPr>
          <p:cNvPr id="174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30769948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747" name="タイトル 1"/>
          <p:cNvSpPr>
            <a:spLocks noGrp="1"/>
          </p:cNvSpPr>
          <p:nvPr>
            <p:ph type="title"/>
          </p:nvPr>
        </p:nvSpPr>
        <p:spPr>
          <a:xfrm>
            <a:off x="782506" y="4406956"/>
            <a:ext cx="8420100" cy="1362075"/>
          </a:xfrm>
        </p:spPr>
        <p:txBody>
          <a:bodyPr anchor="t"/>
          <a:lstStyle>
            <a:lvl1pPr algn="l">
              <a:defRPr sz="3692" b="1" cap="all"/>
            </a:lvl1pPr>
          </a:lstStyle>
          <a:p>
            <a:r>
              <a:rPr lang="ja-JP" altLang="en-US"/>
              <a:t>マスタ タイトルの書式設定</a:t>
            </a:r>
          </a:p>
        </p:txBody>
      </p:sp>
      <p:sp>
        <p:nvSpPr>
          <p:cNvPr id="1748" name="テキスト プレースホルダ 2"/>
          <p:cNvSpPr>
            <a:spLocks noGrp="1"/>
          </p:cNvSpPr>
          <p:nvPr>
            <p:ph type="body" idx="1"/>
          </p:nvPr>
        </p:nvSpPr>
        <p:spPr>
          <a:xfrm>
            <a:off x="782506" y="2906732"/>
            <a:ext cx="8420100" cy="1500187"/>
          </a:xfrm>
        </p:spPr>
        <p:txBody>
          <a:bodyPr anchor="b"/>
          <a:lstStyle>
            <a:lvl1pPr marL="0" indent="0">
              <a:buNone/>
              <a:defRPr sz="1846"/>
            </a:lvl1pPr>
            <a:lvl2pPr marL="421982" indent="0">
              <a:buNone/>
              <a:defRPr sz="1662"/>
            </a:lvl2pPr>
            <a:lvl3pPr marL="843965" indent="0">
              <a:buNone/>
              <a:defRPr sz="1477"/>
            </a:lvl3pPr>
            <a:lvl4pPr marL="1265947" indent="0">
              <a:buNone/>
              <a:defRPr sz="1292"/>
            </a:lvl4pPr>
            <a:lvl5pPr marL="1687930" indent="0">
              <a:buNone/>
              <a:defRPr sz="1292"/>
            </a:lvl5pPr>
            <a:lvl6pPr marL="2109912" indent="0">
              <a:buNone/>
              <a:defRPr sz="1292"/>
            </a:lvl6pPr>
            <a:lvl7pPr marL="2531896" indent="0">
              <a:buNone/>
              <a:defRPr sz="1292"/>
            </a:lvl7pPr>
            <a:lvl8pPr marL="2953878" indent="0">
              <a:buNone/>
              <a:defRPr sz="1292"/>
            </a:lvl8pPr>
            <a:lvl9pPr marL="3375860" indent="0">
              <a:buNone/>
              <a:defRPr sz="1292"/>
            </a:lvl9pPr>
          </a:lstStyle>
          <a:p>
            <a:pPr lvl="0"/>
            <a:r>
              <a:rPr lang="ja-JP" altLang="en-US"/>
              <a:t>マスタ テキストの書式設定</a:t>
            </a:r>
          </a:p>
        </p:txBody>
      </p:sp>
      <p:sp>
        <p:nvSpPr>
          <p:cNvPr id="1749" name="Rectangle 4"/>
          <p:cNvSpPr>
            <a:spLocks noGrp="1" noChangeArrowheads="1"/>
          </p:cNvSpPr>
          <p:nvPr>
            <p:ph type="dt" sz="half" idx="10"/>
          </p:nvPr>
        </p:nvSpPr>
        <p:spPr>
          <a:ln/>
        </p:spPr>
        <p:txBody>
          <a:bodyPr/>
          <a:lstStyle>
            <a:lvl1pPr>
              <a:defRPr/>
            </a:lvl1pPr>
          </a:lstStyle>
          <a:p>
            <a:pPr>
              <a:defRPr/>
            </a:pPr>
            <a:fld id="{9C30A5A9-5DBE-41DF-9BC7-E79388510F8F}" type="datetime1">
              <a:rPr lang="ja-JP" altLang="en-US" smtClean="0">
                <a:solidFill>
                  <a:srgbClr val="000000"/>
                </a:solidFill>
              </a:rPr>
              <a:t>2024/3/8</a:t>
            </a:fld>
            <a:endParaRPr lang="en-US" altLang="ja-JP">
              <a:solidFill>
                <a:srgbClr val="000000"/>
              </a:solidFill>
            </a:endParaRPr>
          </a:p>
        </p:txBody>
      </p:sp>
      <p:sp>
        <p:nvSpPr>
          <p:cNvPr id="1750"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39994302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752" name="タイトル 1"/>
          <p:cNvSpPr>
            <a:spLocks noGrp="1"/>
          </p:cNvSpPr>
          <p:nvPr>
            <p:ph type="title"/>
          </p:nvPr>
        </p:nvSpPr>
        <p:spPr/>
        <p:txBody>
          <a:bodyPr/>
          <a:lstStyle/>
          <a:p>
            <a:r>
              <a:rPr lang="ja-JP" altLang="en-US"/>
              <a:t>マスタ タイトルの書式設定</a:t>
            </a:r>
          </a:p>
        </p:txBody>
      </p:sp>
      <p:sp>
        <p:nvSpPr>
          <p:cNvPr id="1753" name="コンテンツ プレースホルダ 2"/>
          <p:cNvSpPr>
            <a:spLocks noGrp="1"/>
          </p:cNvSpPr>
          <p:nvPr>
            <p:ph sz="half" idx="1"/>
          </p:nvPr>
        </p:nvSpPr>
        <p:spPr>
          <a:xfrm>
            <a:off x="495300" y="160021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54" name="コンテンツ プレースホルダ 3"/>
          <p:cNvSpPr>
            <a:spLocks noGrp="1"/>
          </p:cNvSpPr>
          <p:nvPr>
            <p:ph sz="half" idx="2"/>
          </p:nvPr>
        </p:nvSpPr>
        <p:spPr>
          <a:xfrm>
            <a:off x="5035550" y="160021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55" name="Rectangle 4"/>
          <p:cNvSpPr>
            <a:spLocks noGrp="1" noChangeArrowheads="1"/>
          </p:cNvSpPr>
          <p:nvPr>
            <p:ph type="dt" sz="half" idx="10"/>
          </p:nvPr>
        </p:nvSpPr>
        <p:spPr>
          <a:ln/>
        </p:spPr>
        <p:txBody>
          <a:bodyPr/>
          <a:lstStyle>
            <a:lvl1pPr>
              <a:defRPr/>
            </a:lvl1pPr>
          </a:lstStyle>
          <a:p>
            <a:pPr>
              <a:defRPr/>
            </a:pPr>
            <a:fld id="{8158B1C4-AF46-4AC6-B209-208BC5D5DA89}" type="datetime1">
              <a:rPr lang="ja-JP" altLang="en-US" smtClean="0">
                <a:solidFill>
                  <a:srgbClr val="000000"/>
                </a:solidFill>
              </a:rPr>
              <a:t>2024/3/8</a:t>
            </a:fld>
            <a:endParaRPr lang="en-US" altLang="ja-JP">
              <a:solidFill>
                <a:srgbClr val="000000"/>
              </a:solidFill>
            </a:endParaRPr>
          </a:p>
        </p:txBody>
      </p:sp>
      <p:sp>
        <p:nvSpPr>
          <p:cNvPr id="175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6222607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758" name="タイトル 1"/>
          <p:cNvSpPr>
            <a:spLocks noGrp="1"/>
          </p:cNvSpPr>
          <p:nvPr>
            <p:ph type="title"/>
          </p:nvPr>
        </p:nvSpPr>
        <p:spPr>
          <a:xfrm>
            <a:off x="495300" y="274641"/>
            <a:ext cx="8915400" cy="1143000"/>
          </a:xfrm>
        </p:spPr>
        <p:txBody>
          <a:bodyPr/>
          <a:lstStyle>
            <a:lvl1pPr>
              <a:defRPr/>
            </a:lvl1pPr>
          </a:lstStyle>
          <a:p>
            <a:r>
              <a:rPr lang="ja-JP" altLang="en-US"/>
              <a:t>マスタ タイトルの書式設定</a:t>
            </a:r>
          </a:p>
        </p:txBody>
      </p:sp>
      <p:sp>
        <p:nvSpPr>
          <p:cNvPr id="1759" name="テキスト プレースホルダ 2"/>
          <p:cNvSpPr>
            <a:spLocks noGrp="1"/>
          </p:cNvSpPr>
          <p:nvPr>
            <p:ph type="body" idx="1"/>
          </p:nvPr>
        </p:nvSpPr>
        <p:spPr>
          <a:xfrm>
            <a:off x="495301" y="1535113"/>
            <a:ext cx="4376870" cy="639762"/>
          </a:xfrm>
        </p:spPr>
        <p:txBody>
          <a:bodyPr anchor="b"/>
          <a:lstStyle>
            <a:lvl1pPr marL="0" indent="0">
              <a:buNone/>
              <a:defRPr sz="2215" b="1"/>
            </a:lvl1pPr>
            <a:lvl2pPr marL="421982" indent="0">
              <a:buNone/>
              <a:defRPr sz="1846" b="1"/>
            </a:lvl2pPr>
            <a:lvl3pPr marL="843965" indent="0">
              <a:buNone/>
              <a:defRPr sz="1662" b="1"/>
            </a:lvl3pPr>
            <a:lvl4pPr marL="1265947" indent="0">
              <a:buNone/>
              <a:defRPr sz="1477" b="1"/>
            </a:lvl4pPr>
            <a:lvl5pPr marL="1687930" indent="0">
              <a:buNone/>
              <a:defRPr sz="1477" b="1"/>
            </a:lvl5pPr>
            <a:lvl6pPr marL="2109912" indent="0">
              <a:buNone/>
              <a:defRPr sz="1477" b="1"/>
            </a:lvl6pPr>
            <a:lvl7pPr marL="2531896" indent="0">
              <a:buNone/>
              <a:defRPr sz="1477" b="1"/>
            </a:lvl7pPr>
            <a:lvl8pPr marL="2953878" indent="0">
              <a:buNone/>
              <a:defRPr sz="1477" b="1"/>
            </a:lvl8pPr>
            <a:lvl9pPr marL="3375860" indent="0">
              <a:buNone/>
              <a:defRPr sz="1477" b="1"/>
            </a:lvl9pPr>
          </a:lstStyle>
          <a:p>
            <a:pPr lvl="0"/>
            <a:r>
              <a:rPr lang="ja-JP" altLang="en-US"/>
              <a:t>マスタ テキストの書式設定</a:t>
            </a:r>
          </a:p>
        </p:txBody>
      </p:sp>
      <p:sp>
        <p:nvSpPr>
          <p:cNvPr id="1760" name="コンテンツ プレースホルダ 3"/>
          <p:cNvSpPr>
            <a:spLocks noGrp="1"/>
          </p:cNvSpPr>
          <p:nvPr>
            <p:ph sz="half" idx="2"/>
          </p:nvPr>
        </p:nvSpPr>
        <p:spPr>
          <a:xfrm>
            <a:off x="495301" y="2174878"/>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61" name="テキスト プレースホルダ 4"/>
          <p:cNvSpPr>
            <a:spLocks noGrp="1"/>
          </p:cNvSpPr>
          <p:nvPr>
            <p:ph type="body" sz="quarter" idx="3"/>
          </p:nvPr>
        </p:nvSpPr>
        <p:spPr>
          <a:xfrm>
            <a:off x="5032112" y="1535113"/>
            <a:ext cx="4378591" cy="639762"/>
          </a:xfrm>
        </p:spPr>
        <p:txBody>
          <a:bodyPr anchor="b"/>
          <a:lstStyle>
            <a:lvl1pPr marL="0" indent="0">
              <a:buNone/>
              <a:defRPr sz="2215" b="1"/>
            </a:lvl1pPr>
            <a:lvl2pPr marL="421982" indent="0">
              <a:buNone/>
              <a:defRPr sz="1846" b="1"/>
            </a:lvl2pPr>
            <a:lvl3pPr marL="843965" indent="0">
              <a:buNone/>
              <a:defRPr sz="1662" b="1"/>
            </a:lvl3pPr>
            <a:lvl4pPr marL="1265947" indent="0">
              <a:buNone/>
              <a:defRPr sz="1477" b="1"/>
            </a:lvl4pPr>
            <a:lvl5pPr marL="1687930" indent="0">
              <a:buNone/>
              <a:defRPr sz="1477" b="1"/>
            </a:lvl5pPr>
            <a:lvl6pPr marL="2109912" indent="0">
              <a:buNone/>
              <a:defRPr sz="1477" b="1"/>
            </a:lvl6pPr>
            <a:lvl7pPr marL="2531896" indent="0">
              <a:buNone/>
              <a:defRPr sz="1477" b="1"/>
            </a:lvl7pPr>
            <a:lvl8pPr marL="2953878" indent="0">
              <a:buNone/>
              <a:defRPr sz="1477" b="1"/>
            </a:lvl8pPr>
            <a:lvl9pPr marL="3375860" indent="0">
              <a:buNone/>
              <a:defRPr sz="1477" b="1"/>
            </a:lvl9pPr>
          </a:lstStyle>
          <a:p>
            <a:pPr lvl="0"/>
            <a:r>
              <a:rPr lang="ja-JP" altLang="en-US"/>
              <a:t>マスタ テキストの書式設定</a:t>
            </a:r>
          </a:p>
        </p:txBody>
      </p:sp>
      <p:sp>
        <p:nvSpPr>
          <p:cNvPr id="1762" name="コンテンツ プレースホルダ 5"/>
          <p:cNvSpPr>
            <a:spLocks noGrp="1"/>
          </p:cNvSpPr>
          <p:nvPr>
            <p:ph sz="quarter" idx="4"/>
          </p:nvPr>
        </p:nvSpPr>
        <p:spPr>
          <a:xfrm>
            <a:off x="5032112" y="2174878"/>
            <a:ext cx="437859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63" name="Rectangle 4"/>
          <p:cNvSpPr>
            <a:spLocks noGrp="1" noChangeArrowheads="1"/>
          </p:cNvSpPr>
          <p:nvPr>
            <p:ph type="dt" sz="half" idx="10"/>
          </p:nvPr>
        </p:nvSpPr>
        <p:spPr>
          <a:ln/>
        </p:spPr>
        <p:txBody>
          <a:bodyPr/>
          <a:lstStyle>
            <a:lvl1pPr>
              <a:defRPr/>
            </a:lvl1pPr>
          </a:lstStyle>
          <a:p>
            <a:pPr>
              <a:defRPr/>
            </a:pPr>
            <a:fld id="{92B15591-EA67-4C30-9211-B5A8444CCE2B}" type="datetime1">
              <a:rPr lang="ja-JP" altLang="en-US" smtClean="0">
                <a:solidFill>
                  <a:srgbClr val="000000"/>
                </a:solidFill>
              </a:rPr>
              <a:t>2024/3/8</a:t>
            </a:fld>
            <a:endParaRPr lang="en-US" altLang="ja-JP">
              <a:solidFill>
                <a:srgbClr val="000000"/>
              </a:solidFill>
            </a:endParaRPr>
          </a:p>
        </p:txBody>
      </p:sp>
      <p:sp>
        <p:nvSpPr>
          <p:cNvPr id="176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4261404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766" name="タイトル 1"/>
          <p:cNvSpPr>
            <a:spLocks noGrp="1"/>
          </p:cNvSpPr>
          <p:nvPr>
            <p:ph type="title"/>
          </p:nvPr>
        </p:nvSpPr>
        <p:spPr/>
        <p:txBody>
          <a:bodyPr/>
          <a:lstStyle/>
          <a:p>
            <a:r>
              <a:rPr lang="ja-JP" altLang="en-US"/>
              <a:t>マスタ タイトルの書式設定</a:t>
            </a:r>
          </a:p>
        </p:txBody>
      </p:sp>
      <p:sp>
        <p:nvSpPr>
          <p:cNvPr id="1767" name="Rectangle 4"/>
          <p:cNvSpPr>
            <a:spLocks noGrp="1" noChangeArrowheads="1"/>
          </p:cNvSpPr>
          <p:nvPr>
            <p:ph type="dt" sz="half" idx="10"/>
          </p:nvPr>
        </p:nvSpPr>
        <p:spPr>
          <a:ln/>
        </p:spPr>
        <p:txBody>
          <a:bodyPr/>
          <a:lstStyle>
            <a:lvl1pPr>
              <a:defRPr/>
            </a:lvl1pPr>
          </a:lstStyle>
          <a:p>
            <a:pPr>
              <a:defRPr/>
            </a:pPr>
            <a:fld id="{565499AF-5B0B-4D2F-B989-6EA66823B88D}" type="datetime1">
              <a:rPr lang="ja-JP" altLang="en-US" smtClean="0">
                <a:solidFill>
                  <a:srgbClr val="000000"/>
                </a:solidFill>
              </a:rPr>
              <a:t>2024/3/8</a:t>
            </a:fld>
            <a:endParaRPr lang="en-US" altLang="ja-JP">
              <a:solidFill>
                <a:srgbClr val="000000"/>
              </a:solidFill>
            </a:endParaRPr>
          </a:p>
        </p:txBody>
      </p:sp>
      <p:sp>
        <p:nvSpPr>
          <p:cNvPr id="176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769" name="Rectangle 6"/>
          <p:cNvSpPr>
            <a:spLocks noGrp="1" noChangeArrowheads="1"/>
          </p:cNvSpPr>
          <p:nvPr>
            <p:ph type="sldNum" sz="quarter" idx="12"/>
          </p:nvPr>
        </p:nvSpPr>
        <p:spPr>
          <a:xfrm>
            <a:off x="7594600" y="6237288"/>
            <a:ext cx="2311400" cy="476250"/>
          </a:xfrm>
          <a:prstGeom prst="rect">
            <a:avLst/>
          </a:prstGeom>
          <a:ln/>
        </p:spPr>
        <p:txBody>
          <a:bodyPr lIns="91428" tIns="45714" rIns="91428" bIns="45714"/>
          <a:lstStyle>
            <a:lvl1pPr>
              <a:defRPr/>
            </a:lvl1pPr>
          </a:lstStyle>
          <a:p>
            <a:pPr>
              <a:defRPr/>
            </a:pPr>
            <a:fld id="{7A849445-0847-4E28-BE39-84B823274A4C}"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827299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771" name="Rectangle 4"/>
          <p:cNvSpPr>
            <a:spLocks noGrp="1" noChangeArrowheads="1"/>
          </p:cNvSpPr>
          <p:nvPr>
            <p:ph type="dt" sz="half" idx="10"/>
          </p:nvPr>
        </p:nvSpPr>
        <p:spPr>
          <a:ln/>
        </p:spPr>
        <p:txBody>
          <a:bodyPr/>
          <a:lstStyle>
            <a:lvl1pPr>
              <a:defRPr/>
            </a:lvl1pPr>
          </a:lstStyle>
          <a:p>
            <a:pPr>
              <a:defRPr/>
            </a:pPr>
            <a:fld id="{43B0260B-5760-40B8-981F-B7170531B233}" type="datetime1">
              <a:rPr lang="ja-JP" altLang="en-US" smtClean="0">
                <a:solidFill>
                  <a:srgbClr val="000000"/>
                </a:solidFill>
              </a:rPr>
              <a:t>2024/3/8</a:t>
            </a:fld>
            <a:endParaRPr lang="en-US" altLang="ja-JP">
              <a:solidFill>
                <a:srgbClr val="000000"/>
              </a:solidFill>
            </a:endParaRPr>
          </a:p>
        </p:txBody>
      </p:sp>
      <p:sp>
        <p:nvSpPr>
          <p:cNvPr id="1772"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4112964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774" name="タイトル 1"/>
          <p:cNvSpPr>
            <a:spLocks noGrp="1"/>
          </p:cNvSpPr>
          <p:nvPr>
            <p:ph type="title"/>
          </p:nvPr>
        </p:nvSpPr>
        <p:spPr>
          <a:xfrm>
            <a:off x="495309" y="273053"/>
            <a:ext cx="3259006" cy="1162050"/>
          </a:xfrm>
        </p:spPr>
        <p:txBody>
          <a:bodyPr anchor="b"/>
          <a:lstStyle>
            <a:lvl1pPr algn="l">
              <a:defRPr sz="1846" b="1"/>
            </a:lvl1pPr>
          </a:lstStyle>
          <a:p>
            <a:r>
              <a:rPr lang="ja-JP" altLang="en-US"/>
              <a:t>マスタ タイトルの書式設定</a:t>
            </a:r>
          </a:p>
        </p:txBody>
      </p:sp>
      <p:sp>
        <p:nvSpPr>
          <p:cNvPr id="1775" name="コンテンツ プレースホルダ 2"/>
          <p:cNvSpPr>
            <a:spLocks noGrp="1"/>
          </p:cNvSpPr>
          <p:nvPr>
            <p:ph idx="1"/>
          </p:nvPr>
        </p:nvSpPr>
        <p:spPr>
          <a:xfrm>
            <a:off x="3872980" y="273065"/>
            <a:ext cx="5537728"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76" name="テキスト プレースホルダ 3"/>
          <p:cNvSpPr>
            <a:spLocks noGrp="1"/>
          </p:cNvSpPr>
          <p:nvPr>
            <p:ph type="body" sz="half" idx="2"/>
          </p:nvPr>
        </p:nvSpPr>
        <p:spPr>
          <a:xfrm>
            <a:off x="495309" y="1435113"/>
            <a:ext cx="3259006" cy="4691063"/>
          </a:xfrm>
        </p:spPr>
        <p:txBody>
          <a:bodyPr/>
          <a:lstStyle>
            <a:lvl1pPr marL="0" indent="0">
              <a:buNone/>
              <a:defRPr sz="1292"/>
            </a:lvl1pPr>
            <a:lvl2pPr marL="421982" indent="0">
              <a:buNone/>
              <a:defRPr sz="1108"/>
            </a:lvl2pPr>
            <a:lvl3pPr marL="843965" indent="0">
              <a:buNone/>
              <a:defRPr sz="923"/>
            </a:lvl3pPr>
            <a:lvl4pPr marL="1265947" indent="0">
              <a:buNone/>
              <a:defRPr sz="831"/>
            </a:lvl4pPr>
            <a:lvl5pPr marL="1687930" indent="0">
              <a:buNone/>
              <a:defRPr sz="831"/>
            </a:lvl5pPr>
            <a:lvl6pPr marL="2109912" indent="0">
              <a:buNone/>
              <a:defRPr sz="831"/>
            </a:lvl6pPr>
            <a:lvl7pPr marL="2531896" indent="0">
              <a:buNone/>
              <a:defRPr sz="831"/>
            </a:lvl7pPr>
            <a:lvl8pPr marL="2953878" indent="0">
              <a:buNone/>
              <a:defRPr sz="831"/>
            </a:lvl8pPr>
            <a:lvl9pPr marL="3375860" indent="0">
              <a:buNone/>
              <a:defRPr sz="831"/>
            </a:lvl9pPr>
          </a:lstStyle>
          <a:p>
            <a:pPr lvl="0"/>
            <a:r>
              <a:rPr lang="ja-JP" altLang="en-US"/>
              <a:t>マスタ テキストの書式設定</a:t>
            </a:r>
          </a:p>
        </p:txBody>
      </p:sp>
      <p:sp>
        <p:nvSpPr>
          <p:cNvPr id="1777" name="Rectangle 4"/>
          <p:cNvSpPr>
            <a:spLocks noGrp="1" noChangeArrowheads="1"/>
          </p:cNvSpPr>
          <p:nvPr>
            <p:ph type="dt" sz="half" idx="10"/>
          </p:nvPr>
        </p:nvSpPr>
        <p:spPr>
          <a:ln/>
        </p:spPr>
        <p:txBody>
          <a:bodyPr/>
          <a:lstStyle>
            <a:lvl1pPr>
              <a:defRPr/>
            </a:lvl1pPr>
          </a:lstStyle>
          <a:p>
            <a:pPr>
              <a:defRPr/>
            </a:pPr>
            <a:fld id="{612DF751-73F5-4AD4-A874-12CBDEDF0FAD}" type="datetime1">
              <a:rPr lang="ja-JP" altLang="en-US" smtClean="0">
                <a:solidFill>
                  <a:srgbClr val="000000"/>
                </a:solidFill>
              </a:rPr>
              <a:t>2024/3/8</a:t>
            </a:fld>
            <a:endParaRPr lang="en-US" altLang="ja-JP">
              <a:solidFill>
                <a:srgbClr val="000000"/>
              </a:solidFill>
            </a:endParaRPr>
          </a:p>
        </p:txBody>
      </p:sp>
      <p:sp>
        <p:nvSpPr>
          <p:cNvPr id="177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75473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9" name="タイトル 1"/>
          <p:cNvSpPr>
            <a:spLocks noGrp="1"/>
          </p:cNvSpPr>
          <p:nvPr>
            <p:ph type="title"/>
          </p:nvPr>
        </p:nvSpPr>
        <p:spPr>
          <a:xfrm>
            <a:off x="495301" y="273050"/>
            <a:ext cx="3259006" cy="1162050"/>
          </a:xfrm>
        </p:spPr>
        <p:txBody>
          <a:bodyPr anchor="b"/>
          <a:lstStyle>
            <a:lvl1pPr algn="l">
              <a:defRPr sz="2000" b="1"/>
            </a:lvl1pPr>
          </a:lstStyle>
          <a:p>
            <a:r>
              <a:rPr lang="ja-JP" altLang="en-US"/>
              <a:t>マスタ タイトルの書式設定</a:t>
            </a:r>
          </a:p>
        </p:txBody>
      </p:sp>
      <p:sp>
        <p:nvSpPr>
          <p:cNvPr id="1080" name="コンテンツ プレースホルダ 2"/>
          <p:cNvSpPr>
            <a:spLocks noGrp="1"/>
          </p:cNvSpPr>
          <p:nvPr>
            <p:ph idx="1"/>
          </p:nvPr>
        </p:nvSpPr>
        <p:spPr>
          <a:xfrm>
            <a:off x="3872973" y="273053"/>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1" name="テキスト プレースホルダ 3"/>
          <p:cNvSpPr>
            <a:spLocks noGrp="1"/>
          </p:cNvSpPr>
          <p:nvPr>
            <p:ph type="body" sz="half" idx="2"/>
          </p:nvPr>
        </p:nvSpPr>
        <p:spPr>
          <a:xfrm>
            <a:off x="495301"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82" name="Rectangle 4"/>
          <p:cNvSpPr>
            <a:spLocks noGrp="1" noChangeArrowheads="1"/>
          </p:cNvSpPr>
          <p:nvPr>
            <p:ph type="dt" sz="half" idx="10"/>
          </p:nvPr>
        </p:nvSpPr>
        <p:spPr>
          <a:ln/>
        </p:spPr>
        <p:txBody>
          <a:bodyPr/>
          <a:lstStyle>
            <a:lvl1pPr>
              <a:defRPr/>
            </a:lvl1pPr>
          </a:lstStyle>
          <a:p>
            <a:pPr>
              <a:defRPr/>
            </a:pPr>
            <a:fld id="{15FD8A56-3F34-49E0-A7B0-462F96292DA4}" type="datetime1">
              <a:rPr lang="ja-JP" altLang="en-US" smtClean="0">
                <a:solidFill>
                  <a:prstClr val="black"/>
                </a:solidFill>
              </a:rPr>
              <a:t>2024/3/8</a:t>
            </a:fld>
            <a:endParaRPr lang="en-US" altLang="ja-JP" dirty="0">
              <a:solidFill>
                <a:prstClr val="black"/>
              </a:solidFill>
            </a:endParaRPr>
          </a:p>
        </p:txBody>
      </p:sp>
      <p:sp>
        <p:nvSpPr>
          <p:cNvPr id="1083"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Tree>
    <p:extLst>
      <p:ext uri="{BB962C8B-B14F-4D97-AF65-F5344CB8AC3E}">
        <p14:creationId xmlns:p14="http://schemas.microsoft.com/office/powerpoint/2010/main" val="40508462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780" name="タイトル 1"/>
          <p:cNvSpPr>
            <a:spLocks noGrp="1"/>
          </p:cNvSpPr>
          <p:nvPr>
            <p:ph type="title"/>
          </p:nvPr>
        </p:nvSpPr>
        <p:spPr>
          <a:xfrm>
            <a:off x="1941648" y="4800600"/>
            <a:ext cx="5943600" cy="566738"/>
          </a:xfrm>
        </p:spPr>
        <p:txBody>
          <a:bodyPr anchor="b"/>
          <a:lstStyle>
            <a:lvl1pPr algn="l">
              <a:defRPr sz="1846" b="1"/>
            </a:lvl1pPr>
          </a:lstStyle>
          <a:p>
            <a:r>
              <a:rPr lang="ja-JP" altLang="en-US"/>
              <a:t>マスタ タイトルの書式設定</a:t>
            </a:r>
          </a:p>
        </p:txBody>
      </p:sp>
      <p:sp>
        <p:nvSpPr>
          <p:cNvPr id="1781" name="図プレースホルダ 2"/>
          <p:cNvSpPr>
            <a:spLocks noGrp="1"/>
          </p:cNvSpPr>
          <p:nvPr>
            <p:ph type="pic" idx="1"/>
          </p:nvPr>
        </p:nvSpPr>
        <p:spPr>
          <a:xfrm>
            <a:off x="1941648" y="612775"/>
            <a:ext cx="5943600" cy="4114800"/>
          </a:xfrm>
        </p:spPr>
        <p:txBody>
          <a:bodyPr/>
          <a:lstStyle>
            <a:lvl1pPr marL="0" indent="0">
              <a:buNone/>
              <a:defRPr sz="2954"/>
            </a:lvl1pPr>
            <a:lvl2pPr marL="421982" indent="0">
              <a:buNone/>
              <a:defRPr sz="2585"/>
            </a:lvl2pPr>
            <a:lvl3pPr marL="843965" indent="0">
              <a:buNone/>
              <a:defRPr sz="2215"/>
            </a:lvl3pPr>
            <a:lvl4pPr marL="1265947" indent="0">
              <a:buNone/>
              <a:defRPr sz="1846"/>
            </a:lvl4pPr>
            <a:lvl5pPr marL="1687930" indent="0">
              <a:buNone/>
              <a:defRPr sz="1846"/>
            </a:lvl5pPr>
            <a:lvl6pPr marL="2109912" indent="0">
              <a:buNone/>
              <a:defRPr sz="1846"/>
            </a:lvl6pPr>
            <a:lvl7pPr marL="2531896" indent="0">
              <a:buNone/>
              <a:defRPr sz="1846"/>
            </a:lvl7pPr>
            <a:lvl8pPr marL="2953878" indent="0">
              <a:buNone/>
              <a:defRPr sz="1846"/>
            </a:lvl8pPr>
            <a:lvl9pPr marL="3375860" indent="0">
              <a:buNone/>
              <a:defRPr sz="1846"/>
            </a:lvl9pPr>
          </a:lstStyle>
          <a:p>
            <a:pPr lvl="0"/>
            <a:r>
              <a:rPr lang="ja-JP" altLang="en-US" noProof="0"/>
              <a:t>アイコンをクリックして図を追加</a:t>
            </a:r>
          </a:p>
        </p:txBody>
      </p:sp>
      <p:sp>
        <p:nvSpPr>
          <p:cNvPr id="1782" name="テキスト プレースホルダ 3"/>
          <p:cNvSpPr>
            <a:spLocks noGrp="1"/>
          </p:cNvSpPr>
          <p:nvPr>
            <p:ph type="body" sz="half" idx="2"/>
          </p:nvPr>
        </p:nvSpPr>
        <p:spPr>
          <a:xfrm>
            <a:off x="1941648" y="5367338"/>
            <a:ext cx="5943600" cy="804862"/>
          </a:xfrm>
        </p:spPr>
        <p:txBody>
          <a:bodyPr/>
          <a:lstStyle>
            <a:lvl1pPr marL="0" indent="0">
              <a:buNone/>
              <a:defRPr sz="1292"/>
            </a:lvl1pPr>
            <a:lvl2pPr marL="421982" indent="0">
              <a:buNone/>
              <a:defRPr sz="1108"/>
            </a:lvl2pPr>
            <a:lvl3pPr marL="843965" indent="0">
              <a:buNone/>
              <a:defRPr sz="923"/>
            </a:lvl3pPr>
            <a:lvl4pPr marL="1265947" indent="0">
              <a:buNone/>
              <a:defRPr sz="831"/>
            </a:lvl4pPr>
            <a:lvl5pPr marL="1687930" indent="0">
              <a:buNone/>
              <a:defRPr sz="831"/>
            </a:lvl5pPr>
            <a:lvl6pPr marL="2109912" indent="0">
              <a:buNone/>
              <a:defRPr sz="831"/>
            </a:lvl6pPr>
            <a:lvl7pPr marL="2531896" indent="0">
              <a:buNone/>
              <a:defRPr sz="831"/>
            </a:lvl7pPr>
            <a:lvl8pPr marL="2953878" indent="0">
              <a:buNone/>
              <a:defRPr sz="831"/>
            </a:lvl8pPr>
            <a:lvl9pPr marL="3375860" indent="0">
              <a:buNone/>
              <a:defRPr sz="831"/>
            </a:lvl9pPr>
          </a:lstStyle>
          <a:p>
            <a:pPr lvl="0"/>
            <a:r>
              <a:rPr lang="ja-JP" altLang="en-US"/>
              <a:t>マスタ テキストの書式設定</a:t>
            </a:r>
          </a:p>
        </p:txBody>
      </p:sp>
      <p:sp>
        <p:nvSpPr>
          <p:cNvPr id="1783" name="Rectangle 4"/>
          <p:cNvSpPr>
            <a:spLocks noGrp="1" noChangeArrowheads="1"/>
          </p:cNvSpPr>
          <p:nvPr>
            <p:ph type="dt" sz="half" idx="10"/>
          </p:nvPr>
        </p:nvSpPr>
        <p:spPr>
          <a:ln/>
        </p:spPr>
        <p:txBody>
          <a:bodyPr/>
          <a:lstStyle>
            <a:lvl1pPr>
              <a:defRPr/>
            </a:lvl1pPr>
          </a:lstStyle>
          <a:p>
            <a:pPr>
              <a:defRPr/>
            </a:pPr>
            <a:fld id="{DD7D2185-D7E7-47F6-958E-2C0035B449C9}" type="datetime1">
              <a:rPr lang="ja-JP" altLang="en-US" smtClean="0">
                <a:solidFill>
                  <a:srgbClr val="000000"/>
                </a:solidFill>
              </a:rPr>
              <a:t>2024/3/8</a:t>
            </a:fld>
            <a:endParaRPr lang="en-US" altLang="ja-JP">
              <a:solidFill>
                <a:srgbClr val="000000"/>
              </a:solidFill>
            </a:endParaRPr>
          </a:p>
        </p:txBody>
      </p:sp>
      <p:sp>
        <p:nvSpPr>
          <p:cNvPr id="178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2335962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786" name="タイトル 1"/>
          <p:cNvSpPr>
            <a:spLocks noGrp="1"/>
          </p:cNvSpPr>
          <p:nvPr>
            <p:ph type="title"/>
          </p:nvPr>
        </p:nvSpPr>
        <p:spPr/>
        <p:txBody>
          <a:bodyPr/>
          <a:lstStyle/>
          <a:p>
            <a:r>
              <a:rPr lang="ja-JP" altLang="en-US"/>
              <a:t>マスタ タイトルの書式設定</a:t>
            </a:r>
          </a:p>
        </p:txBody>
      </p:sp>
      <p:sp>
        <p:nvSpPr>
          <p:cNvPr id="1787"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88" name="Rectangle 4"/>
          <p:cNvSpPr>
            <a:spLocks noGrp="1" noChangeArrowheads="1"/>
          </p:cNvSpPr>
          <p:nvPr>
            <p:ph type="dt" sz="half" idx="10"/>
          </p:nvPr>
        </p:nvSpPr>
        <p:spPr>
          <a:ln/>
        </p:spPr>
        <p:txBody>
          <a:bodyPr/>
          <a:lstStyle>
            <a:lvl1pPr>
              <a:defRPr/>
            </a:lvl1pPr>
          </a:lstStyle>
          <a:p>
            <a:pPr>
              <a:defRPr/>
            </a:pPr>
            <a:fld id="{925C810F-69CB-424E-A300-96961424AD83}" type="datetime1">
              <a:rPr lang="ja-JP" altLang="en-US" smtClean="0">
                <a:solidFill>
                  <a:srgbClr val="000000"/>
                </a:solidFill>
              </a:rPr>
              <a:t>2024/3/8</a:t>
            </a:fld>
            <a:endParaRPr lang="en-US" altLang="ja-JP">
              <a:solidFill>
                <a:srgbClr val="000000"/>
              </a:solidFill>
            </a:endParaRPr>
          </a:p>
        </p:txBody>
      </p:sp>
      <p:sp>
        <p:nvSpPr>
          <p:cNvPr id="1789"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0199929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791" name="縦書きタイトル 1"/>
          <p:cNvSpPr>
            <a:spLocks noGrp="1"/>
          </p:cNvSpPr>
          <p:nvPr>
            <p:ph type="title" orient="vert"/>
          </p:nvPr>
        </p:nvSpPr>
        <p:spPr>
          <a:xfrm>
            <a:off x="7058026" y="17"/>
            <a:ext cx="2352675" cy="6126163"/>
          </a:xfrm>
        </p:spPr>
        <p:txBody>
          <a:bodyPr vert="eaVert"/>
          <a:lstStyle/>
          <a:p>
            <a:r>
              <a:rPr lang="ja-JP" altLang="en-US"/>
              <a:t>マスタ タイトルの書式設定</a:t>
            </a:r>
          </a:p>
        </p:txBody>
      </p:sp>
      <p:sp>
        <p:nvSpPr>
          <p:cNvPr id="1792" name="縦書きテキスト プレースホルダ 2"/>
          <p:cNvSpPr>
            <a:spLocks noGrp="1"/>
          </p:cNvSpPr>
          <p:nvPr>
            <p:ph type="body" orient="vert" idx="1"/>
          </p:nvPr>
        </p:nvSpPr>
        <p:spPr>
          <a:xfrm>
            <a:off x="4" y="17"/>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93" name="Rectangle 4"/>
          <p:cNvSpPr>
            <a:spLocks noGrp="1" noChangeArrowheads="1"/>
          </p:cNvSpPr>
          <p:nvPr>
            <p:ph type="dt" sz="half" idx="10"/>
          </p:nvPr>
        </p:nvSpPr>
        <p:spPr>
          <a:ln/>
        </p:spPr>
        <p:txBody>
          <a:bodyPr/>
          <a:lstStyle>
            <a:lvl1pPr>
              <a:defRPr/>
            </a:lvl1pPr>
          </a:lstStyle>
          <a:p>
            <a:pPr>
              <a:defRPr/>
            </a:pPr>
            <a:fld id="{6F95FE7C-0493-421D-8D47-3E217C9ED73D}" type="datetime1">
              <a:rPr lang="ja-JP" altLang="en-US" smtClean="0">
                <a:solidFill>
                  <a:srgbClr val="000000"/>
                </a:solidFill>
              </a:rPr>
              <a:t>2024/3/8</a:t>
            </a:fld>
            <a:endParaRPr lang="en-US" altLang="ja-JP">
              <a:solidFill>
                <a:srgbClr val="000000"/>
              </a:solidFill>
            </a:endParaRPr>
          </a:p>
        </p:txBody>
      </p:sp>
      <p:sp>
        <p:nvSpPr>
          <p:cNvPr id="179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8270938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1796"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179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798"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Tree>
    <p:extLst>
      <p:ext uri="{BB962C8B-B14F-4D97-AF65-F5344CB8AC3E}">
        <p14:creationId xmlns:p14="http://schemas.microsoft.com/office/powerpoint/2010/main" val="26930895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800" name="Title 1"/>
          <p:cNvSpPr>
            <a:spLocks noGrp="1"/>
          </p:cNvSpPr>
          <p:nvPr>
            <p:ph type="ctrTitle"/>
          </p:nvPr>
        </p:nvSpPr>
        <p:spPr>
          <a:xfrm>
            <a:off x="0" y="168118"/>
            <a:ext cx="9869726" cy="828130"/>
          </a:xfrm>
        </p:spPr>
        <p:txBody>
          <a:bodyPr anchor="ctr">
            <a:normAutofit/>
          </a:bodyPr>
          <a:lstStyle>
            <a:lvl1pPr algn="l">
              <a:defRPr sz="2769" b="1">
                <a:solidFill>
                  <a:schemeClr val="tx1">
                    <a:lumMod val="75000"/>
                    <a:lumOff val="25000"/>
                  </a:schemeClr>
                </a:solidFill>
              </a:defRPr>
            </a:lvl1pPr>
          </a:lstStyle>
          <a:p>
            <a:r>
              <a:rPr lang="ja-JP" altLang="en-US" dirty="0"/>
              <a:t>マスター タイトルの書式設定</a:t>
            </a:r>
            <a:endParaRPr lang="en-US" dirty="0"/>
          </a:p>
        </p:txBody>
      </p:sp>
      <p:sp>
        <p:nvSpPr>
          <p:cNvPr id="1801" name="Date Placeholder 3"/>
          <p:cNvSpPr>
            <a:spLocks noGrp="1"/>
          </p:cNvSpPr>
          <p:nvPr>
            <p:ph type="dt" sz="half" idx="10"/>
          </p:nvPr>
        </p:nvSpPr>
        <p:spPr/>
        <p:txBody>
          <a:bodyPr/>
          <a:lstStyle/>
          <a:p>
            <a:fld id="{587378C0-2D0D-4A8E-B362-7712CE6187BF}" type="datetime1">
              <a:rPr kumimoji="1" lang="ja-JP" altLang="en-US" smtClean="0"/>
              <a:t>2024/3/8</a:t>
            </a:fld>
            <a:endParaRPr kumimoji="1" lang="ja-JP" altLang="en-US"/>
          </a:p>
        </p:txBody>
      </p:sp>
      <p:sp>
        <p:nvSpPr>
          <p:cNvPr id="1802" name="Footer Placeholder 4"/>
          <p:cNvSpPr>
            <a:spLocks noGrp="1"/>
          </p:cNvSpPr>
          <p:nvPr>
            <p:ph type="ftr" sz="quarter" idx="11"/>
          </p:nvPr>
        </p:nvSpPr>
        <p:spPr/>
        <p:txBody>
          <a:bodyPr/>
          <a:lstStyle/>
          <a:p>
            <a:endParaRPr kumimoji="1" lang="ja-JP" altLang="en-US"/>
          </a:p>
        </p:txBody>
      </p:sp>
      <p:pic>
        <p:nvPicPr>
          <p:cNvPr id="1803" name="図 11"/>
          <p:cNvPicPr/>
          <p:nvPr userDrawn="1"/>
        </p:nvPicPr>
        <p:blipFill>
          <a:blip r:embed="rId2"/>
          <a:srcRect t="-3976"/>
          <a:stretch>
            <a:fillRect/>
          </a:stretch>
        </p:blipFill>
        <p:spPr>
          <a:xfrm>
            <a:off x="0" y="739588"/>
            <a:ext cx="9906000" cy="72000"/>
          </a:xfrm>
          <a:prstGeom prst="rect">
            <a:avLst/>
          </a:prstGeom>
        </p:spPr>
      </p:pic>
    </p:spTree>
    <p:extLst>
      <p:ext uri="{BB962C8B-B14F-4D97-AF65-F5344CB8AC3E}">
        <p14:creationId xmlns:p14="http://schemas.microsoft.com/office/powerpoint/2010/main" val="1089327391"/>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2908" name="Picture 7" descr="mlit_top"/>
          <p:cNvPicPr>
            <a:picLocks noChangeAspect="1" noChangeArrowheads="1"/>
          </p:cNvPicPr>
          <p:nvPr userDrawn="1"/>
        </p:nvPicPr>
        <p:blipFill>
          <a:blip r:embed="rId2"/>
          <a:srcRect t="62230"/>
          <a:stretch>
            <a:fillRect/>
          </a:stretch>
        </p:blipFill>
        <p:spPr>
          <a:xfrm>
            <a:off x="0" y="6524630"/>
            <a:ext cx="9906000" cy="333375"/>
          </a:xfrm>
          <a:prstGeom prst="rect">
            <a:avLst/>
          </a:prstGeom>
          <a:noFill/>
          <a:ln w="9525">
            <a:noFill/>
            <a:miter lim="800000"/>
            <a:headEnd/>
            <a:tailEnd/>
          </a:ln>
        </p:spPr>
      </p:pic>
      <p:sp>
        <p:nvSpPr>
          <p:cNvPr id="2909" name="Rectangle 9"/>
          <p:cNvSpPr>
            <a:spLocks noChangeArrowheads="1"/>
          </p:cNvSpPr>
          <p:nvPr userDrawn="1"/>
        </p:nvSpPr>
        <p:spPr>
          <a:xfrm>
            <a:off x="1833563" y="3284543"/>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sz="1662">
              <a:solidFill>
                <a:prstClr val="black"/>
              </a:solidFill>
              <a:latin typeface="Arial"/>
              <a:ea typeface="ＭＳ Ｐゴシック"/>
            </a:endParaRPr>
          </a:p>
        </p:txBody>
      </p:sp>
      <p:pic>
        <p:nvPicPr>
          <p:cNvPr id="2910" name="Picture 11"/>
          <p:cNvPicPr>
            <a:picLocks noChangeAspect="1" noChangeArrowheads="1"/>
          </p:cNvPicPr>
          <p:nvPr userDrawn="1"/>
        </p:nvPicPr>
        <p:blipFill>
          <a:blip r:embed="rId3"/>
          <a:stretch>
            <a:fillRect/>
          </a:stretch>
        </p:blipFill>
        <p:spPr>
          <a:xfrm>
            <a:off x="0" y="6051555"/>
            <a:ext cx="2301875" cy="473075"/>
          </a:xfrm>
          <a:prstGeom prst="rect">
            <a:avLst/>
          </a:prstGeom>
          <a:noFill/>
          <a:ln w="9525">
            <a:noFill/>
            <a:miter lim="800000"/>
            <a:headEnd/>
            <a:tailEnd/>
          </a:ln>
        </p:spPr>
      </p:pic>
      <p:sp>
        <p:nvSpPr>
          <p:cNvPr id="2911" name="Text Box 12"/>
          <p:cNvSpPr txBox="1">
            <a:spLocks noChangeArrowheads="1"/>
          </p:cNvSpPr>
          <p:nvPr userDrawn="1"/>
        </p:nvSpPr>
        <p:spPr>
          <a:xfrm>
            <a:off x="2" y="6524630"/>
            <a:ext cx="3389069" cy="262829"/>
          </a:xfrm>
          <a:prstGeom prst="rect">
            <a:avLst/>
          </a:prstGeom>
          <a:noFill/>
          <a:ln w="9525">
            <a:noFill/>
            <a:miter lim="800000"/>
            <a:headEnd/>
            <a:tailEnd/>
          </a:ln>
          <a:effectLst/>
        </p:spPr>
        <p:txBody>
          <a:bodyPr wrap="none">
            <a:spAutoFit/>
          </a:bodyPr>
          <a:lstStyle/>
          <a:p>
            <a:pPr>
              <a:defRPr/>
            </a:pPr>
            <a:r>
              <a:rPr lang="en-US" altLang="ja-JP" sz="1108" i="1">
                <a:solidFill>
                  <a:prstClr val="white"/>
                </a:solidFill>
                <a:latin typeface="Times New Roman" pitchFamily="18" charset="0"/>
                <a:ea typeface="ＭＳ Ｐゴシック"/>
              </a:rPr>
              <a:t>Ministry of Land, Infrastructure, Transport and Tourism</a:t>
            </a:r>
          </a:p>
        </p:txBody>
      </p:sp>
      <p:sp>
        <p:nvSpPr>
          <p:cNvPr id="2912" name="Rectangle 2"/>
          <p:cNvSpPr>
            <a:spLocks noGrp="1" noChangeArrowheads="1"/>
          </p:cNvSpPr>
          <p:nvPr>
            <p:ph type="ctrTitle"/>
          </p:nvPr>
        </p:nvSpPr>
        <p:spPr>
          <a:xfrm>
            <a:off x="1754188" y="2133606"/>
            <a:ext cx="8151813" cy="1470025"/>
          </a:xfrm>
        </p:spPr>
        <p:txBody>
          <a:bodyPr/>
          <a:lstStyle>
            <a:lvl1pPr>
              <a:defRPr sz="3692"/>
            </a:lvl1pPr>
          </a:lstStyle>
          <a:p>
            <a:r>
              <a:rPr lang="ja-JP" altLang="en-US"/>
              <a:t>マスタ タイトルの書式設定</a:t>
            </a:r>
          </a:p>
        </p:txBody>
      </p:sp>
      <p:sp>
        <p:nvSpPr>
          <p:cNvPr id="2913"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2914" name="Rectangle 4"/>
          <p:cNvSpPr>
            <a:spLocks noGrp="1" noChangeArrowheads="1"/>
          </p:cNvSpPr>
          <p:nvPr>
            <p:ph type="dt" sz="half" idx="10"/>
          </p:nvPr>
        </p:nvSpPr>
        <p:spPr/>
        <p:txBody>
          <a:bodyPr/>
          <a:lstStyle>
            <a:lvl1pPr>
              <a:defRPr/>
            </a:lvl1pPr>
          </a:lstStyle>
          <a:p>
            <a:pPr>
              <a:defRPr/>
            </a:pPr>
            <a:fld id="{DD003DDF-26BB-4EAE-9293-EB51572251FB}" type="datetime1">
              <a:rPr lang="ja-JP" altLang="en-US" smtClean="0">
                <a:solidFill>
                  <a:prstClr val="black"/>
                </a:solidFill>
              </a:rPr>
              <a:t>2024/3/8</a:t>
            </a:fld>
            <a:endParaRPr lang="en-US" altLang="ja-JP">
              <a:solidFill>
                <a:prstClr val="black"/>
              </a:solidFill>
            </a:endParaRPr>
          </a:p>
        </p:txBody>
      </p:sp>
      <p:sp>
        <p:nvSpPr>
          <p:cNvPr id="2915" name="Rectangle 5"/>
          <p:cNvSpPr>
            <a:spLocks noGrp="1" noChangeArrowheads="1"/>
          </p:cNvSpPr>
          <p:nvPr>
            <p:ph type="ftr" sz="quarter" idx="11"/>
          </p:nvPr>
        </p:nvSpPr>
        <p:spPr/>
        <p:txBody>
          <a:bodyPr/>
          <a:lstStyle>
            <a:lvl1pPr>
              <a:defRPr/>
            </a:lvl1pPr>
          </a:lstStyle>
          <a:p>
            <a:pPr>
              <a:defRPr/>
            </a:pPr>
            <a:endParaRPr lang="en-US" altLang="ja-JP">
              <a:solidFill>
                <a:prstClr val="black"/>
              </a:solidFill>
            </a:endParaRPr>
          </a:p>
        </p:txBody>
      </p:sp>
      <p:sp>
        <p:nvSpPr>
          <p:cNvPr id="2916" name="スライド番号プレースホルダー 3"/>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F35DE453-3BFB-4B94-A8CB-92B77DAFE6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40492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918" name="タイトル 1"/>
          <p:cNvSpPr>
            <a:spLocks noGrp="1"/>
          </p:cNvSpPr>
          <p:nvPr>
            <p:ph type="title"/>
          </p:nvPr>
        </p:nvSpPr>
        <p:spPr/>
        <p:txBody>
          <a:bodyPr/>
          <a:lstStyle/>
          <a:p>
            <a:r>
              <a:rPr lang="ja-JP" altLang="en-US"/>
              <a:t>マスタ タイトルの書式設定</a:t>
            </a:r>
          </a:p>
        </p:txBody>
      </p:sp>
      <p:sp>
        <p:nvSpPr>
          <p:cNvPr id="291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920" name="Rectangle 4"/>
          <p:cNvSpPr>
            <a:spLocks noGrp="1" noChangeArrowheads="1"/>
          </p:cNvSpPr>
          <p:nvPr>
            <p:ph type="dt" sz="half" idx="10"/>
          </p:nvPr>
        </p:nvSpPr>
        <p:spPr>
          <a:ln/>
        </p:spPr>
        <p:txBody>
          <a:bodyPr/>
          <a:lstStyle>
            <a:lvl1pPr>
              <a:defRPr/>
            </a:lvl1pPr>
          </a:lstStyle>
          <a:p>
            <a:pPr>
              <a:defRPr/>
            </a:pPr>
            <a:fld id="{2F567E7B-804F-4DD0-A179-CE001EA29A09}" type="datetime1">
              <a:rPr lang="ja-JP" altLang="en-US" smtClean="0">
                <a:solidFill>
                  <a:prstClr val="black"/>
                </a:solidFill>
              </a:rPr>
              <a:t>2024/3/8</a:t>
            </a:fld>
            <a:endParaRPr lang="en-US" altLang="ja-JP">
              <a:solidFill>
                <a:prstClr val="black"/>
              </a:solidFill>
            </a:endParaRPr>
          </a:p>
        </p:txBody>
      </p:sp>
      <p:sp>
        <p:nvSpPr>
          <p:cNvPr id="2921"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2922" name="スライド番号プレースホルダー 3"/>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F35DE453-3BFB-4B94-A8CB-92B77DAFE6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92780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924" name="タイトル 1"/>
          <p:cNvSpPr>
            <a:spLocks noGrp="1"/>
          </p:cNvSpPr>
          <p:nvPr>
            <p:ph type="title"/>
          </p:nvPr>
        </p:nvSpPr>
        <p:spPr>
          <a:xfrm>
            <a:off x="782506" y="4406905"/>
            <a:ext cx="8420100" cy="1362075"/>
          </a:xfrm>
        </p:spPr>
        <p:txBody>
          <a:bodyPr anchor="t"/>
          <a:lstStyle>
            <a:lvl1pPr algn="l">
              <a:defRPr sz="3692" b="1" cap="all"/>
            </a:lvl1pPr>
          </a:lstStyle>
          <a:p>
            <a:r>
              <a:rPr lang="ja-JP" altLang="en-US"/>
              <a:t>マスタ タイトルの書式設定</a:t>
            </a:r>
          </a:p>
        </p:txBody>
      </p:sp>
      <p:sp>
        <p:nvSpPr>
          <p:cNvPr id="2925" name="テキスト プレースホルダ 2"/>
          <p:cNvSpPr>
            <a:spLocks noGrp="1"/>
          </p:cNvSpPr>
          <p:nvPr>
            <p:ph type="body" idx="1"/>
          </p:nvPr>
        </p:nvSpPr>
        <p:spPr>
          <a:xfrm>
            <a:off x="782506" y="2906716"/>
            <a:ext cx="84201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2926" name="Rectangle 4"/>
          <p:cNvSpPr>
            <a:spLocks noGrp="1" noChangeArrowheads="1"/>
          </p:cNvSpPr>
          <p:nvPr>
            <p:ph type="dt" sz="half" idx="10"/>
          </p:nvPr>
        </p:nvSpPr>
        <p:spPr>
          <a:ln/>
        </p:spPr>
        <p:txBody>
          <a:bodyPr/>
          <a:lstStyle>
            <a:lvl1pPr>
              <a:defRPr/>
            </a:lvl1pPr>
          </a:lstStyle>
          <a:p>
            <a:pPr>
              <a:defRPr/>
            </a:pPr>
            <a:fld id="{7C716BE1-4230-40E3-8864-7725090B20F4}" type="datetime1">
              <a:rPr lang="ja-JP" altLang="en-US" smtClean="0">
                <a:solidFill>
                  <a:prstClr val="black"/>
                </a:solidFill>
              </a:rPr>
              <a:t>2024/3/8</a:t>
            </a:fld>
            <a:endParaRPr lang="en-US" altLang="ja-JP">
              <a:solidFill>
                <a:prstClr val="black"/>
              </a:solidFill>
            </a:endParaRPr>
          </a:p>
        </p:txBody>
      </p:sp>
      <p:sp>
        <p:nvSpPr>
          <p:cNvPr id="292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2928" name="スライド番号プレースホルダー 3"/>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F35DE453-3BFB-4B94-A8CB-92B77DAFE6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9034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930" name="タイトル 1"/>
          <p:cNvSpPr>
            <a:spLocks noGrp="1"/>
          </p:cNvSpPr>
          <p:nvPr>
            <p:ph type="title"/>
          </p:nvPr>
        </p:nvSpPr>
        <p:spPr/>
        <p:txBody>
          <a:bodyPr/>
          <a:lstStyle/>
          <a:p>
            <a:r>
              <a:rPr lang="ja-JP" altLang="en-US"/>
              <a:t>マスタ タイトルの書式設定</a:t>
            </a:r>
          </a:p>
        </p:txBody>
      </p:sp>
      <p:sp>
        <p:nvSpPr>
          <p:cNvPr id="2931" name="コンテンツ プレースホルダ 2"/>
          <p:cNvSpPr>
            <a:spLocks noGrp="1"/>
          </p:cNvSpPr>
          <p:nvPr>
            <p:ph sz="half" idx="1"/>
          </p:nvPr>
        </p:nvSpPr>
        <p:spPr>
          <a:xfrm>
            <a:off x="495300" y="1600205"/>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932" name="コンテンツ プレースホルダ 3"/>
          <p:cNvSpPr>
            <a:spLocks noGrp="1"/>
          </p:cNvSpPr>
          <p:nvPr>
            <p:ph sz="half" idx="2"/>
          </p:nvPr>
        </p:nvSpPr>
        <p:spPr>
          <a:xfrm>
            <a:off x="5035550" y="1600205"/>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933" name="Rectangle 4"/>
          <p:cNvSpPr>
            <a:spLocks noGrp="1" noChangeArrowheads="1"/>
          </p:cNvSpPr>
          <p:nvPr>
            <p:ph type="dt" sz="half" idx="10"/>
          </p:nvPr>
        </p:nvSpPr>
        <p:spPr>
          <a:ln/>
        </p:spPr>
        <p:txBody>
          <a:bodyPr/>
          <a:lstStyle>
            <a:lvl1pPr>
              <a:defRPr/>
            </a:lvl1pPr>
          </a:lstStyle>
          <a:p>
            <a:pPr>
              <a:defRPr/>
            </a:pPr>
            <a:fld id="{7EE1EA60-58B7-4B2F-AD49-7AC0767D41D8}" type="datetime1">
              <a:rPr lang="ja-JP" altLang="en-US" smtClean="0">
                <a:solidFill>
                  <a:prstClr val="black"/>
                </a:solidFill>
              </a:rPr>
              <a:t>2024/3/8</a:t>
            </a:fld>
            <a:endParaRPr lang="en-US" altLang="ja-JP">
              <a:solidFill>
                <a:prstClr val="black"/>
              </a:solidFill>
            </a:endParaRPr>
          </a:p>
        </p:txBody>
      </p:sp>
      <p:sp>
        <p:nvSpPr>
          <p:cNvPr id="293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2935" name="スライド番号プレースホルダー 3"/>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F35DE453-3BFB-4B94-A8CB-92B77DAFE6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69530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937"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2938" name="テキスト プレースホルダ 2"/>
          <p:cNvSpPr>
            <a:spLocks noGrp="1"/>
          </p:cNvSpPr>
          <p:nvPr>
            <p:ph type="body" idx="1"/>
          </p:nvPr>
        </p:nvSpPr>
        <p:spPr>
          <a:xfrm>
            <a:off x="495301" y="1535113"/>
            <a:ext cx="437687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2939" name="コンテンツ プレースホルダ 3"/>
          <p:cNvSpPr>
            <a:spLocks noGrp="1"/>
          </p:cNvSpPr>
          <p:nvPr>
            <p:ph sz="half" idx="2"/>
          </p:nvPr>
        </p:nvSpPr>
        <p:spPr>
          <a:xfrm>
            <a:off x="495301" y="2174875"/>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940" name="テキスト プレースホルダ 4"/>
          <p:cNvSpPr>
            <a:spLocks noGrp="1"/>
          </p:cNvSpPr>
          <p:nvPr>
            <p:ph type="body" sz="quarter" idx="3"/>
          </p:nvPr>
        </p:nvSpPr>
        <p:spPr>
          <a:xfrm>
            <a:off x="5032112" y="1535113"/>
            <a:ext cx="437859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2941" name="コンテンツ プレースホルダ 5"/>
          <p:cNvSpPr>
            <a:spLocks noGrp="1"/>
          </p:cNvSpPr>
          <p:nvPr>
            <p:ph sz="quarter" idx="4"/>
          </p:nvPr>
        </p:nvSpPr>
        <p:spPr>
          <a:xfrm>
            <a:off x="5032112" y="2174875"/>
            <a:ext cx="437859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942" name="Rectangle 4"/>
          <p:cNvSpPr>
            <a:spLocks noGrp="1" noChangeArrowheads="1"/>
          </p:cNvSpPr>
          <p:nvPr>
            <p:ph type="dt" sz="half" idx="10"/>
          </p:nvPr>
        </p:nvSpPr>
        <p:spPr>
          <a:ln/>
        </p:spPr>
        <p:txBody>
          <a:bodyPr/>
          <a:lstStyle>
            <a:lvl1pPr>
              <a:defRPr/>
            </a:lvl1pPr>
          </a:lstStyle>
          <a:p>
            <a:pPr>
              <a:defRPr/>
            </a:pPr>
            <a:fld id="{0BBCD563-09AA-4C4B-A67C-B6984D417DD9}" type="datetime1">
              <a:rPr lang="ja-JP" altLang="en-US" smtClean="0">
                <a:solidFill>
                  <a:prstClr val="black"/>
                </a:solidFill>
              </a:rPr>
              <a:t>2024/3/8</a:t>
            </a:fld>
            <a:endParaRPr lang="en-US" altLang="ja-JP">
              <a:solidFill>
                <a:prstClr val="black"/>
              </a:solidFill>
            </a:endParaRPr>
          </a:p>
        </p:txBody>
      </p:sp>
      <p:sp>
        <p:nvSpPr>
          <p:cNvPr id="294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2944" name="スライド番号プレースホルダー 3"/>
          <p:cNvSpPr>
            <a:spLocks noGrp="1"/>
          </p:cNvSpPr>
          <p:nvPr>
            <p:ph type="sldNum" sz="quarter" idx="12"/>
          </p:nvPr>
        </p:nvSpPr>
        <p:spPr>
          <a:xfrm>
            <a:off x="6996113" y="6356352"/>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F35DE453-3BFB-4B94-A8CB-92B77DAFE6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38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5"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1086"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1087"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88" name="Rectangle 4"/>
          <p:cNvSpPr>
            <a:spLocks noGrp="1" noChangeArrowheads="1"/>
          </p:cNvSpPr>
          <p:nvPr>
            <p:ph type="dt" sz="half" idx="10"/>
          </p:nvPr>
        </p:nvSpPr>
        <p:spPr>
          <a:ln/>
        </p:spPr>
        <p:txBody>
          <a:bodyPr/>
          <a:lstStyle>
            <a:lvl1pPr>
              <a:defRPr/>
            </a:lvl1pPr>
          </a:lstStyle>
          <a:p>
            <a:pPr>
              <a:defRPr/>
            </a:pPr>
            <a:fld id="{F97B3E20-0387-4326-BF62-C11E11A78CB5}" type="datetime1">
              <a:rPr lang="ja-JP" altLang="en-US" smtClean="0">
                <a:solidFill>
                  <a:prstClr val="black"/>
                </a:solidFill>
              </a:rPr>
              <a:t>2024/3/8</a:t>
            </a:fld>
            <a:endParaRPr lang="en-US" altLang="ja-JP" dirty="0">
              <a:solidFill>
                <a:prstClr val="black"/>
              </a:solidFill>
            </a:endParaRPr>
          </a:p>
        </p:txBody>
      </p:sp>
      <p:sp>
        <p:nvSpPr>
          <p:cNvPr id="1089"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Tree>
    <p:extLst>
      <p:ext uri="{BB962C8B-B14F-4D97-AF65-F5344CB8AC3E}">
        <p14:creationId xmlns:p14="http://schemas.microsoft.com/office/powerpoint/2010/main" val="25819645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946" name="タイトル 1"/>
          <p:cNvSpPr>
            <a:spLocks noGrp="1"/>
          </p:cNvSpPr>
          <p:nvPr>
            <p:ph type="title"/>
          </p:nvPr>
        </p:nvSpPr>
        <p:spPr/>
        <p:txBody>
          <a:bodyPr/>
          <a:lstStyle/>
          <a:p>
            <a:r>
              <a:rPr lang="ja-JP" altLang="en-US"/>
              <a:t>マスタ タイトルの書式設定</a:t>
            </a:r>
          </a:p>
        </p:txBody>
      </p:sp>
      <p:sp>
        <p:nvSpPr>
          <p:cNvPr id="2947" name="Rectangle 4"/>
          <p:cNvSpPr>
            <a:spLocks noGrp="1" noChangeArrowheads="1"/>
          </p:cNvSpPr>
          <p:nvPr>
            <p:ph type="dt" sz="half" idx="10"/>
          </p:nvPr>
        </p:nvSpPr>
        <p:spPr>
          <a:ln/>
        </p:spPr>
        <p:txBody>
          <a:bodyPr/>
          <a:lstStyle>
            <a:lvl1pPr>
              <a:defRPr/>
            </a:lvl1pPr>
          </a:lstStyle>
          <a:p>
            <a:pPr>
              <a:defRPr/>
            </a:pPr>
            <a:fld id="{C881CD3F-FE22-4A6F-B22A-C5778BA64986}" type="datetime1">
              <a:rPr lang="ja-JP" altLang="en-US" smtClean="0">
                <a:solidFill>
                  <a:prstClr val="black"/>
                </a:solidFill>
              </a:rPr>
              <a:t>2024/3/8</a:t>
            </a:fld>
            <a:endParaRPr lang="en-US" altLang="ja-JP">
              <a:solidFill>
                <a:prstClr val="black"/>
              </a:solidFill>
            </a:endParaRPr>
          </a:p>
        </p:txBody>
      </p:sp>
      <p:sp>
        <p:nvSpPr>
          <p:cNvPr id="294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2949" name="スライド番号プレースホルダー 3"/>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F35DE453-3BFB-4B94-A8CB-92B77DAFE6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672175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951" name="Rectangle 4"/>
          <p:cNvSpPr>
            <a:spLocks noGrp="1" noChangeArrowheads="1"/>
          </p:cNvSpPr>
          <p:nvPr>
            <p:ph type="dt" sz="half" idx="10"/>
          </p:nvPr>
        </p:nvSpPr>
        <p:spPr>
          <a:ln/>
        </p:spPr>
        <p:txBody>
          <a:bodyPr/>
          <a:lstStyle>
            <a:lvl1pPr>
              <a:defRPr/>
            </a:lvl1pPr>
          </a:lstStyle>
          <a:p>
            <a:pPr>
              <a:defRPr/>
            </a:pPr>
            <a:fld id="{C6DE756D-0C2F-4831-B0C6-1A1854069E13}" type="datetime1">
              <a:rPr lang="ja-JP" altLang="en-US" smtClean="0">
                <a:solidFill>
                  <a:prstClr val="black"/>
                </a:solidFill>
              </a:rPr>
              <a:t>2024/3/8</a:t>
            </a:fld>
            <a:endParaRPr lang="en-US" altLang="ja-JP">
              <a:solidFill>
                <a:prstClr val="black"/>
              </a:solidFill>
            </a:endParaRPr>
          </a:p>
        </p:txBody>
      </p:sp>
      <p:sp>
        <p:nvSpPr>
          <p:cNvPr id="2952"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2953" name="スライド番号プレースホルダー 3"/>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F35DE453-3BFB-4B94-A8CB-92B77DAFE6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00985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955" name="タイトル 1"/>
          <p:cNvSpPr>
            <a:spLocks noGrp="1"/>
          </p:cNvSpPr>
          <p:nvPr>
            <p:ph type="title"/>
          </p:nvPr>
        </p:nvSpPr>
        <p:spPr>
          <a:xfrm>
            <a:off x="495302" y="273050"/>
            <a:ext cx="3259006" cy="1162050"/>
          </a:xfrm>
        </p:spPr>
        <p:txBody>
          <a:bodyPr anchor="b"/>
          <a:lstStyle>
            <a:lvl1pPr algn="l">
              <a:defRPr sz="1846" b="1"/>
            </a:lvl1pPr>
          </a:lstStyle>
          <a:p>
            <a:r>
              <a:rPr lang="ja-JP" altLang="en-US"/>
              <a:t>マスタ タイトルの書式設定</a:t>
            </a:r>
          </a:p>
        </p:txBody>
      </p:sp>
      <p:sp>
        <p:nvSpPr>
          <p:cNvPr id="2956" name="コンテンツ プレースホルダ 2"/>
          <p:cNvSpPr>
            <a:spLocks noGrp="1"/>
          </p:cNvSpPr>
          <p:nvPr>
            <p:ph idx="1"/>
          </p:nvPr>
        </p:nvSpPr>
        <p:spPr>
          <a:xfrm>
            <a:off x="3872974" y="273055"/>
            <a:ext cx="5537728"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957" name="テキスト プレースホルダ 3"/>
          <p:cNvSpPr>
            <a:spLocks noGrp="1"/>
          </p:cNvSpPr>
          <p:nvPr>
            <p:ph type="body" sz="half" idx="2"/>
          </p:nvPr>
        </p:nvSpPr>
        <p:spPr>
          <a:xfrm>
            <a:off x="495302" y="1435103"/>
            <a:ext cx="3259006"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2958" name="Rectangle 4"/>
          <p:cNvSpPr>
            <a:spLocks noGrp="1" noChangeArrowheads="1"/>
          </p:cNvSpPr>
          <p:nvPr>
            <p:ph type="dt" sz="half" idx="10"/>
          </p:nvPr>
        </p:nvSpPr>
        <p:spPr>
          <a:ln/>
        </p:spPr>
        <p:txBody>
          <a:bodyPr/>
          <a:lstStyle>
            <a:lvl1pPr>
              <a:defRPr/>
            </a:lvl1pPr>
          </a:lstStyle>
          <a:p>
            <a:pPr>
              <a:defRPr/>
            </a:pPr>
            <a:fld id="{1AC06F6D-AF88-4061-9257-9AC86EBFB37D}" type="datetime1">
              <a:rPr lang="ja-JP" altLang="en-US" smtClean="0">
                <a:solidFill>
                  <a:prstClr val="black"/>
                </a:solidFill>
              </a:rPr>
              <a:t>2024/3/8</a:t>
            </a:fld>
            <a:endParaRPr lang="en-US" altLang="ja-JP">
              <a:solidFill>
                <a:prstClr val="black"/>
              </a:solidFill>
            </a:endParaRPr>
          </a:p>
        </p:txBody>
      </p:sp>
      <p:sp>
        <p:nvSpPr>
          <p:cNvPr id="2959"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2960" name="スライド番号プレースホルダー 3"/>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F35DE453-3BFB-4B94-A8CB-92B77DAFE6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09955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962" name="タイトル 1"/>
          <p:cNvSpPr>
            <a:spLocks noGrp="1"/>
          </p:cNvSpPr>
          <p:nvPr>
            <p:ph type="title"/>
          </p:nvPr>
        </p:nvSpPr>
        <p:spPr>
          <a:xfrm>
            <a:off x="1941645" y="4800600"/>
            <a:ext cx="5943600" cy="566738"/>
          </a:xfrm>
        </p:spPr>
        <p:txBody>
          <a:bodyPr anchor="b"/>
          <a:lstStyle>
            <a:lvl1pPr algn="l">
              <a:defRPr sz="1846" b="1"/>
            </a:lvl1pPr>
          </a:lstStyle>
          <a:p>
            <a:r>
              <a:rPr lang="ja-JP" altLang="en-US"/>
              <a:t>マスタ タイトルの書式設定</a:t>
            </a:r>
          </a:p>
        </p:txBody>
      </p:sp>
      <p:sp>
        <p:nvSpPr>
          <p:cNvPr id="2963" name="図プレースホルダ 2"/>
          <p:cNvSpPr>
            <a:spLocks noGrp="1"/>
          </p:cNvSpPr>
          <p:nvPr>
            <p:ph type="pic" idx="1"/>
          </p:nvPr>
        </p:nvSpPr>
        <p:spPr>
          <a:xfrm>
            <a:off x="1941645" y="612775"/>
            <a:ext cx="59436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2964" name="テキスト プレースホルダ 3"/>
          <p:cNvSpPr>
            <a:spLocks noGrp="1"/>
          </p:cNvSpPr>
          <p:nvPr>
            <p:ph type="body" sz="half" idx="2"/>
          </p:nvPr>
        </p:nvSpPr>
        <p:spPr>
          <a:xfrm>
            <a:off x="1941645"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2965" name="Rectangle 4"/>
          <p:cNvSpPr>
            <a:spLocks noGrp="1" noChangeArrowheads="1"/>
          </p:cNvSpPr>
          <p:nvPr>
            <p:ph type="dt" sz="half" idx="10"/>
          </p:nvPr>
        </p:nvSpPr>
        <p:spPr>
          <a:ln/>
        </p:spPr>
        <p:txBody>
          <a:bodyPr/>
          <a:lstStyle>
            <a:lvl1pPr>
              <a:defRPr/>
            </a:lvl1pPr>
          </a:lstStyle>
          <a:p>
            <a:pPr>
              <a:defRPr/>
            </a:pPr>
            <a:fld id="{7E9BA602-060A-45F7-93F0-A0A23FB39117}" type="datetime1">
              <a:rPr lang="ja-JP" altLang="en-US" smtClean="0">
                <a:solidFill>
                  <a:prstClr val="black"/>
                </a:solidFill>
              </a:rPr>
              <a:t>2024/3/8</a:t>
            </a:fld>
            <a:endParaRPr lang="en-US" altLang="ja-JP">
              <a:solidFill>
                <a:prstClr val="black"/>
              </a:solidFill>
            </a:endParaRPr>
          </a:p>
        </p:txBody>
      </p:sp>
      <p:sp>
        <p:nvSpPr>
          <p:cNvPr id="296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2967" name="スライド番号プレースホルダー 3"/>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F35DE453-3BFB-4B94-A8CB-92B77DAFE6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7090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969" name="タイトル 1"/>
          <p:cNvSpPr>
            <a:spLocks noGrp="1"/>
          </p:cNvSpPr>
          <p:nvPr>
            <p:ph type="title"/>
          </p:nvPr>
        </p:nvSpPr>
        <p:spPr/>
        <p:txBody>
          <a:bodyPr/>
          <a:lstStyle/>
          <a:p>
            <a:r>
              <a:rPr lang="ja-JP" altLang="en-US"/>
              <a:t>マスタ タイトルの書式設定</a:t>
            </a:r>
          </a:p>
        </p:txBody>
      </p:sp>
      <p:sp>
        <p:nvSpPr>
          <p:cNvPr id="2970"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971" name="Rectangle 4"/>
          <p:cNvSpPr>
            <a:spLocks noGrp="1" noChangeArrowheads="1"/>
          </p:cNvSpPr>
          <p:nvPr>
            <p:ph type="dt" sz="half" idx="10"/>
          </p:nvPr>
        </p:nvSpPr>
        <p:spPr>
          <a:ln/>
        </p:spPr>
        <p:txBody>
          <a:bodyPr/>
          <a:lstStyle>
            <a:lvl1pPr>
              <a:defRPr/>
            </a:lvl1pPr>
          </a:lstStyle>
          <a:p>
            <a:pPr>
              <a:defRPr/>
            </a:pPr>
            <a:fld id="{F57BB037-F0F1-429D-A7B3-3D807922364D}" type="datetime1">
              <a:rPr lang="ja-JP" altLang="en-US" smtClean="0">
                <a:solidFill>
                  <a:prstClr val="black"/>
                </a:solidFill>
              </a:rPr>
              <a:t>2024/3/8</a:t>
            </a:fld>
            <a:endParaRPr lang="en-US" altLang="ja-JP">
              <a:solidFill>
                <a:prstClr val="black"/>
              </a:solidFill>
            </a:endParaRPr>
          </a:p>
        </p:txBody>
      </p:sp>
      <p:sp>
        <p:nvSpPr>
          <p:cNvPr id="2972"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2973" name="スライド番号プレースホルダー 3"/>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F35DE453-3BFB-4B94-A8CB-92B77DAFE6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88581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975" name="縦書きタイトル 1"/>
          <p:cNvSpPr>
            <a:spLocks noGrp="1"/>
          </p:cNvSpPr>
          <p:nvPr>
            <p:ph type="title" orient="vert"/>
          </p:nvPr>
        </p:nvSpPr>
        <p:spPr>
          <a:xfrm>
            <a:off x="7058026" y="3"/>
            <a:ext cx="2352675" cy="6126163"/>
          </a:xfrm>
        </p:spPr>
        <p:txBody>
          <a:bodyPr vert="eaVert"/>
          <a:lstStyle/>
          <a:p>
            <a:r>
              <a:rPr lang="ja-JP" altLang="en-US"/>
              <a:t>マスタ タイトルの書式設定</a:t>
            </a:r>
          </a:p>
        </p:txBody>
      </p:sp>
      <p:sp>
        <p:nvSpPr>
          <p:cNvPr id="2976" name="縦書きテキスト プレースホルダ 2"/>
          <p:cNvSpPr>
            <a:spLocks noGrp="1"/>
          </p:cNvSpPr>
          <p:nvPr>
            <p:ph type="body" orient="vert" idx="1"/>
          </p:nvPr>
        </p:nvSpPr>
        <p:spPr>
          <a:xfrm>
            <a:off x="1" y="3"/>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977" name="Rectangle 4"/>
          <p:cNvSpPr>
            <a:spLocks noGrp="1" noChangeArrowheads="1"/>
          </p:cNvSpPr>
          <p:nvPr>
            <p:ph type="dt" sz="half" idx="10"/>
          </p:nvPr>
        </p:nvSpPr>
        <p:spPr>
          <a:ln/>
        </p:spPr>
        <p:txBody>
          <a:bodyPr/>
          <a:lstStyle>
            <a:lvl1pPr>
              <a:defRPr/>
            </a:lvl1pPr>
          </a:lstStyle>
          <a:p>
            <a:pPr>
              <a:defRPr/>
            </a:pPr>
            <a:fld id="{95F81F44-EE04-4DCF-88C3-353F49534866}" type="datetime1">
              <a:rPr lang="ja-JP" altLang="en-US" smtClean="0">
                <a:solidFill>
                  <a:prstClr val="black"/>
                </a:solidFill>
              </a:rPr>
              <a:t>2024/3/8</a:t>
            </a:fld>
            <a:endParaRPr lang="en-US" altLang="ja-JP">
              <a:solidFill>
                <a:prstClr val="black"/>
              </a:solidFill>
            </a:endParaRPr>
          </a:p>
        </p:txBody>
      </p:sp>
      <p:sp>
        <p:nvSpPr>
          <p:cNvPr id="297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2979" name="スライド番号プレースホルダー 3"/>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F35DE453-3BFB-4B94-A8CB-92B77DAFE6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6296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981" name="タイトル 1"/>
          <p:cNvSpPr>
            <a:spLocks noGrp="1"/>
          </p:cNvSpPr>
          <p:nvPr>
            <p:ph type="title"/>
          </p:nvPr>
        </p:nvSpPr>
        <p:spPr/>
        <p:txBody>
          <a:bodyPr/>
          <a:lstStyle/>
          <a:p>
            <a:r>
              <a:rPr kumimoji="1" lang="ja-JP" altLang="en-US"/>
              <a:t>マスタ タイトルの書式設定</a:t>
            </a:r>
          </a:p>
        </p:txBody>
      </p:sp>
      <p:sp>
        <p:nvSpPr>
          <p:cNvPr id="2982" name="日付プレースホルダ 2"/>
          <p:cNvSpPr>
            <a:spLocks noGrp="1"/>
          </p:cNvSpPr>
          <p:nvPr>
            <p:ph type="dt" sz="half" idx="10"/>
          </p:nvPr>
        </p:nvSpPr>
        <p:spPr/>
        <p:txBody>
          <a:bodyPr/>
          <a:lstStyle/>
          <a:p>
            <a:fld id="{7F59ECFE-A055-48A5-8A8A-A83AC0B344CB}" type="datetime1">
              <a:rPr lang="ja-JP" altLang="en-US" smtClean="0">
                <a:solidFill>
                  <a:prstClr val="black">
                    <a:tint val="75000"/>
                  </a:prstClr>
                </a:solidFill>
              </a:rPr>
              <a:t>2024/3/8</a:t>
            </a:fld>
            <a:endParaRPr lang="ja-JP" altLang="en-US">
              <a:solidFill>
                <a:prstClr val="black">
                  <a:tint val="75000"/>
                </a:prstClr>
              </a:solidFill>
            </a:endParaRPr>
          </a:p>
        </p:txBody>
      </p:sp>
      <p:sp>
        <p:nvSpPr>
          <p:cNvPr id="2983"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2984" name="スライド番号プレースホルダ 4"/>
          <p:cNvSpPr>
            <a:spLocks noGrp="1"/>
          </p:cNvSpPr>
          <p:nvPr>
            <p:ph type="sldNum" sz="quarter" idx="12"/>
          </p:nvPr>
        </p:nvSpPr>
        <p:spPr>
          <a:xfrm>
            <a:off x="7099300" y="6356361"/>
            <a:ext cx="2311400" cy="365125"/>
          </a:xfrm>
          <a:prstGeom prst="rect">
            <a:avLst/>
          </a:prstGeom>
        </p:spPr>
        <p:txBody>
          <a:bodyPr/>
          <a:lstStyle/>
          <a:p>
            <a:fld id="{46F4B5D6-4D42-44DD-AA70-89BB9A5CD291}" type="slidenum">
              <a:rPr lang="ja-JP" altLang="en-US" smtClean="0">
                <a:solidFill>
                  <a:prstClr val="black">
                    <a:tint val="75000"/>
                  </a:prstClr>
                </a:solidFill>
              </a:rPr>
              <a:pPr/>
              <a:t>‹#›</a:t>
            </a:fld>
            <a:endParaRPr lang="ja-JP" altLang="en-US">
              <a:solidFill>
                <a:prstClr val="black">
                  <a:tint val="75000"/>
                </a:prstClr>
              </a:solidFill>
            </a:endParaRPr>
          </a:p>
        </p:txBody>
      </p:sp>
      <p:sp>
        <p:nvSpPr>
          <p:cNvPr id="2985" name="テキスト プレースホルダ 6"/>
          <p:cNvSpPr>
            <a:spLocks noGrp="1"/>
          </p:cNvSpPr>
          <p:nvPr>
            <p:ph type="body" sz="quarter" idx="13"/>
          </p:nvPr>
        </p:nvSpPr>
        <p:spPr>
          <a:xfrm>
            <a:off x="165102" y="620713"/>
            <a:ext cx="2016125" cy="431800"/>
          </a:xfrm>
        </p:spPr>
        <p:txBody>
          <a:bodyPr>
            <a:noAutofit/>
          </a:bodyPr>
          <a:lstStyle>
            <a:lvl1pPr>
              <a:defRPr sz="1662"/>
            </a:lvl1pPr>
            <a:lvl2pPr>
              <a:defRPr sz="1662"/>
            </a:lvl2pPr>
            <a:lvl3pPr>
              <a:defRPr sz="1662"/>
            </a:lvl3pPr>
            <a:lvl4pPr>
              <a:defRPr sz="1662"/>
            </a:lvl4pPr>
            <a:lvl5pPr>
              <a:defRPr sz="1662"/>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986" name="テキスト プレースホルダ 8"/>
          <p:cNvSpPr>
            <a:spLocks noGrp="1"/>
          </p:cNvSpPr>
          <p:nvPr>
            <p:ph type="body" sz="quarter" idx="14"/>
          </p:nvPr>
        </p:nvSpPr>
        <p:spPr>
          <a:xfrm>
            <a:off x="236477" y="1160748"/>
            <a:ext cx="9906000" cy="1547812"/>
          </a:xfrm>
        </p:spPr>
        <p:txBody>
          <a:bodyPr>
            <a:normAutofit/>
          </a:bodyPr>
          <a:lstStyle>
            <a:lvl1pPr>
              <a:defRPr sz="1292"/>
            </a:lvl1pPr>
            <a:lvl2pPr>
              <a:defRPr sz="1292"/>
            </a:lvl2pPr>
            <a:lvl3pPr>
              <a:defRPr sz="1292"/>
            </a:lvl3pPr>
            <a:lvl4pPr>
              <a:defRPr sz="1292"/>
            </a:lvl4pPr>
            <a:lvl5pPr>
              <a:defRPr sz="1292"/>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987" name="テキスト プレースホルダ 6"/>
          <p:cNvSpPr>
            <a:spLocks noGrp="1"/>
          </p:cNvSpPr>
          <p:nvPr>
            <p:ph type="body" sz="quarter" idx="15"/>
          </p:nvPr>
        </p:nvSpPr>
        <p:spPr>
          <a:xfrm>
            <a:off x="200474" y="2780928"/>
            <a:ext cx="2016125" cy="431800"/>
          </a:xfrm>
        </p:spPr>
        <p:txBody>
          <a:bodyPr>
            <a:noAutofit/>
          </a:bodyPr>
          <a:lstStyle>
            <a:lvl1pPr>
              <a:defRPr sz="1662"/>
            </a:lvl1pPr>
            <a:lvl2pPr>
              <a:defRPr sz="1662"/>
            </a:lvl2pPr>
            <a:lvl3pPr>
              <a:defRPr sz="1662"/>
            </a:lvl3pPr>
            <a:lvl4pPr>
              <a:defRPr sz="1662"/>
            </a:lvl4pPr>
            <a:lvl5pPr>
              <a:defRPr sz="1662"/>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988" name="テキスト プレースホルダ 8"/>
          <p:cNvSpPr>
            <a:spLocks noGrp="1"/>
          </p:cNvSpPr>
          <p:nvPr>
            <p:ph type="body" sz="quarter" idx="16"/>
          </p:nvPr>
        </p:nvSpPr>
        <p:spPr>
          <a:xfrm>
            <a:off x="236477" y="3212976"/>
            <a:ext cx="9906000" cy="1547812"/>
          </a:xfrm>
        </p:spPr>
        <p:txBody>
          <a:bodyPr>
            <a:normAutofit/>
          </a:bodyPr>
          <a:lstStyle>
            <a:lvl1pPr>
              <a:defRPr sz="1292"/>
            </a:lvl1pPr>
            <a:lvl2pPr>
              <a:defRPr sz="1292"/>
            </a:lvl2pPr>
            <a:lvl3pPr>
              <a:defRPr sz="1292"/>
            </a:lvl3pPr>
            <a:lvl4pPr>
              <a:defRPr sz="1292"/>
            </a:lvl4pPr>
            <a:lvl5pPr>
              <a:defRPr sz="1292"/>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989" name="テキスト プレースホルダ 6"/>
          <p:cNvSpPr>
            <a:spLocks noGrp="1"/>
          </p:cNvSpPr>
          <p:nvPr>
            <p:ph type="body" sz="quarter" idx="17"/>
          </p:nvPr>
        </p:nvSpPr>
        <p:spPr>
          <a:xfrm>
            <a:off x="200474" y="4833156"/>
            <a:ext cx="2016125" cy="431800"/>
          </a:xfrm>
        </p:spPr>
        <p:txBody>
          <a:bodyPr>
            <a:noAutofit/>
          </a:bodyPr>
          <a:lstStyle>
            <a:lvl1pPr>
              <a:defRPr sz="1662"/>
            </a:lvl1pPr>
            <a:lvl2pPr>
              <a:defRPr sz="1662"/>
            </a:lvl2pPr>
            <a:lvl3pPr>
              <a:defRPr sz="1662"/>
            </a:lvl3pPr>
            <a:lvl4pPr>
              <a:defRPr sz="1662"/>
            </a:lvl4pPr>
            <a:lvl5pPr>
              <a:defRPr sz="1662"/>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990" name="テキスト プレースホルダ 8"/>
          <p:cNvSpPr>
            <a:spLocks noGrp="1"/>
          </p:cNvSpPr>
          <p:nvPr>
            <p:ph type="body" sz="quarter" idx="18"/>
          </p:nvPr>
        </p:nvSpPr>
        <p:spPr>
          <a:xfrm>
            <a:off x="200472" y="5310188"/>
            <a:ext cx="9906000" cy="1547812"/>
          </a:xfrm>
        </p:spPr>
        <p:txBody>
          <a:bodyPr>
            <a:normAutofit/>
          </a:bodyPr>
          <a:lstStyle>
            <a:lvl1pPr>
              <a:defRPr sz="1292"/>
            </a:lvl1pPr>
            <a:lvl2pPr>
              <a:defRPr sz="1292"/>
            </a:lvl2pPr>
            <a:lvl3pPr>
              <a:defRPr sz="1292"/>
            </a:lvl3pPr>
            <a:lvl4pPr>
              <a:defRPr sz="1292"/>
            </a:lvl4pPr>
            <a:lvl5pPr>
              <a:defRPr sz="1292"/>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0058975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grpSp>
        <p:nvGrpSpPr>
          <p:cNvPr id="2992" name="Group 18"/>
          <p:cNvGrpSpPr/>
          <p:nvPr userDrawn="1"/>
        </p:nvGrpSpPr>
        <p:grpSpPr>
          <a:xfrm>
            <a:off x="0" y="0"/>
            <a:ext cx="9906000" cy="546100"/>
            <a:chOff x="0" y="0"/>
            <a:chExt cx="5760" cy="344"/>
          </a:xfrm>
        </p:grpSpPr>
        <p:pic>
          <p:nvPicPr>
            <p:cNvPr id="2993" name="Picture 9" descr="mlit_top"/>
            <p:cNvPicPr>
              <a:picLocks noChangeAspect="1" noChangeArrowheads="1"/>
            </p:cNvPicPr>
            <p:nvPr userDrawn="1"/>
          </p:nvPicPr>
          <p:blipFill>
            <a:blip r:embed="rId2"/>
            <a:srcRect t="26801" b="65286"/>
            <a:stretch>
              <a:fillRect/>
            </a:stretch>
          </p:blipFill>
          <p:spPr>
            <a:xfrm>
              <a:off x="0" y="300"/>
              <a:ext cx="5760" cy="44"/>
            </a:xfrm>
            <a:prstGeom prst="rect">
              <a:avLst/>
            </a:prstGeom>
            <a:noFill/>
            <a:ln>
              <a:noFill/>
            </a:ln>
          </p:spPr>
        </p:pic>
        <p:grpSp>
          <p:nvGrpSpPr>
            <p:cNvPr id="2994" name="Group 17"/>
            <p:cNvGrpSpPr/>
            <p:nvPr userDrawn="1"/>
          </p:nvGrpSpPr>
          <p:grpSpPr>
            <a:xfrm>
              <a:off x="0" y="0"/>
              <a:ext cx="5760" cy="318"/>
              <a:chOff x="0" y="0"/>
              <a:chExt cx="5760" cy="318"/>
            </a:xfrm>
          </p:grpSpPr>
          <p:pic>
            <p:nvPicPr>
              <p:cNvPr id="2995" name="Picture 11" descr="mlit_top"/>
              <p:cNvPicPr>
                <a:picLocks noChangeAspect="1" noChangeArrowheads="1"/>
              </p:cNvPicPr>
              <p:nvPr userDrawn="1"/>
            </p:nvPicPr>
            <p:blipFill>
              <a:blip r:embed="rId3"/>
              <a:srcRect r="66945" b="42805"/>
              <a:stretch>
                <a:fillRect/>
              </a:stretch>
            </p:blipFill>
            <p:spPr>
              <a:xfrm>
                <a:off x="3856" y="0"/>
                <a:ext cx="1904" cy="318"/>
              </a:xfrm>
              <a:prstGeom prst="rect">
                <a:avLst/>
              </a:prstGeom>
              <a:noFill/>
              <a:ln>
                <a:noFill/>
              </a:ln>
            </p:spPr>
          </p:pic>
          <p:pic>
            <p:nvPicPr>
              <p:cNvPr id="2996" name="Picture 16" descr="mlit_top"/>
              <p:cNvPicPr>
                <a:picLocks noChangeAspect="1" noChangeArrowheads="1"/>
              </p:cNvPicPr>
              <p:nvPr userDrawn="1"/>
            </p:nvPicPr>
            <p:blipFill>
              <a:blip r:embed="rId4"/>
              <a:srcRect l="50000" b="42805"/>
              <a:stretch>
                <a:fillRect/>
              </a:stretch>
            </p:blipFill>
            <p:spPr>
              <a:xfrm>
                <a:off x="1043" y="0"/>
                <a:ext cx="2880" cy="318"/>
              </a:xfrm>
              <a:prstGeom prst="rect">
                <a:avLst/>
              </a:prstGeom>
              <a:noFill/>
              <a:ln>
                <a:noFill/>
              </a:ln>
            </p:spPr>
          </p:pic>
          <p:pic>
            <p:nvPicPr>
              <p:cNvPr id="2997" name="Picture 10" descr="mlit_top"/>
              <p:cNvPicPr>
                <a:picLocks noChangeAspect="1" noChangeArrowheads="1"/>
              </p:cNvPicPr>
              <p:nvPr userDrawn="1"/>
            </p:nvPicPr>
            <p:blipFill>
              <a:blip r:embed="rId4"/>
              <a:srcRect l="68906" b="42805"/>
              <a:stretch>
                <a:fillRect/>
              </a:stretch>
            </p:blipFill>
            <p:spPr>
              <a:xfrm>
                <a:off x="0" y="0"/>
                <a:ext cx="1791" cy="318"/>
              </a:xfrm>
              <a:prstGeom prst="rect">
                <a:avLst/>
              </a:prstGeom>
              <a:noFill/>
              <a:ln>
                <a:noFill/>
              </a:ln>
            </p:spPr>
          </p:pic>
        </p:grpSp>
      </p:grpSp>
      <p:pic>
        <p:nvPicPr>
          <p:cNvPr id="2998" name="Picture 11"/>
          <p:cNvPicPr>
            <a:picLocks noChangeAspect="1" noChangeArrowheads="1"/>
          </p:cNvPicPr>
          <p:nvPr userDrawn="1"/>
        </p:nvPicPr>
        <p:blipFill>
          <a:blip r:embed="rId5"/>
          <a:stretch>
            <a:fillRect/>
          </a:stretch>
        </p:blipFill>
        <p:spPr>
          <a:xfrm>
            <a:off x="8331200" y="1590"/>
            <a:ext cx="1557338" cy="319087"/>
          </a:xfrm>
          <a:prstGeom prst="rect">
            <a:avLst/>
          </a:prstGeom>
          <a:noFill/>
          <a:ln>
            <a:noFill/>
          </a:ln>
        </p:spPr>
      </p:pic>
    </p:spTree>
    <p:extLst>
      <p:ext uri="{BB962C8B-B14F-4D97-AF65-F5344CB8AC3E}">
        <p14:creationId xmlns:p14="http://schemas.microsoft.com/office/powerpoint/2010/main" val="14644327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38" name="Picture 7" descr="mlit_top"/>
          <p:cNvPicPr>
            <a:picLocks noChangeAspect="1" noChangeArrowheads="1"/>
          </p:cNvPicPr>
          <p:nvPr userDrawn="1"/>
        </p:nvPicPr>
        <p:blipFill>
          <a:blip r:embed="rId2"/>
          <a:srcRect t="62230"/>
          <a:stretch>
            <a:fillRect/>
          </a:stretch>
        </p:blipFill>
        <p:spPr>
          <a:xfrm>
            <a:off x="0" y="6524630"/>
            <a:ext cx="9906000" cy="333375"/>
          </a:xfrm>
          <a:prstGeom prst="rect">
            <a:avLst/>
          </a:prstGeom>
          <a:noFill/>
          <a:ln w="9525">
            <a:noFill/>
            <a:miter lim="800000"/>
            <a:headEnd/>
            <a:tailEnd/>
          </a:ln>
        </p:spPr>
      </p:pic>
      <p:sp>
        <p:nvSpPr>
          <p:cNvPr id="1039" name="Rectangle 9"/>
          <p:cNvSpPr>
            <a:spLocks noChangeArrowheads="1"/>
          </p:cNvSpPr>
          <p:nvPr userDrawn="1"/>
        </p:nvSpPr>
        <p:spPr>
          <a:xfrm>
            <a:off x="1833563" y="3284543"/>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prstClr val="black"/>
              </a:solidFill>
              <a:latin typeface="Arial"/>
              <a:ea typeface="ＭＳ Ｐゴシック"/>
            </a:endParaRPr>
          </a:p>
        </p:txBody>
      </p:sp>
      <p:pic>
        <p:nvPicPr>
          <p:cNvPr id="1040" name="Picture 11"/>
          <p:cNvPicPr>
            <a:picLocks noChangeAspect="1" noChangeArrowheads="1"/>
          </p:cNvPicPr>
          <p:nvPr userDrawn="1"/>
        </p:nvPicPr>
        <p:blipFill>
          <a:blip r:embed="rId3"/>
          <a:stretch>
            <a:fillRect/>
          </a:stretch>
        </p:blipFill>
        <p:spPr>
          <a:xfrm>
            <a:off x="0" y="6051555"/>
            <a:ext cx="2301875" cy="473075"/>
          </a:xfrm>
          <a:prstGeom prst="rect">
            <a:avLst/>
          </a:prstGeom>
          <a:noFill/>
          <a:ln w="9525">
            <a:noFill/>
            <a:miter lim="800000"/>
            <a:headEnd/>
            <a:tailEnd/>
          </a:ln>
        </p:spPr>
      </p:pic>
      <p:sp>
        <p:nvSpPr>
          <p:cNvPr id="1041" name="Text Box 12"/>
          <p:cNvSpPr txBox="1">
            <a:spLocks noChangeArrowheads="1"/>
          </p:cNvSpPr>
          <p:nvPr userDrawn="1"/>
        </p:nvSpPr>
        <p:spPr>
          <a:xfrm>
            <a:off x="2" y="6524630"/>
            <a:ext cx="3389069" cy="262829"/>
          </a:xfrm>
          <a:prstGeom prst="rect">
            <a:avLst/>
          </a:prstGeom>
          <a:noFill/>
          <a:ln w="9525">
            <a:noFill/>
            <a:miter lim="800000"/>
            <a:headEnd/>
            <a:tailEnd/>
          </a:ln>
          <a:effectLst/>
        </p:spPr>
        <p:txBody>
          <a:bodyPr wrap="none">
            <a:spAutoFit/>
          </a:bodyPr>
          <a:lstStyle/>
          <a:p>
            <a:pPr>
              <a:defRPr/>
            </a:pPr>
            <a:r>
              <a:rPr lang="en-US" altLang="ja-JP" sz="1108" i="1">
                <a:solidFill>
                  <a:prstClr val="white"/>
                </a:solidFill>
                <a:latin typeface="Times New Roman" pitchFamily="18" charset="0"/>
                <a:ea typeface="ＭＳ Ｐゴシック"/>
              </a:rPr>
              <a:t>Ministry of Land, Infrastructure, Transport and Tourism</a:t>
            </a:r>
          </a:p>
        </p:txBody>
      </p:sp>
      <p:sp>
        <p:nvSpPr>
          <p:cNvPr id="1042" name="Rectangle 2"/>
          <p:cNvSpPr>
            <a:spLocks noGrp="1" noChangeArrowheads="1"/>
          </p:cNvSpPr>
          <p:nvPr>
            <p:ph type="ctrTitle"/>
          </p:nvPr>
        </p:nvSpPr>
        <p:spPr>
          <a:xfrm>
            <a:off x="1754188" y="2133606"/>
            <a:ext cx="8151813" cy="1470025"/>
          </a:xfrm>
        </p:spPr>
        <p:txBody>
          <a:bodyPr/>
          <a:lstStyle>
            <a:lvl1pPr>
              <a:defRPr sz="3692"/>
            </a:lvl1pPr>
          </a:lstStyle>
          <a:p>
            <a:r>
              <a:rPr lang="ja-JP" altLang="en-US"/>
              <a:t>マスタ タイトルの書式設定</a:t>
            </a:r>
          </a:p>
        </p:txBody>
      </p:sp>
      <p:sp>
        <p:nvSpPr>
          <p:cNvPr id="1043"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1044" name="Rectangle 4"/>
          <p:cNvSpPr>
            <a:spLocks noGrp="1" noChangeArrowheads="1"/>
          </p:cNvSpPr>
          <p:nvPr>
            <p:ph type="dt" sz="half" idx="10"/>
          </p:nvPr>
        </p:nvSpPr>
        <p:spPr/>
        <p:txBody>
          <a:bodyPr/>
          <a:lstStyle>
            <a:lvl1pPr>
              <a:defRPr/>
            </a:lvl1pPr>
          </a:lstStyle>
          <a:p>
            <a:pPr>
              <a:defRPr/>
            </a:pPr>
            <a:fld id="{1D952983-67A7-4966-AB7F-20FB3E104E93}" type="datetime1">
              <a:rPr lang="ja-JP" altLang="en-US" smtClean="0">
                <a:solidFill>
                  <a:prstClr val="black"/>
                </a:solidFill>
              </a:rPr>
              <a:t>2024/3/8</a:t>
            </a:fld>
            <a:endParaRPr lang="en-US" altLang="ja-JP">
              <a:solidFill>
                <a:prstClr val="black"/>
              </a:solidFill>
            </a:endParaRPr>
          </a:p>
        </p:txBody>
      </p:sp>
      <p:sp>
        <p:nvSpPr>
          <p:cNvPr id="1045" name="Rectangle 5"/>
          <p:cNvSpPr>
            <a:spLocks noGrp="1" noChangeArrowheads="1"/>
          </p:cNvSpPr>
          <p:nvPr>
            <p:ph type="ftr" sz="quarter" idx="11"/>
          </p:nvPr>
        </p:nvSpPr>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27143920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7" name="タイトル 1"/>
          <p:cNvSpPr>
            <a:spLocks noGrp="1"/>
          </p:cNvSpPr>
          <p:nvPr>
            <p:ph type="title"/>
          </p:nvPr>
        </p:nvSpPr>
        <p:spPr/>
        <p:txBody>
          <a:bodyPr/>
          <a:lstStyle/>
          <a:p>
            <a:r>
              <a:rPr lang="ja-JP" altLang="en-US"/>
              <a:t>マスタ タイトルの書式設定</a:t>
            </a:r>
          </a:p>
        </p:txBody>
      </p:sp>
      <p:sp>
        <p:nvSpPr>
          <p:cNvPr id="104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9" name="Rectangle 4"/>
          <p:cNvSpPr>
            <a:spLocks noGrp="1" noChangeArrowheads="1"/>
          </p:cNvSpPr>
          <p:nvPr>
            <p:ph type="dt" sz="half" idx="10"/>
          </p:nvPr>
        </p:nvSpPr>
        <p:spPr>
          <a:ln/>
        </p:spPr>
        <p:txBody>
          <a:bodyPr/>
          <a:lstStyle>
            <a:lvl1pPr>
              <a:defRPr/>
            </a:lvl1pPr>
          </a:lstStyle>
          <a:p>
            <a:pPr>
              <a:defRPr/>
            </a:pPr>
            <a:fld id="{F86E74CD-502D-4789-A96D-79FDCF5763A5}" type="datetime1">
              <a:rPr lang="ja-JP" altLang="en-US" smtClean="0">
                <a:solidFill>
                  <a:prstClr val="black"/>
                </a:solidFill>
              </a:rPr>
              <a:t>2024/3/8</a:t>
            </a:fld>
            <a:endParaRPr lang="en-US" altLang="ja-JP">
              <a:solidFill>
                <a:prstClr val="black"/>
              </a:solidFill>
            </a:endParaRPr>
          </a:p>
        </p:txBody>
      </p:sp>
      <p:sp>
        <p:nvSpPr>
          <p:cNvPr id="1050"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2103585091"/>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1.png" Type="http://schemas.openxmlformats.org/officeDocument/2006/relationships/image"/><Relationship Id="rId14" Target="../media/image2.png" Type="http://schemas.openxmlformats.org/officeDocument/2006/relationships/image"/><Relationship Id="rId15" Target="../media/image3.png" Type="http://schemas.openxmlformats.org/officeDocument/2006/relationships/image"/><Relationship Id="rId16" Target="../media/image4.w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72.xml" Type="http://schemas.openxmlformats.org/officeDocument/2006/relationships/slideLayout"/><Relationship Id="rId10" Target="../slideLayouts/slideLayout81.xml" Type="http://schemas.openxmlformats.org/officeDocument/2006/relationships/slideLayout"/><Relationship Id="rId11" Target="../slideLayouts/slideLayout82.xml" Type="http://schemas.openxmlformats.org/officeDocument/2006/relationships/slideLayout"/><Relationship Id="rId12" Target="../slideLayouts/slideLayout83.xml" Type="http://schemas.openxmlformats.org/officeDocument/2006/relationships/slideLayout"/><Relationship Id="rId13" Target="../slideLayouts/slideLayout84.xml" Type="http://schemas.openxmlformats.org/officeDocument/2006/relationships/slideLayout"/><Relationship Id="rId14" Target="../theme/theme10.xml" Type="http://schemas.openxmlformats.org/officeDocument/2006/relationships/theme"/><Relationship Id="rId15" Target="../media/image1.png" Type="http://schemas.openxmlformats.org/officeDocument/2006/relationships/image"/><Relationship Id="rId16" Target="../media/image2.png" Type="http://schemas.openxmlformats.org/officeDocument/2006/relationships/image"/><Relationship Id="rId17" Target="../media/image3.png" Type="http://schemas.openxmlformats.org/officeDocument/2006/relationships/image"/><Relationship Id="rId18" Target="../media/image4.wmf" Type="http://schemas.openxmlformats.org/officeDocument/2006/relationships/image"/><Relationship Id="rId2" Target="../slideLayouts/slideLayout73.xml" Type="http://schemas.openxmlformats.org/officeDocument/2006/relationships/slideLayout"/><Relationship Id="rId3" Target="../slideLayouts/slideLayout74.xml" Type="http://schemas.openxmlformats.org/officeDocument/2006/relationships/slideLayout"/><Relationship Id="rId4" Target="../slideLayouts/slideLayout75.xml" Type="http://schemas.openxmlformats.org/officeDocument/2006/relationships/slideLayout"/><Relationship Id="rId5" Target="../slideLayouts/slideLayout76.xml" Type="http://schemas.openxmlformats.org/officeDocument/2006/relationships/slideLayout"/><Relationship Id="rId6" Target="../slideLayouts/slideLayout77.xml" Type="http://schemas.openxmlformats.org/officeDocument/2006/relationships/slideLayout"/><Relationship Id="rId7" Target="../slideLayouts/slideLayout78.xml" Type="http://schemas.openxmlformats.org/officeDocument/2006/relationships/slideLayout"/><Relationship Id="rId8" Target="../slideLayouts/slideLayout79.xml" Type="http://schemas.openxmlformats.org/officeDocument/2006/relationships/slideLayout"/><Relationship Id="rId9" Target="../slideLayouts/slideLayout80.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85.xml" Type="http://schemas.openxmlformats.org/officeDocument/2006/relationships/slideLayout"/><Relationship Id="rId10" Target="../slideLayouts/slideLayout94.xml" Type="http://schemas.openxmlformats.org/officeDocument/2006/relationships/slideLayout"/><Relationship Id="rId11" Target="../slideLayouts/slideLayout95.xml" Type="http://schemas.openxmlformats.org/officeDocument/2006/relationships/slideLayout"/><Relationship Id="rId12" Target="../slideLayouts/slideLayout96.xml" Type="http://schemas.openxmlformats.org/officeDocument/2006/relationships/slideLayout"/><Relationship Id="rId13" Target="../slideLayouts/slideLayout97.xml" Type="http://schemas.openxmlformats.org/officeDocument/2006/relationships/slideLayout"/><Relationship Id="rId14" Target="../theme/theme11.xml" Type="http://schemas.openxmlformats.org/officeDocument/2006/relationships/theme"/><Relationship Id="rId15" Target="../media/image1.png" Type="http://schemas.openxmlformats.org/officeDocument/2006/relationships/image"/><Relationship Id="rId16" Target="../media/image2.png" Type="http://schemas.openxmlformats.org/officeDocument/2006/relationships/image"/><Relationship Id="rId17" Target="../media/image3.png" Type="http://schemas.openxmlformats.org/officeDocument/2006/relationships/image"/><Relationship Id="rId18" Target="../media/image4.wmf" Type="http://schemas.openxmlformats.org/officeDocument/2006/relationships/image"/><Relationship Id="rId2" Target="../slideLayouts/slideLayout86.xml" Type="http://schemas.openxmlformats.org/officeDocument/2006/relationships/slideLayout"/><Relationship Id="rId3" Target="../slideLayouts/slideLayout87.xml" Type="http://schemas.openxmlformats.org/officeDocument/2006/relationships/slideLayout"/><Relationship Id="rId4" Target="../slideLayouts/slideLayout88.xml" Type="http://schemas.openxmlformats.org/officeDocument/2006/relationships/slideLayout"/><Relationship Id="rId5" Target="../slideLayouts/slideLayout89.xml" Type="http://schemas.openxmlformats.org/officeDocument/2006/relationships/slideLayout"/><Relationship Id="rId6" Target="../slideLayouts/slideLayout90.xml" Type="http://schemas.openxmlformats.org/officeDocument/2006/relationships/slideLayout"/><Relationship Id="rId7" Target="../slideLayouts/slideLayout91.xml" Type="http://schemas.openxmlformats.org/officeDocument/2006/relationships/slideLayout"/><Relationship Id="rId8" Target="../slideLayouts/slideLayout92.xml" Type="http://schemas.openxmlformats.org/officeDocument/2006/relationships/slideLayout"/><Relationship Id="rId9" Target="../slideLayouts/slideLayout93.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98.xml" Type="http://schemas.openxmlformats.org/officeDocument/2006/relationships/slideLayout"/><Relationship Id="rId10" Target="../slideLayouts/slideLayout107.xml" Type="http://schemas.openxmlformats.org/officeDocument/2006/relationships/slideLayout"/><Relationship Id="rId11" Target="../slideLayouts/slideLayout108.xml" Type="http://schemas.openxmlformats.org/officeDocument/2006/relationships/slideLayout"/><Relationship Id="rId12" Target="../slideLayouts/slideLayout109.xml" Type="http://schemas.openxmlformats.org/officeDocument/2006/relationships/slideLayout"/><Relationship Id="rId13" Target="../theme/theme12.xml" Type="http://schemas.openxmlformats.org/officeDocument/2006/relationships/theme"/><Relationship Id="rId14" Target="../media/image1.png" Type="http://schemas.openxmlformats.org/officeDocument/2006/relationships/image"/><Relationship Id="rId15" Target="../media/image2.png" Type="http://schemas.openxmlformats.org/officeDocument/2006/relationships/image"/><Relationship Id="rId16" Target="../media/image3.png" Type="http://schemas.openxmlformats.org/officeDocument/2006/relationships/image"/><Relationship Id="rId17" Target="../media/image4.wmf" Type="http://schemas.openxmlformats.org/officeDocument/2006/relationships/image"/><Relationship Id="rId2" Target="../slideLayouts/slideLayout99.xml" Type="http://schemas.openxmlformats.org/officeDocument/2006/relationships/slideLayout"/><Relationship Id="rId3" Target="../slideLayouts/slideLayout100.xml" Type="http://schemas.openxmlformats.org/officeDocument/2006/relationships/slideLayout"/><Relationship Id="rId4" Target="../slideLayouts/slideLayout101.xml" Type="http://schemas.openxmlformats.org/officeDocument/2006/relationships/slideLayout"/><Relationship Id="rId5" Target="../slideLayouts/slideLayout102.xml" Type="http://schemas.openxmlformats.org/officeDocument/2006/relationships/slideLayout"/><Relationship Id="rId6" Target="../slideLayouts/slideLayout103.xml" Type="http://schemas.openxmlformats.org/officeDocument/2006/relationships/slideLayout"/><Relationship Id="rId7" Target="../slideLayouts/slideLayout104.xml" Type="http://schemas.openxmlformats.org/officeDocument/2006/relationships/slideLayout"/><Relationship Id="rId8" Target="../slideLayouts/slideLayout105.xml" Type="http://schemas.openxmlformats.org/officeDocument/2006/relationships/slideLayout"/><Relationship Id="rId9" Target="../slideLayouts/slideLayout106.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slideLayouts/slideLayout25.xml" Type="http://schemas.openxmlformats.org/officeDocument/2006/relationships/slideLayout"/><Relationship Id="rId13" Target="../slideLayouts/slideLayout26.xml" Type="http://schemas.openxmlformats.org/officeDocument/2006/relationships/slideLayout"/><Relationship Id="rId14" Target="../slideLayouts/slideLayout27.xml" Type="http://schemas.openxmlformats.org/officeDocument/2006/relationships/slideLayout"/><Relationship Id="rId15" Target="../theme/theme3.xml" Type="http://schemas.openxmlformats.org/officeDocument/2006/relationships/theme"/><Relationship Id="rId16" Target="../media/image5.png" Type="http://schemas.openxmlformats.org/officeDocument/2006/relationships/image"/><Relationship Id="rId17" Target="../media/image2.png" Type="http://schemas.openxmlformats.org/officeDocument/2006/relationships/image"/><Relationship Id="rId18" Target="../media/image3.png" Type="http://schemas.openxmlformats.org/officeDocument/2006/relationships/image"/><Relationship Id="rId19" Target="../media/image4.wmf" Type="http://schemas.openxmlformats.org/officeDocument/2006/relationships/imag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28.xml" Type="http://schemas.openxmlformats.org/officeDocument/2006/relationships/slideLayout"/><Relationship Id="rId10" Target="../slideLayouts/slideLayout37.xml" Type="http://schemas.openxmlformats.org/officeDocument/2006/relationships/slideLayout"/><Relationship Id="rId11" Target="../slideLayouts/slideLayout38.xml" Type="http://schemas.openxmlformats.org/officeDocument/2006/relationships/slideLayout"/><Relationship Id="rId12" Target="../slideLayouts/slideLayout39.xml" Type="http://schemas.openxmlformats.org/officeDocument/2006/relationships/slideLayout"/><Relationship Id="rId13" Target="../slideLayouts/slideLayout40.xml" Type="http://schemas.openxmlformats.org/officeDocument/2006/relationships/slideLayout"/><Relationship Id="rId14" Target="../slideLayouts/slideLayout41.xml" Type="http://schemas.openxmlformats.org/officeDocument/2006/relationships/slideLayout"/><Relationship Id="rId15" Target="../theme/theme4.xml" Type="http://schemas.openxmlformats.org/officeDocument/2006/relationships/theme"/><Relationship Id="rId16" Target="../media/image5.png" Type="http://schemas.openxmlformats.org/officeDocument/2006/relationships/image"/><Relationship Id="rId17" Target="../media/image2.png" Type="http://schemas.openxmlformats.org/officeDocument/2006/relationships/image"/><Relationship Id="rId18" Target="../media/image3.png" Type="http://schemas.openxmlformats.org/officeDocument/2006/relationships/image"/><Relationship Id="rId19" Target="../media/image4.wmf" Type="http://schemas.openxmlformats.org/officeDocument/2006/relationships/image"/><Relationship Id="rId2" Target="../slideLayouts/slideLayout29.xml" Type="http://schemas.openxmlformats.org/officeDocument/2006/relationships/slideLayout"/><Relationship Id="rId3" Target="../slideLayouts/slideLayout30.xml" Type="http://schemas.openxmlformats.org/officeDocument/2006/relationships/slideLayout"/><Relationship Id="rId4" Target="../slideLayouts/slideLayout31.xml" Type="http://schemas.openxmlformats.org/officeDocument/2006/relationships/slideLayout"/><Relationship Id="rId5" Target="../slideLayouts/slideLayout32.xml" Type="http://schemas.openxmlformats.org/officeDocument/2006/relationships/slideLayout"/><Relationship Id="rId6" Target="../slideLayouts/slideLayout33.xml" Type="http://schemas.openxmlformats.org/officeDocument/2006/relationships/slideLayout"/><Relationship Id="rId7" Target="../slideLayouts/slideLayout34.xml" Type="http://schemas.openxmlformats.org/officeDocument/2006/relationships/slideLayout"/><Relationship Id="rId8" Target="../slideLayouts/slideLayout35.xml" Type="http://schemas.openxmlformats.org/officeDocument/2006/relationships/slideLayout"/><Relationship Id="rId9" Target="../slideLayouts/slideLayout36.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2.xml" Type="http://schemas.openxmlformats.org/officeDocument/2006/relationships/slideLayout"/><Relationship Id="rId10" Target="../slideLayouts/slideLayout51.xml" Type="http://schemas.openxmlformats.org/officeDocument/2006/relationships/slideLayout"/><Relationship Id="rId11" Target="../slideLayouts/slideLayout52.xml" Type="http://schemas.openxmlformats.org/officeDocument/2006/relationships/slideLayout"/><Relationship Id="rId12" Target="../theme/theme5.xml" Type="http://schemas.openxmlformats.org/officeDocument/2006/relationships/theme"/><Relationship Id="rId2" Target="../slideLayouts/slideLayout43.xml" Type="http://schemas.openxmlformats.org/officeDocument/2006/relationships/slideLayout"/><Relationship Id="rId3" Target="../slideLayouts/slideLayout44.xml" Type="http://schemas.openxmlformats.org/officeDocument/2006/relationships/slideLayout"/><Relationship Id="rId4" Target="../slideLayouts/slideLayout45.xml" Type="http://schemas.openxmlformats.org/officeDocument/2006/relationships/slideLayout"/><Relationship Id="rId5" Target="../slideLayouts/slideLayout46.xml" Type="http://schemas.openxmlformats.org/officeDocument/2006/relationships/slideLayout"/><Relationship Id="rId6" Target="../slideLayouts/slideLayout47.xml" Type="http://schemas.openxmlformats.org/officeDocument/2006/relationships/slideLayout"/><Relationship Id="rId7" Target="../slideLayouts/slideLayout48.xml" Type="http://schemas.openxmlformats.org/officeDocument/2006/relationships/slideLayout"/><Relationship Id="rId8" Target="../slideLayouts/slideLayout49.xml" Type="http://schemas.openxmlformats.org/officeDocument/2006/relationships/slideLayout"/><Relationship Id="rId9" Target="../slideLayouts/slideLayout50.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3.xml" Type="http://schemas.openxmlformats.org/officeDocument/2006/relationships/slideLayout"/><Relationship Id="rId2" Target="../slideLayouts/slideLayout54.xml" Type="http://schemas.openxmlformats.org/officeDocument/2006/relationships/slideLayout"/><Relationship Id="rId3" Target="../slideLayouts/slideLayout55.xml" Type="http://schemas.openxmlformats.org/officeDocument/2006/relationships/slideLayout"/><Relationship Id="rId4" Target="../slideLayouts/slideLayout56.xml" Type="http://schemas.openxmlformats.org/officeDocument/2006/relationships/slideLayout"/><Relationship Id="rId5" Target="../theme/theme6.xml" Type="http://schemas.openxmlformats.org/officeDocument/2006/relationships/theme"/><Relationship Id="rId6" Target="../media/image1.png" Type="http://schemas.openxmlformats.org/officeDocument/2006/relationships/image"/><Relationship Id="rId7" Target="../media/image2.png" Type="http://schemas.openxmlformats.org/officeDocument/2006/relationships/image"/><Relationship Id="rId8" Target="../media/image3.png" Type="http://schemas.openxmlformats.org/officeDocument/2006/relationships/image"/><Relationship Id="rId9" Target="../media/image4.wmf" Type="http://schemas.openxmlformats.org/officeDocument/2006/relationships/image"/></Relationships>
</file>

<file path=ppt/slideMasters/_rels/slideMaster7.xml.rels><?xml version="1.0" encoding="UTF-8" standalone="yes"?><Relationships xmlns="http://schemas.openxmlformats.org/package/2006/relationships"><Relationship Id="rId1" Target="../slideLayouts/slideLayout57.xml" Type="http://schemas.openxmlformats.org/officeDocument/2006/relationships/slideLayout"/><Relationship Id="rId2" Target="../slideLayouts/slideLayout58.xml" Type="http://schemas.openxmlformats.org/officeDocument/2006/relationships/slideLayout"/><Relationship Id="rId3" Target="../theme/theme7.xml" Type="http://schemas.openxmlformats.org/officeDocument/2006/relationships/theme"/></Relationships>
</file>

<file path=ppt/slideMasters/_rels/slideMaster8.xml.rels><?xml version="1.0" encoding="UTF-8" standalone="yes"?><Relationships xmlns="http://schemas.openxmlformats.org/package/2006/relationships"><Relationship Id="rId1" Target="../slideLayouts/slideLayout59.xml" Type="http://schemas.openxmlformats.org/officeDocument/2006/relationships/slideLayout"/><Relationship Id="rId2" Target="../slideLayouts/slideLayout60.xml" Type="http://schemas.openxmlformats.org/officeDocument/2006/relationships/slideLayout"/><Relationship Id="rId3" Target="../theme/theme8.xml" Type="http://schemas.openxmlformats.org/officeDocument/2006/relationships/theme"/></Relationships>
</file>

<file path=ppt/slideMasters/_rels/slideMaster9.xml.rels><?xml version="1.0" encoding="UTF-8" standalone="yes"?><Relationships xmlns="http://schemas.openxmlformats.org/package/2006/relationships"><Relationship Id="rId1" Target="../slideLayouts/slideLayout61.xml" Type="http://schemas.openxmlformats.org/officeDocument/2006/relationships/slideLayout"/><Relationship Id="rId10" Target="../slideLayouts/slideLayout70.xml" Type="http://schemas.openxmlformats.org/officeDocument/2006/relationships/slideLayout"/><Relationship Id="rId11" Target="../slideLayouts/slideLayout71.xml" Type="http://schemas.openxmlformats.org/officeDocument/2006/relationships/slideLayout"/><Relationship Id="rId12" Target="../theme/theme9.xml" Type="http://schemas.openxmlformats.org/officeDocument/2006/relationships/theme"/><Relationship Id="rId13" Target="../media/image1.png" Type="http://schemas.openxmlformats.org/officeDocument/2006/relationships/image"/><Relationship Id="rId14" Target="../media/image2.png" Type="http://schemas.openxmlformats.org/officeDocument/2006/relationships/image"/><Relationship Id="rId15" Target="../media/image3.png" Type="http://schemas.openxmlformats.org/officeDocument/2006/relationships/image"/><Relationship Id="rId2" Target="../slideLayouts/slideLayout62.xml" Type="http://schemas.openxmlformats.org/officeDocument/2006/relationships/slideLayout"/><Relationship Id="rId3" Target="../slideLayouts/slideLayout63.xml" Type="http://schemas.openxmlformats.org/officeDocument/2006/relationships/slideLayout"/><Relationship Id="rId4" Target="../slideLayouts/slideLayout64.xml" Type="http://schemas.openxmlformats.org/officeDocument/2006/relationships/slideLayout"/><Relationship Id="rId5" Target="../slideLayouts/slideLayout65.xml" Type="http://schemas.openxmlformats.org/officeDocument/2006/relationships/slideLayout"/><Relationship Id="rId6" Target="../slideLayouts/slideLayout66.xml" Type="http://schemas.openxmlformats.org/officeDocument/2006/relationships/slideLayout"/><Relationship Id="rId7" Target="../slideLayouts/slideLayout67.xml" Type="http://schemas.openxmlformats.org/officeDocument/2006/relationships/slideLayout"/><Relationship Id="rId8" Target="../slideLayouts/slideLayout68.xml" Type="http://schemas.openxmlformats.org/officeDocument/2006/relationships/slideLayout"/><Relationship Id="rId9" Target="../slideLayouts/slideLayout6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3"/>
          <p:cNvSpPr>
            <a:spLocks noGrp="1" noChangeArrowheads="1"/>
          </p:cNvSpPr>
          <p:nvPr>
            <p:ph type="body" idx="1"/>
          </p:nvPr>
        </p:nvSpPr>
        <p:spPr>
          <a:xfrm>
            <a:off x="495300" y="1600203"/>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4"/>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fld id="{BFECEBB7-6D17-4BF5-A6B2-CB311254EBF2}" type="datetime1">
              <a:rPr lang="ja-JP" altLang="en-US" smtClean="0">
                <a:solidFill>
                  <a:prstClr val="black"/>
                </a:solidFill>
                <a:latin typeface="Arial"/>
              </a:rPr>
              <a:t>2024/3/8</a:t>
            </a:fld>
            <a:endParaRPr lang="en-US" altLang="ja-JP" dirty="0">
              <a:solidFill>
                <a:prstClr val="black"/>
              </a:solidFill>
              <a:latin typeface="Arial"/>
            </a:endParaRPr>
          </a:p>
        </p:txBody>
      </p:sp>
      <p:sp>
        <p:nvSpPr>
          <p:cNvPr id="1027" name="Rectangle 5"/>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solidFill>
                <a:prstClr val="black"/>
              </a:solidFill>
              <a:latin typeface="Arial"/>
            </a:endParaRPr>
          </a:p>
        </p:txBody>
      </p:sp>
      <p:grpSp>
        <p:nvGrpSpPr>
          <p:cNvPr id="1028" name="Group 18"/>
          <p:cNvGrpSpPr/>
          <p:nvPr/>
        </p:nvGrpSpPr>
        <p:grpSpPr>
          <a:xfrm>
            <a:off x="0" y="0"/>
            <a:ext cx="9906000" cy="546100"/>
            <a:chOff x="0" y="0"/>
            <a:chExt cx="5760" cy="344"/>
          </a:xfrm>
        </p:grpSpPr>
        <p:pic>
          <p:nvPicPr>
            <p:cNvPr id="1029" name="Picture 9" descr="mlit_top"/>
            <p:cNvPicPr>
              <a:picLocks noChangeAspect="1" noChangeArrowheads="1"/>
            </p:cNvPicPr>
            <p:nvPr userDrawn="1"/>
          </p:nvPicPr>
          <p:blipFill>
            <a:blip r:embed="rId13"/>
            <a:srcRect t="26801" b="65286"/>
            <a:stretch>
              <a:fillRect/>
            </a:stretch>
          </p:blipFill>
          <p:spPr>
            <a:xfrm>
              <a:off x="0" y="300"/>
              <a:ext cx="5760" cy="44"/>
            </a:xfrm>
            <a:prstGeom prst="rect">
              <a:avLst/>
            </a:prstGeom>
            <a:noFill/>
            <a:ln w="9525">
              <a:noFill/>
              <a:miter lim="800000"/>
              <a:headEnd/>
              <a:tailEnd/>
            </a:ln>
          </p:spPr>
        </p:pic>
        <p:grpSp>
          <p:nvGrpSpPr>
            <p:cNvPr id="1030" name="Group 17"/>
            <p:cNvGrpSpPr/>
            <p:nvPr userDrawn="1"/>
          </p:nvGrpSpPr>
          <p:grpSpPr>
            <a:xfrm>
              <a:off x="0" y="0"/>
              <a:ext cx="5760" cy="318"/>
              <a:chOff x="0" y="0"/>
              <a:chExt cx="5760" cy="318"/>
            </a:xfrm>
          </p:grpSpPr>
          <p:pic>
            <p:nvPicPr>
              <p:cNvPr id="1031" name="Picture 11" descr="mlit_top"/>
              <p:cNvPicPr>
                <a:picLocks noChangeAspect="1" noChangeArrowheads="1"/>
              </p:cNvPicPr>
              <p:nvPr userDrawn="1"/>
            </p:nvPicPr>
            <p:blipFill>
              <a:blip r:embed="rId14"/>
              <a:srcRect r="66945" b="42805"/>
              <a:stretch>
                <a:fillRect/>
              </a:stretch>
            </p:blipFill>
            <p:spPr>
              <a:xfrm>
                <a:off x="3856" y="0"/>
                <a:ext cx="1904" cy="318"/>
              </a:xfrm>
              <a:prstGeom prst="rect">
                <a:avLst/>
              </a:prstGeom>
              <a:noFill/>
              <a:ln w="9525">
                <a:noFill/>
                <a:miter lim="800000"/>
                <a:headEnd/>
                <a:tailEnd/>
              </a:ln>
            </p:spPr>
          </p:pic>
          <p:pic>
            <p:nvPicPr>
              <p:cNvPr id="1032" name="Picture 16" descr="mlit_top"/>
              <p:cNvPicPr>
                <a:picLocks noChangeAspect="1" noChangeArrowheads="1"/>
              </p:cNvPicPr>
              <p:nvPr userDrawn="1"/>
            </p:nvPicPr>
            <p:blipFill>
              <a:blip r:embed="rId15"/>
              <a:srcRect l="50000" b="42805"/>
              <a:stretch>
                <a:fillRect/>
              </a:stretch>
            </p:blipFill>
            <p:spPr>
              <a:xfrm>
                <a:off x="1043" y="0"/>
                <a:ext cx="2880" cy="318"/>
              </a:xfrm>
              <a:prstGeom prst="rect">
                <a:avLst/>
              </a:prstGeom>
              <a:noFill/>
              <a:ln w="9525">
                <a:noFill/>
                <a:miter lim="800000"/>
                <a:headEnd/>
                <a:tailEnd/>
              </a:ln>
            </p:spPr>
          </p:pic>
          <p:pic>
            <p:nvPicPr>
              <p:cNvPr id="1033" name="Picture 10" descr="mlit_top"/>
              <p:cNvPicPr>
                <a:picLocks noChangeAspect="1" noChangeArrowheads="1"/>
              </p:cNvPicPr>
              <p:nvPr userDrawn="1"/>
            </p:nvPicPr>
            <p:blipFill>
              <a:blip r:embed="rId15"/>
              <a:srcRect l="68906" b="42805"/>
              <a:stretch>
                <a:fillRect/>
              </a:stretch>
            </p:blipFill>
            <p:spPr>
              <a:xfrm>
                <a:off x="0" y="0"/>
                <a:ext cx="1791" cy="318"/>
              </a:xfrm>
              <a:prstGeom prst="rect">
                <a:avLst/>
              </a:prstGeom>
              <a:noFill/>
              <a:ln w="9525">
                <a:noFill/>
                <a:miter lim="800000"/>
                <a:headEnd/>
                <a:tailEnd/>
              </a:ln>
            </p:spPr>
          </p:pic>
        </p:grpSp>
      </p:grpSp>
      <p:sp>
        <p:nvSpPr>
          <p:cNvPr id="1034" name="Rectangle 2"/>
          <p:cNvSpPr>
            <a:spLocks noGrp="1" noChangeArrowheads="1"/>
          </p:cNvSpPr>
          <p:nvPr>
            <p:ph type="title"/>
          </p:nvPr>
        </p:nvSpPr>
        <p:spPr>
          <a:xfrm>
            <a:off x="1" y="0"/>
            <a:ext cx="7605714"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5" name="Picture 14"/>
          <p:cNvPicPr>
            <a:picLocks noChangeAspect="1" noChangeArrowheads="1"/>
          </p:cNvPicPr>
          <p:nvPr/>
        </p:nvPicPr>
        <p:blipFill>
          <a:blip r:embed="rId16"/>
          <a:srcRect t="3670"/>
          <a:stretch>
            <a:fillRect/>
          </a:stretch>
        </p:blipFill>
        <p:spPr>
          <a:xfrm>
            <a:off x="8226428" y="2"/>
            <a:ext cx="1679575" cy="333375"/>
          </a:xfrm>
          <a:prstGeom prst="rect">
            <a:avLst/>
          </a:prstGeom>
          <a:noFill/>
          <a:ln w="9525">
            <a:noFill/>
            <a:miter lim="800000"/>
            <a:headEnd/>
            <a:tailEnd/>
          </a:ln>
        </p:spPr>
      </p:pic>
      <p:sp>
        <p:nvSpPr>
          <p:cNvPr id="1036" name="スライド番号プレースホルダー 3"/>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35DE453-3BFB-4B94-A8CB-92B77DAFE6A7}" type="slidenum">
              <a:rPr lang="ja-JP" altLang="en-US" smtClean="0">
                <a:solidFill>
                  <a:prstClr val="black">
                    <a:tint val="75000"/>
                  </a:prstClr>
                </a:solidFill>
                <a:latin typeface="Arial"/>
                <a:ea typeface="ＭＳ Ｐゴシック"/>
              </a:rPr>
              <a:pPr fontAlgn="auto">
                <a:spcBef>
                  <a:spcPts val="0"/>
                </a:spcBef>
                <a:spcAft>
                  <a:spcPts val="0"/>
                </a:spcAft>
              </a:pPr>
              <a:t>‹#›</a:t>
            </a:fld>
            <a:endParaRPr lang="ja-JP" altLang="en-US" dirty="0">
              <a:solidFill>
                <a:prstClr val="black">
                  <a:tint val="75000"/>
                </a:prstClr>
              </a:solidFill>
              <a:latin typeface="Arial"/>
              <a:ea typeface="ＭＳ Ｐゴシック"/>
            </a:endParaRPr>
          </a:p>
        </p:txBody>
      </p:sp>
    </p:spTree>
    <p:extLst>
      <p:ext uri="{BB962C8B-B14F-4D97-AF65-F5344CB8AC3E}">
        <p14:creationId xmlns:p14="http://schemas.microsoft.com/office/powerpoint/2010/main" val="73679795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1" name="Rectangle 3"/>
          <p:cNvSpPr>
            <a:spLocks noGrp="1" noChangeArrowheads="1"/>
          </p:cNvSpPr>
          <p:nvPr>
            <p:ph type="body" idx="1"/>
          </p:nvPr>
        </p:nvSpPr>
        <p:spPr>
          <a:xfrm>
            <a:off x="495300" y="1600216"/>
            <a:ext cx="8915400" cy="452596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22" name="Rectangle 4"/>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defRPr sz="1292">
                <a:ea typeface="ＭＳ Ｐゴシック" pitchFamily="50" charset="-128"/>
              </a:defRPr>
            </a:lvl1pPr>
          </a:lstStyle>
          <a:p>
            <a:pPr>
              <a:defRPr/>
            </a:pPr>
            <a:fld id="{4CFDE5A7-1723-4405-BA3E-458FCBAC77A4}" type="datetime1">
              <a:rPr lang="ja-JP" altLang="en-US" smtClean="0">
                <a:solidFill>
                  <a:srgbClr val="000000"/>
                </a:solidFill>
                <a:ea typeface="ＭＳ Ｐゴシック"/>
              </a:rPr>
              <a:t>2024/3/8</a:t>
            </a:fld>
            <a:endParaRPr lang="en-US" altLang="ja-JP" dirty="0">
              <a:solidFill>
                <a:srgbClr val="000000"/>
              </a:solidFill>
              <a:ea typeface="ＭＳ Ｐゴシック"/>
            </a:endParaRPr>
          </a:p>
        </p:txBody>
      </p:sp>
      <p:sp>
        <p:nvSpPr>
          <p:cNvPr id="1723" name="Rectangle 5"/>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ctr">
              <a:defRPr sz="1292">
                <a:ea typeface="ＭＳ Ｐゴシック" pitchFamily="50" charset="-128"/>
              </a:defRPr>
            </a:lvl1pPr>
          </a:lstStyle>
          <a:p>
            <a:pPr>
              <a:defRPr/>
            </a:pPr>
            <a:endParaRPr lang="en-US" altLang="ja-JP" dirty="0">
              <a:solidFill>
                <a:srgbClr val="000000"/>
              </a:solidFill>
              <a:ea typeface="ＭＳ Ｐゴシック"/>
            </a:endParaRPr>
          </a:p>
        </p:txBody>
      </p:sp>
      <p:grpSp>
        <p:nvGrpSpPr>
          <p:cNvPr id="1724" name="Group 18"/>
          <p:cNvGrpSpPr/>
          <p:nvPr/>
        </p:nvGrpSpPr>
        <p:grpSpPr>
          <a:xfrm>
            <a:off x="0" y="0"/>
            <a:ext cx="9906000" cy="546100"/>
            <a:chOff x="0" y="0"/>
            <a:chExt cx="5760" cy="344"/>
          </a:xfrm>
        </p:grpSpPr>
        <p:pic>
          <p:nvPicPr>
            <p:cNvPr id="1725" name="Picture 9" descr="mlit_top"/>
            <p:cNvPicPr>
              <a:picLocks noChangeAspect="1" noChangeArrowheads="1"/>
            </p:cNvPicPr>
            <p:nvPr userDrawn="1"/>
          </p:nvPicPr>
          <p:blipFill>
            <a:blip r:embed="rId15"/>
            <a:srcRect t="26801" b="65286"/>
            <a:stretch>
              <a:fillRect/>
            </a:stretch>
          </p:blipFill>
          <p:spPr>
            <a:xfrm>
              <a:off x="0" y="300"/>
              <a:ext cx="5760" cy="44"/>
            </a:xfrm>
            <a:prstGeom prst="rect">
              <a:avLst/>
            </a:prstGeom>
            <a:noFill/>
            <a:ln w="9525">
              <a:noFill/>
              <a:miter lim="800000"/>
              <a:headEnd/>
              <a:tailEnd/>
            </a:ln>
          </p:spPr>
        </p:pic>
        <p:grpSp>
          <p:nvGrpSpPr>
            <p:cNvPr id="1726" name="Group 17"/>
            <p:cNvGrpSpPr/>
            <p:nvPr userDrawn="1"/>
          </p:nvGrpSpPr>
          <p:grpSpPr>
            <a:xfrm>
              <a:off x="0" y="0"/>
              <a:ext cx="5760" cy="318"/>
              <a:chOff x="0" y="0"/>
              <a:chExt cx="5760" cy="318"/>
            </a:xfrm>
          </p:grpSpPr>
          <p:pic>
            <p:nvPicPr>
              <p:cNvPr id="1727" name="Picture 11" descr="mlit_top"/>
              <p:cNvPicPr>
                <a:picLocks noChangeAspect="1" noChangeArrowheads="1"/>
              </p:cNvPicPr>
              <p:nvPr userDrawn="1"/>
            </p:nvPicPr>
            <p:blipFill>
              <a:blip r:embed="rId16"/>
              <a:srcRect r="66945" b="42805"/>
              <a:stretch>
                <a:fillRect/>
              </a:stretch>
            </p:blipFill>
            <p:spPr>
              <a:xfrm>
                <a:off x="3856" y="0"/>
                <a:ext cx="1904" cy="318"/>
              </a:xfrm>
              <a:prstGeom prst="rect">
                <a:avLst/>
              </a:prstGeom>
              <a:noFill/>
              <a:ln w="9525">
                <a:noFill/>
                <a:miter lim="800000"/>
                <a:headEnd/>
                <a:tailEnd/>
              </a:ln>
            </p:spPr>
          </p:pic>
          <p:pic>
            <p:nvPicPr>
              <p:cNvPr id="1728" name="Picture 16" descr="mlit_top"/>
              <p:cNvPicPr>
                <a:picLocks noChangeAspect="1" noChangeArrowheads="1"/>
              </p:cNvPicPr>
              <p:nvPr userDrawn="1"/>
            </p:nvPicPr>
            <p:blipFill>
              <a:blip r:embed="rId17"/>
              <a:srcRect l="50000" b="42805"/>
              <a:stretch>
                <a:fillRect/>
              </a:stretch>
            </p:blipFill>
            <p:spPr>
              <a:xfrm>
                <a:off x="1043" y="0"/>
                <a:ext cx="2880" cy="318"/>
              </a:xfrm>
              <a:prstGeom prst="rect">
                <a:avLst/>
              </a:prstGeom>
              <a:noFill/>
              <a:ln w="9525">
                <a:noFill/>
                <a:miter lim="800000"/>
                <a:headEnd/>
                <a:tailEnd/>
              </a:ln>
            </p:spPr>
          </p:pic>
          <p:pic>
            <p:nvPicPr>
              <p:cNvPr id="1729" name="Picture 10" descr="mlit_top"/>
              <p:cNvPicPr>
                <a:picLocks noChangeAspect="1" noChangeArrowheads="1"/>
              </p:cNvPicPr>
              <p:nvPr userDrawn="1"/>
            </p:nvPicPr>
            <p:blipFill>
              <a:blip r:embed="rId17"/>
              <a:srcRect l="68906" b="42805"/>
              <a:stretch>
                <a:fillRect/>
              </a:stretch>
            </p:blipFill>
            <p:spPr>
              <a:xfrm>
                <a:off x="0" y="0"/>
                <a:ext cx="1791" cy="318"/>
              </a:xfrm>
              <a:prstGeom prst="rect">
                <a:avLst/>
              </a:prstGeom>
              <a:noFill/>
              <a:ln w="9525">
                <a:noFill/>
                <a:miter lim="800000"/>
                <a:headEnd/>
                <a:tailEnd/>
              </a:ln>
            </p:spPr>
          </p:pic>
        </p:grpSp>
      </p:grpSp>
      <p:sp>
        <p:nvSpPr>
          <p:cNvPr id="1730" name="Rectangle 2"/>
          <p:cNvSpPr>
            <a:spLocks noGrp="1" noChangeArrowheads="1"/>
          </p:cNvSpPr>
          <p:nvPr>
            <p:ph type="title"/>
          </p:nvPr>
        </p:nvSpPr>
        <p:spPr>
          <a:xfrm>
            <a:off x="8" y="0"/>
            <a:ext cx="7605714" cy="476250"/>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ja-JP" altLang="en-US"/>
              <a:t>マスタ タイトルの書式設定</a:t>
            </a:r>
          </a:p>
        </p:txBody>
      </p:sp>
      <p:pic>
        <p:nvPicPr>
          <p:cNvPr id="1731" name="Picture 14"/>
          <p:cNvPicPr>
            <a:picLocks noChangeAspect="1" noChangeArrowheads="1"/>
          </p:cNvPicPr>
          <p:nvPr/>
        </p:nvPicPr>
        <p:blipFill>
          <a:blip r:embed="rId18"/>
          <a:srcRect t="3670"/>
          <a:stretch>
            <a:fillRect/>
          </a:stretch>
        </p:blipFill>
        <p:spPr>
          <a:xfrm>
            <a:off x="8226458" y="17"/>
            <a:ext cx="1679575" cy="333375"/>
          </a:xfrm>
          <a:prstGeom prst="rect">
            <a:avLst/>
          </a:prstGeom>
          <a:noFill/>
          <a:ln w="9525">
            <a:noFill/>
            <a:miter lim="800000"/>
            <a:headEnd/>
            <a:tailEnd/>
          </a:ln>
        </p:spPr>
      </p:pic>
    </p:spTree>
    <p:extLst>
      <p:ext uri="{BB962C8B-B14F-4D97-AF65-F5344CB8AC3E}">
        <p14:creationId xmlns:p14="http://schemas.microsoft.com/office/powerpoint/2010/main" val="2078287505"/>
      </p:ext>
    </p:extLst>
  </p:cSld>
  <p:clrMap bg1="lt1" tx1="dk1" bg2="lt2" tx2="dk2" accent1="accent1" accent2="accent2" accent3="accent3" accent4="accent4" accent5="accent5" accent6="accent6" hlink="hlink" folHlink="folHlink"/>
  <p:sldLayoutIdLst>
    <p:sldLayoutId id="2147485794" r:id="rId1"/>
    <p:sldLayoutId id="2147485795" r:id="rId2"/>
    <p:sldLayoutId id="2147485796" r:id="rId3"/>
    <p:sldLayoutId id="2147485797" r:id="rId4"/>
    <p:sldLayoutId id="2147485798" r:id="rId5"/>
    <p:sldLayoutId id="2147485799" r:id="rId6"/>
    <p:sldLayoutId id="2147485800" r:id="rId7"/>
    <p:sldLayoutId id="2147485801" r:id="rId8"/>
    <p:sldLayoutId id="2147485802" r:id="rId9"/>
    <p:sldLayoutId id="2147485803" r:id="rId10"/>
    <p:sldLayoutId id="2147485804" r:id="rId11"/>
    <p:sldLayoutId id="2147485805" r:id="rId12"/>
    <p:sldLayoutId id="2147485806" r:id="rId13"/>
  </p:sldLayoutIdLst>
  <p:hf sldNum="0" hdr="0" ftr="0" dt="0"/>
  <p:txStyles>
    <p:titleStyle>
      <a:lvl1pPr algn="l" rtl="0" eaLnBrk="1" fontAlgn="base" hangingPunct="1">
        <a:spcBef>
          <a:spcPct val="0"/>
        </a:spcBef>
        <a:spcAft>
          <a:spcPct val="0"/>
        </a:spcAft>
        <a:defRPr kumimoji="1" sz="2585">
          <a:solidFill>
            <a:srgbClr val="4087C8"/>
          </a:solidFill>
          <a:latin typeface="+mj-lt"/>
          <a:ea typeface="+mj-ea"/>
          <a:cs typeface="+mj-cs"/>
        </a:defRPr>
      </a:lvl1pPr>
      <a:lvl2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1982"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3965"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5947"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7930"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9pPr>
    </p:titleStyle>
    <p:bodyStyle>
      <a:lvl1pPr marL="316487" indent="-316487" algn="l" rtl="0" eaLnBrk="1" fontAlgn="base" hangingPunct="1">
        <a:spcBef>
          <a:spcPct val="20000"/>
        </a:spcBef>
        <a:spcAft>
          <a:spcPct val="0"/>
        </a:spcAft>
        <a:buChar char="•"/>
        <a:defRPr kumimoji="1" sz="2954">
          <a:solidFill>
            <a:schemeClr val="tx1"/>
          </a:solidFill>
          <a:latin typeface="+mn-lt"/>
          <a:ea typeface="+mn-ea"/>
          <a:cs typeface="+mn-cs"/>
        </a:defRPr>
      </a:lvl1pPr>
      <a:lvl2pPr marL="685722" indent="-263739" algn="l" rtl="0" eaLnBrk="1" fontAlgn="base" hangingPunct="1">
        <a:spcBef>
          <a:spcPct val="20000"/>
        </a:spcBef>
        <a:spcAft>
          <a:spcPct val="0"/>
        </a:spcAft>
        <a:buChar char="–"/>
        <a:defRPr kumimoji="1" sz="2585">
          <a:solidFill>
            <a:schemeClr val="tx1"/>
          </a:solidFill>
          <a:latin typeface="+mn-lt"/>
          <a:ea typeface="+mn-ea"/>
        </a:defRPr>
      </a:lvl2pPr>
      <a:lvl3pPr marL="1054956" indent="-210992" algn="l" rtl="0" eaLnBrk="1" fontAlgn="base" hangingPunct="1">
        <a:spcBef>
          <a:spcPct val="20000"/>
        </a:spcBef>
        <a:spcAft>
          <a:spcPct val="0"/>
        </a:spcAft>
        <a:buChar char="•"/>
        <a:defRPr kumimoji="1" sz="2215">
          <a:solidFill>
            <a:schemeClr val="tx1"/>
          </a:solidFill>
          <a:latin typeface="+mn-lt"/>
          <a:ea typeface="+mn-ea"/>
        </a:defRPr>
      </a:lvl3pPr>
      <a:lvl4pPr marL="1476939" indent="-210992" algn="l" rtl="0" eaLnBrk="1" fontAlgn="base" hangingPunct="1">
        <a:spcBef>
          <a:spcPct val="20000"/>
        </a:spcBef>
        <a:spcAft>
          <a:spcPct val="0"/>
        </a:spcAft>
        <a:buChar char="–"/>
        <a:defRPr kumimoji="1" sz="1846">
          <a:solidFill>
            <a:schemeClr val="tx1"/>
          </a:solidFill>
          <a:latin typeface="+mn-lt"/>
          <a:ea typeface="+mn-ea"/>
        </a:defRPr>
      </a:lvl4pPr>
      <a:lvl5pPr marL="1898920" indent="-210992" algn="l" rtl="0" eaLnBrk="1" fontAlgn="base" hangingPunct="1">
        <a:spcBef>
          <a:spcPct val="20000"/>
        </a:spcBef>
        <a:spcAft>
          <a:spcPct val="0"/>
        </a:spcAft>
        <a:buChar char="»"/>
        <a:defRPr kumimoji="1" sz="1846">
          <a:solidFill>
            <a:schemeClr val="tx1"/>
          </a:solidFill>
          <a:latin typeface="+mn-lt"/>
          <a:ea typeface="+mn-ea"/>
        </a:defRPr>
      </a:lvl5pPr>
      <a:lvl6pPr marL="2320903" indent="-210992" algn="l" rtl="0" eaLnBrk="1" fontAlgn="base" hangingPunct="1">
        <a:spcBef>
          <a:spcPct val="20000"/>
        </a:spcBef>
        <a:spcAft>
          <a:spcPct val="0"/>
        </a:spcAft>
        <a:buChar char="»"/>
        <a:defRPr kumimoji="1" sz="1846">
          <a:solidFill>
            <a:schemeClr val="tx1"/>
          </a:solidFill>
          <a:latin typeface="+mn-lt"/>
          <a:ea typeface="+mn-ea"/>
        </a:defRPr>
      </a:lvl6pPr>
      <a:lvl7pPr marL="2742885" indent="-210992" algn="l" rtl="0" eaLnBrk="1" fontAlgn="base" hangingPunct="1">
        <a:spcBef>
          <a:spcPct val="20000"/>
        </a:spcBef>
        <a:spcAft>
          <a:spcPct val="0"/>
        </a:spcAft>
        <a:buChar char="»"/>
        <a:defRPr kumimoji="1" sz="1846">
          <a:solidFill>
            <a:schemeClr val="tx1"/>
          </a:solidFill>
          <a:latin typeface="+mn-lt"/>
          <a:ea typeface="+mn-ea"/>
        </a:defRPr>
      </a:lvl7pPr>
      <a:lvl8pPr marL="3164868" indent="-210992" algn="l" rtl="0" eaLnBrk="1" fontAlgn="base" hangingPunct="1">
        <a:spcBef>
          <a:spcPct val="20000"/>
        </a:spcBef>
        <a:spcAft>
          <a:spcPct val="0"/>
        </a:spcAft>
        <a:buChar char="»"/>
        <a:defRPr kumimoji="1" sz="1846">
          <a:solidFill>
            <a:schemeClr val="tx1"/>
          </a:solidFill>
          <a:latin typeface="+mn-lt"/>
          <a:ea typeface="+mn-ea"/>
        </a:defRPr>
      </a:lvl8pPr>
      <a:lvl9pPr marL="3586850" indent="-210992"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3965" rtl="0" eaLnBrk="1" latinLnBrk="0" hangingPunct="1">
        <a:defRPr kumimoji="1" sz="1662" kern="1200">
          <a:solidFill>
            <a:schemeClr val="tx1"/>
          </a:solidFill>
          <a:latin typeface="+mn-lt"/>
          <a:ea typeface="+mn-ea"/>
          <a:cs typeface="+mn-cs"/>
        </a:defRPr>
      </a:lvl1pPr>
      <a:lvl2pPr marL="421982" algn="l" defTabSz="843965" rtl="0" eaLnBrk="1" latinLnBrk="0" hangingPunct="1">
        <a:defRPr kumimoji="1" sz="1662" kern="1200">
          <a:solidFill>
            <a:schemeClr val="tx1"/>
          </a:solidFill>
          <a:latin typeface="+mn-lt"/>
          <a:ea typeface="+mn-ea"/>
          <a:cs typeface="+mn-cs"/>
        </a:defRPr>
      </a:lvl2pPr>
      <a:lvl3pPr marL="843965" algn="l" defTabSz="843965" rtl="0" eaLnBrk="1" latinLnBrk="0" hangingPunct="1">
        <a:defRPr kumimoji="1" sz="1662" kern="1200">
          <a:solidFill>
            <a:schemeClr val="tx1"/>
          </a:solidFill>
          <a:latin typeface="+mn-lt"/>
          <a:ea typeface="+mn-ea"/>
          <a:cs typeface="+mn-cs"/>
        </a:defRPr>
      </a:lvl3pPr>
      <a:lvl4pPr marL="1265947" algn="l" defTabSz="843965" rtl="0" eaLnBrk="1" latinLnBrk="0" hangingPunct="1">
        <a:defRPr kumimoji="1" sz="1662" kern="1200">
          <a:solidFill>
            <a:schemeClr val="tx1"/>
          </a:solidFill>
          <a:latin typeface="+mn-lt"/>
          <a:ea typeface="+mn-ea"/>
          <a:cs typeface="+mn-cs"/>
        </a:defRPr>
      </a:lvl4pPr>
      <a:lvl5pPr marL="1687930" algn="l" defTabSz="843965" rtl="0" eaLnBrk="1" latinLnBrk="0" hangingPunct="1">
        <a:defRPr kumimoji="1" sz="1662" kern="1200">
          <a:solidFill>
            <a:schemeClr val="tx1"/>
          </a:solidFill>
          <a:latin typeface="+mn-lt"/>
          <a:ea typeface="+mn-ea"/>
          <a:cs typeface="+mn-cs"/>
        </a:defRPr>
      </a:lvl5pPr>
      <a:lvl6pPr marL="2109912" algn="l" defTabSz="843965" rtl="0" eaLnBrk="1" latinLnBrk="0" hangingPunct="1">
        <a:defRPr kumimoji="1" sz="1662" kern="1200">
          <a:solidFill>
            <a:schemeClr val="tx1"/>
          </a:solidFill>
          <a:latin typeface="+mn-lt"/>
          <a:ea typeface="+mn-ea"/>
          <a:cs typeface="+mn-cs"/>
        </a:defRPr>
      </a:lvl6pPr>
      <a:lvl7pPr marL="2531896" algn="l" defTabSz="843965" rtl="0" eaLnBrk="1" latinLnBrk="0" hangingPunct="1">
        <a:defRPr kumimoji="1" sz="1662" kern="1200">
          <a:solidFill>
            <a:schemeClr val="tx1"/>
          </a:solidFill>
          <a:latin typeface="+mn-lt"/>
          <a:ea typeface="+mn-ea"/>
          <a:cs typeface="+mn-cs"/>
        </a:defRPr>
      </a:lvl7pPr>
      <a:lvl8pPr marL="2953878" algn="l" defTabSz="843965" rtl="0" eaLnBrk="1" latinLnBrk="0" hangingPunct="1">
        <a:defRPr kumimoji="1" sz="1662" kern="1200">
          <a:solidFill>
            <a:schemeClr val="tx1"/>
          </a:solidFill>
          <a:latin typeface="+mn-lt"/>
          <a:ea typeface="+mn-ea"/>
          <a:cs typeface="+mn-cs"/>
        </a:defRPr>
      </a:lvl8pPr>
      <a:lvl9pPr marL="3375860" algn="l" defTabSz="843965" rtl="0" eaLnBrk="1" latinLnBrk="0" hangingPunct="1">
        <a:defRPr kumimoji="1" sz="1662"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95" name="Rectangle 3"/>
          <p:cNvSpPr>
            <a:spLocks noGrp="1" noChangeArrowheads="1"/>
          </p:cNvSpPr>
          <p:nvPr>
            <p:ph type="body" idx="1"/>
          </p:nvPr>
        </p:nvSpPr>
        <p:spPr>
          <a:xfrm>
            <a:off x="495300" y="1600205"/>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896" name="Rectangle 4"/>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ea typeface="ＭＳ Ｐゴシック" pitchFamily="50" charset="-128"/>
              </a:defRPr>
            </a:lvl1pPr>
          </a:lstStyle>
          <a:p>
            <a:pPr>
              <a:defRPr/>
            </a:pPr>
            <a:fld id="{9FB1B031-3C10-4207-8A24-82E637FEC302}" type="datetime1">
              <a:rPr lang="ja-JP" altLang="en-US" smtClean="0">
                <a:solidFill>
                  <a:prstClr val="black"/>
                </a:solidFill>
                <a:latin typeface="Arial"/>
              </a:rPr>
              <a:t>2024/3/8</a:t>
            </a:fld>
            <a:endParaRPr lang="en-US" altLang="ja-JP">
              <a:solidFill>
                <a:prstClr val="black"/>
              </a:solidFill>
              <a:latin typeface="Arial"/>
            </a:endParaRPr>
          </a:p>
        </p:txBody>
      </p:sp>
      <p:sp>
        <p:nvSpPr>
          <p:cNvPr id="2897" name="Rectangle 5"/>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ea typeface="ＭＳ Ｐゴシック" pitchFamily="50" charset="-128"/>
              </a:defRPr>
            </a:lvl1pPr>
          </a:lstStyle>
          <a:p>
            <a:pPr>
              <a:defRPr/>
            </a:pPr>
            <a:endParaRPr lang="en-US" altLang="ja-JP">
              <a:solidFill>
                <a:prstClr val="black"/>
              </a:solidFill>
              <a:latin typeface="Arial"/>
            </a:endParaRPr>
          </a:p>
        </p:txBody>
      </p:sp>
      <p:grpSp>
        <p:nvGrpSpPr>
          <p:cNvPr id="2898" name="Group 18"/>
          <p:cNvGrpSpPr/>
          <p:nvPr/>
        </p:nvGrpSpPr>
        <p:grpSpPr>
          <a:xfrm>
            <a:off x="0" y="0"/>
            <a:ext cx="9906000" cy="546100"/>
            <a:chOff x="0" y="0"/>
            <a:chExt cx="5760" cy="344"/>
          </a:xfrm>
        </p:grpSpPr>
        <p:pic>
          <p:nvPicPr>
            <p:cNvPr id="2899" name="Picture 9" descr="mlit_top"/>
            <p:cNvPicPr>
              <a:picLocks noChangeAspect="1" noChangeArrowheads="1"/>
            </p:cNvPicPr>
            <p:nvPr userDrawn="1"/>
          </p:nvPicPr>
          <p:blipFill>
            <a:blip r:embed="rId15"/>
            <a:srcRect t="26801" b="65286"/>
            <a:stretch>
              <a:fillRect/>
            </a:stretch>
          </p:blipFill>
          <p:spPr>
            <a:xfrm>
              <a:off x="0" y="300"/>
              <a:ext cx="5760" cy="44"/>
            </a:xfrm>
            <a:prstGeom prst="rect">
              <a:avLst/>
            </a:prstGeom>
            <a:noFill/>
            <a:ln w="9525">
              <a:noFill/>
              <a:miter lim="800000"/>
              <a:headEnd/>
              <a:tailEnd/>
            </a:ln>
          </p:spPr>
        </p:pic>
        <p:grpSp>
          <p:nvGrpSpPr>
            <p:cNvPr id="2900" name="Group 17"/>
            <p:cNvGrpSpPr/>
            <p:nvPr userDrawn="1"/>
          </p:nvGrpSpPr>
          <p:grpSpPr>
            <a:xfrm>
              <a:off x="0" y="0"/>
              <a:ext cx="5760" cy="318"/>
              <a:chOff x="0" y="0"/>
              <a:chExt cx="5760" cy="318"/>
            </a:xfrm>
          </p:grpSpPr>
          <p:pic>
            <p:nvPicPr>
              <p:cNvPr id="2901" name="Picture 11" descr="mlit_top"/>
              <p:cNvPicPr>
                <a:picLocks noChangeAspect="1" noChangeArrowheads="1"/>
              </p:cNvPicPr>
              <p:nvPr userDrawn="1"/>
            </p:nvPicPr>
            <p:blipFill>
              <a:blip r:embed="rId16"/>
              <a:srcRect r="66945" b="42805"/>
              <a:stretch>
                <a:fillRect/>
              </a:stretch>
            </p:blipFill>
            <p:spPr>
              <a:xfrm>
                <a:off x="3856" y="0"/>
                <a:ext cx="1904" cy="318"/>
              </a:xfrm>
              <a:prstGeom prst="rect">
                <a:avLst/>
              </a:prstGeom>
              <a:noFill/>
              <a:ln w="9525">
                <a:noFill/>
                <a:miter lim="800000"/>
                <a:headEnd/>
                <a:tailEnd/>
              </a:ln>
            </p:spPr>
          </p:pic>
          <p:pic>
            <p:nvPicPr>
              <p:cNvPr id="2902" name="Picture 16" descr="mlit_top"/>
              <p:cNvPicPr>
                <a:picLocks noChangeAspect="1" noChangeArrowheads="1"/>
              </p:cNvPicPr>
              <p:nvPr userDrawn="1"/>
            </p:nvPicPr>
            <p:blipFill>
              <a:blip r:embed="rId17"/>
              <a:srcRect l="50000" b="42805"/>
              <a:stretch>
                <a:fillRect/>
              </a:stretch>
            </p:blipFill>
            <p:spPr>
              <a:xfrm>
                <a:off x="1043" y="0"/>
                <a:ext cx="2880" cy="318"/>
              </a:xfrm>
              <a:prstGeom prst="rect">
                <a:avLst/>
              </a:prstGeom>
              <a:noFill/>
              <a:ln w="9525">
                <a:noFill/>
                <a:miter lim="800000"/>
                <a:headEnd/>
                <a:tailEnd/>
              </a:ln>
            </p:spPr>
          </p:pic>
          <p:pic>
            <p:nvPicPr>
              <p:cNvPr id="2903" name="Picture 10" descr="mlit_top"/>
              <p:cNvPicPr>
                <a:picLocks noChangeAspect="1" noChangeArrowheads="1"/>
              </p:cNvPicPr>
              <p:nvPr userDrawn="1"/>
            </p:nvPicPr>
            <p:blipFill>
              <a:blip r:embed="rId17"/>
              <a:srcRect l="68906" b="42805"/>
              <a:stretch>
                <a:fillRect/>
              </a:stretch>
            </p:blipFill>
            <p:spPr>
              <a:xfrm>
                <a:off x="0" y="0"/>
                <a:ext cx="1791" cy="318"/>
              </a:xfrm>
              <a:prstGeom prst="rect">
                <a:avLst/>
              </a:prstGeom>
              <a:noFill/>
              <a:ln w="9525">
                <a:noFill/>
                <a:miter lim="800000"/>
                <a:headEnd/>
                <a:tailEnd/>
              </a:ln>
            </p:spPr>
          </p:pic>
        </p:grpSp>
      </p:grpSp>
      <p:sp>
        <p:nvSpPr>
          <p:cNvPr id="2904" name="Rectangle 2"/>
          <p:cNvSpPr>
            <a:spLocks noGrp="1" noChangeArrowheads="1"/>
          </p:cNvSpPr>
          <p:nvPr>
            <p:ph type="title"/>
          </p:nvPr>
        </p:nvSpPr>
        <p:spPr>
          <a:xfrm>
            <a:off x="2" y="0"/>
            <a:ext cx="7605714"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2905" name="Picture 14"/>
          <p:cNvPicPr>
            <a:picLocks noChangeAspect="1" noChangeArrowheads="1"/>
          </p:cNvPicPr>
          <p:nvPr/>
        </p:nvPicPr>
        <p:blipFill>
          <a:blip r:embed="rId18"/>
          <a:srcRect t="3670"/>
          <a:stretch>
            <a:fillRect/>
          </a:stretch>
        </p:blipFill>
        <p:spPr>
          <a:xfrm>
            <a:off x="8226429" y="4"/>
            <a:ext cx="1679575" cy="333375"/>
          </a:xfrm>
          <a:prstGeom prst="rect">
            <a:avLst/>
          </a:prstGeom>
          <a:noFill/>
          <a:ln w="9525">
            <a:noFill/>
            <a:miter lim="800000"/>
            <a:headEnd/>
            <a:tailEnd/>
          </a:ln>
        </p:spPr>
      </p:pic>
      <p:sp>
        <p:nvSpPr>
          <p:cNvPr id="2906" name="スライド番号プレースホルダー 3"/>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F35DE453-3BFB-4B94-A8CB-92B77DAFE6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7454703"/>
      </p:ext>
    </p:extLst>
  </p:cSld>
  <p:clrMap bg1="lt1" tx1="dk1" bg2="lt2" tx2="dk2" accent1="accent1" accent2="accent2" accent3="accent3" accent4="accent4" accent5="accent5" accent6="accent6" hlink="hlink" folHlink="folHlink"/>
  <p:sldLayoutIdLst>
    <p:sldLayoutId id="2147485808" r:id="rId1"/>
    <p:sldLayoutId id="2147485809" r:id="rId2"/>
    <p:sldLayoutId id="2147485810" r:id="rId3"/>
    <p:sldLayoutId id="2147485811" r:id="rId4"/>
    <p:sldLayoutId id="2147485812" r:id="rId5"/>
    <p:sldLayoutId id="2147485813" r:id="rId6"/>
    <p:sldLayoutId id="2147485814" r:id="rId7"/>
    <p:sldLayoutId id="2147485815" r:id="rId8"/>
    <p:sldLayoutId id="2147485816" r:id="rId9"/>
    <p:sldLayoutId id="2147485817" r:id="rId10"/>
    <p:sldLayoutId id="2147485818" r:id="rId11"/>
    <p:sldLayoutId id="2147485819" r:id="rId12"/>
    <p:sldLayoutId id="2147485820" r:id="rId13"/>
  </p:sldLayoutIdLst>
  <p:hf sldNum="0" hdr="0" ftr="0" dt="0"/>
  <p:txStyles>
    <p:title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3"/>
          <p:cNvSpPr>
            <a:spLocks noGrp="1" noChangeArrowheads="1"/>
          </p:cNvSpPr>
          <p:nvPr>
            <p:ph type="body" idx="1"/>
          </p:nvPr>
        </p:nvSpPr>
        <p:spPr>
          <a:xfrm>
            <a:off x="495300" y="1600205"/>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4"/>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ea typeface="ＭＳ Ｐゴシック" pitchFamily="50" charset="-128"/>
              </a:defRPr>
            </a:lvl1pPr>
          </a:lstStyle>
          <a:p>
            <a:pPr>
              <a:defRPr/>
            </a:pPr>
            <a:fld id="{F11EAD08-FA1B-436D-BA8C-44371B6FB155}" type="datetime1">
              <a:rPr lang="ja-JP" altLang="en-US" smtClean="0">
                <a:solidFill>
                  <a:prstClr val="black"/>
                </a:solidFill>
                <a:latin typeface="Arial"/>
              </a:rPr>
              <a:t>2024/3/8</a:t>
            </a:fld>
            <a:endParaRPr lang="en-US" altLang="ja-JP">
              <a:solidFill>
                <a:prstClr val="black"/>
              </a:solidFill>
              <a:latin typeface="Arial"/>
            </a:endParaRPr>
          </a:p>
        </p:txBody>
      </p:sp>
      <p:sp>
        <p:nvSpPr>
          <p:cNvPr id="1027" name="Rectangle 5"/>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ea typeface="ＭＳ Ｐゴシック" pitchFamily="50" charset="-128"/>
              </a:defRPr>
            </a:lvl1pPr>
          </a:lstStyle>
          <a:p>
            <a:pPr>
              <a:defRPr/>
            </a:pPr>
            <a:endParaRPr lang="en-US" altLang="ja-JP">
              <a:solidFill>
                <a:prstClr val="black"/>
              </a:solidFill>
              <a:latin typeface="Arial"/>
            </a:endParaRPr>
          </a:p>
        </p:txBody>
      </p:sp>
      <p:grpSp>
        <p:nvGrpSpPr>
          <p:cNvPr id="1028" name="Group 18"/>
          <p:cNvGrpSpPr/>
          <p:nvPr/>
        </p:nvGrpSpPr>
        <p:grpSpPr>
          <a:xfrm>
            <a:off x="0" y="0"/>
            <a:ext cx="9906000" cy="546100"/>
            <a:chOff x="0" y="0"/>
            <a:chExt cx="5760" cy="344"/>
          </a:xfrm>
        </p:grpSpPr>
        <p:pic>
          <p:nvPicPr>
            <p:cNvPr id="1029" name="Picture 9" descr="mlit_top"/>
            <p:cNvPicPr>
              <a:picLocks noChangeAspect="1" noChangeArrowheads="1"/>
            </p:cNvPicPr>
            <p:nvPr userDrawn="1"/>
          </p:nvPicPr>
          <p:blipFill>
            <a:blip r:embed="rId14"/>
            <a:srcRect t="26801" b="65286"/>
            <a:stretch>
              <a:fillRect/>
            </a:stretch>
          </p:blipFill>
          <p:spPr>
            <a:xfrm>
              <a:off x="0" y="300"/>
              <a:ext cx="5760" cy="44"/>
            </a:xfrm>
            <a:prstGeom prst="rect">
              <a:avLst/>
            </a:prstGeom>
            <a:noFill/>
            <a:ln w="9525">
              <a:noFill/>
              <a:miter lim="800000"/>
              <a:headEnd/>
              <a:tailEnd/>
            </a:ln>
          </p:spPr>
        </p:pic>
        <p:grpSp>
          <p:nvGrpSpPr>
            <p:cNvPr id="1030" name="Group 17"/>
            <p:cNvGrpSpPr/>
            <p:nvPr userDrawn="1"/>
          </p:nvGrpSpPr>
          <p:grpSpPr>
            <a:xfrm>
              <a:off x="0" y="0"/>
              <a:ext cx="5760" cy="318"/>
              <a:chOff x="0" y="0"/>
              <a:chExt cx="5760" cy="318"/>
            </a:xfrm>
          </p:grpSpPr>
          <p:pic>
            <p:nvPicPr>
              <p:cNvPr id="1031" name="Picture 11" descr="mlit_top"/>
              <p:cNvPicPr>
                <a:picLocks noChangeAspect="1" noChangeArrowheads="1"/>
              </p:cNvPicPr>
              <p:nvPr userDrawn="1"/>
            </p:nvPicPr>
            <p:blipFill>
              <a:blip r:embed="rId15"/>
              <a:srcRect r="66945" b="42805"/>
              <a:stretch>
                <a:fillRect/>
              </a:stretch>
            </p:blipFill>
            <p:spPr>
              <a:xfrm>
                <a:off x="3856" y="0"/>
                <a:ext cx="1904" cy="318"/>
              </a:xfrm>
              <a:prstGeom prst="rect">
                <a:avLst/>
              </a:prstGeom>
              <a:noFill/>
              <a:ln w="9525">
                <a:noFill/>
                <a:miter lim="800000"/>
                <a:headEnd/>
                <a:tailEnd/>
              </a:ln>
            </p:spPr>
          </p:pic>
          <p:pic>
            <p:nvPicPr>
              <p:cNvPr id="1032" name="Picture 16" descr="mlit_top"/>
              <p:cNvPicPr>
                <a:picLocks noChangeAspect="1" noChangeArrowheads="1"/>
              </p:cNvPicPr>
              <p:nvPr userDrawn="1"/>
            </p:nvPicPr>
            <p:blipFill>
              <a:blip r:embed="rId16"/>
              <a:srcRect l="50000" b="42805"/>
              <a:stretch>
                <a:fillRect/>
              </a:stretch>
            </p:blipFill>
            <p:spPr>
              <a:xfrm>
                <a:off x="1043" y="0"/>
                <a:ext cx="2880" cy="318"/>
              </a:xfrm>
              <a:prstGeom prst="rect">
                <a:avLst/>
              </a:prstGeom>
              <a:noFill/>
              <a:ln w="9525">
                <a:noFill/>
                <a:miter lim="800000"/>
                <a:headEnd/>
                <a:tailEnd/>
              </a:ln>
            </p:spPr>
          </p:pic>
          <p:pic>
            <p:nvPicPr>
              <p:cNvPr id="1033" name="Picture 10" descr="mlit_top"/>
              <p:cNvPicPr>
                <a:picLocks noChangeAspect="1" noChangeArrowheads="1"/>
              </p:cNvPicPr>
              <p:nvPr userDrawn="1"/>
            </p:nvPicPr>
            <p:blipFill>
              <a:blip r:embed="rId16"/>
              <a:srcRect l="68906" b="42805"/>
              <a:stretch>
                <a:fillRect/>
              </a:stretch>
            </p:blipFill>
            <p:spPr>
              <a:xfrm>
                <a:off x="0" y="0"/>
                <a:ext cx="1791" cy="318"/>
              </a:xfrm>
              <a:prstGeom prst="rect">
                <a:avLst/>
              </a:prstGeom>
              <a:noFill/>
              <a:ln w="9525">
                <a:noFill/>
                <a:miter lim="800000"/>
                <a:headEnd/>
                <a:tailEnd/>
              </a:ln>
            </p:spPr>
          </p:pic>
        </p:grpSp>
      </p:grpSp>
      <p:sp>
        <p:nvSpPr>
          <p:cNvPr id="1034" name="Rectangle 2"/>
          <p:cNvSpPr>
            <a:spLocks noGrp="1" noChangeArrowheads="1"/>
          </p:cNvSpPr>
          <p:nvPr>
            <p:ph type="title"/>
          </p:nvPr>
        </p:nvSpPr>
        <p:spPr>
          <a:xfrm>
            <a:off x="2" y="0"/>
            <a:ext cx="7605714"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5" name="Picture 14"/>
          <p:cNvPicPr>
            <a:picLocks noChangeAspect="1" noChangeArrowheads="1"/>
          </p:cNvPicPr>
          <p:nvPr/>
        </p:nvPicPr>
        <p:blipFill>
          <a:blip r:embed="rId17"/>
          <a:srcRect t="3670"/>
          <a:stretch>
            <a:fillRect/>
          </a:stretch>
        </p:blipFill>
        <p:spPr>
          <a:xfrm>
            <a:off x="8226429" y="4"/>
            <a:ext cx="1679575" cy="333375"/>
          </a:xfrm>
          <a:prstGeom prst="rect">
            <a:avLst/>
          </a:prstGeom>
          <a:noFill/>
          <a:ln w="9525">
            <a:noFill/>
            <a:miter lim="800000"/>
            <a:headEnd/>
            <a:tailEnd/>
          </a:ln>
        </p:spPr>
      </p:pic>
      <p:sp>
        <p:nvSpPr>
          <p:cNvPr id="1036" name="スライド番号プレースホルダー 3"/>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fontAlgn="auto">
              <a:spcBef>
                <a:spcPts val="0"/>
              </a:spcBef>
              <a:spcAft>
                <a:spcPts val="0"/>
              </a:spcAft>
            </a:pPr>
            <a:fld id="{F35DE453-3BFB-4B94-A8CB-92B77DAFE6A7}" type="slidenum">
              <a:rPr lang="ja-JP" altLang="en-US" smtClean="0">
                <a:solidFill>
                  <a:prstClr val="black">
                    <a:tint val="75000"/>
                  </a:prstClr>
                </a:solidFill>
                <a:latin typeface="Arial"/>
                <a:ea typeface="ＭＳ Ｐゴシック"/>
              </a:rPr>
              <a:pPr fontAlgn="auto">
                <a:spcBef>
                  <a:spcPts val="0"/>
                </a:spcBef>
                <a:spcAft>
                  <a:spcPts val="0"/>
                </a:spcAft>
              </a:pPr>
              <a:t>‹#›</a:t>
            </a:fld>
            <a:endParaRPr lang="ja-JP" altLang="en-US">
              <a:solidFill>
                <a:prstClr val="black">
                  <a:tint val="75000"/>
                </a:prstClr>
              </a:solidFill>
              <a:latin typeface="Arial"/>
              <a:ea typeface="ＭＳ Ｐゴシック"/>
            </a:endParaRPr>
          </a:p>
        </p:txBody>
      </p:sp>
    </p:spTree>
    <p:extLst>
      <p:ext uri="{BB962C8B-B14F-4D97-AF65-F5344CB8AC3E}">
        <p14:creationId xmlns:p14="http://schemas.microsoft.com/office/powerpoint/2010/main" val="2555791444"/>
      </p:ext>
    </p:extLst>
  </p:cSld>
  <p:clrMap bg1="lt1" tx1="dk1" bg2="lt2" tx2="dk2" accent1="accent1" accent2="accent2" accent3="accent3" accent4="accent4" accent5="accent5" accent6="accent6" hlink="hlink" folHlink="folHlink"/>
  <p:sldLayoutIdLst>
    <p:sldLayoutId id="2147485850" r:id="rId1"/>
    <p:sldLayoutId id="2147485851" r:id="rId2"/>
    <p:sldLayoutId id="2147485852" r:id="rId3"/>
    <p:sldLayoutId id="2147485853" r:id="rId4"/>
    <p:sldLayoutId id="2147485854" r:id="rId5"/>
    <p:sldLayoutId id="2147485855" r:id="rId6"/>
    <p:sldLayoutId id="2147485856" r:id="rId7"/>
    <p:sldLayoutId id="2147485857" r:id="rId8"/>
    <p:sldLayoutId id="2147485858" r:id="rId9"/>
    <p:sldLayoutId id="2147485859" r:id="rId10"/>
    <p:sldLayoutId id="2147485860" r:id="rId11"/>
    <p:sldLayoutId id="2147485862" r:id="rId12"/>
  </p:sldLayoutIdLst>
  <p:hf sldNum="0" hdr="0" ftr="0" dt="0"/>
  <p:txStyles>
    <p:title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01" name="タイトル プレースホルダ 1"/>
          <p:cNvSpPr>
            <a:spLocks noGrp="1"/>
          </p:cNvSpPr>
          <p:nvPr>
            <p:ph type="title"/>
          </p:nvPr>
        </p:nvSpPr>
        <p:spPr>
          <a:xfrm>
            <a:off x="495303"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1102" name="テキスト プレースホルダ 2"/>
          <p:cNvSpPr>
            <a:spLocks noGrp="1"/>
          </p:cNvSpPr>
          <p:nvPr>
            <p:ph type="body" idx="1"/>
          </p:nvPr>
        </p:nvSpPr>
        <p:spPr>
          <a:xfrm>
            <a:off x="495303" y="1600206"/>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3" name="日付プレースホルダ 3"/>
          <p:cNvSpPr>
            <a:spLocks noGrp="1"/>
          </p:cNvSpPr>
          <p:nvPr>
            <p:ph type="dt" sz="half" idx="2"/>
          </p:nvPr>
        </p:nvSpPr>
        <p:spPr>
          <a:xfrm>
            <a:off x="495302" y="6357155"/>
            <a:ext cx="2311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fontAlgn="auto">
              <a:spcBef>
                <a:spcPts val="0"/>
              </a:spcBef>
              <a:spcAft>
                <a:spcPts val="0"/>
              </a:spcAft>
            </a:pPr>
            <a:fld id="{F57301E2-5EDC-4C4F-B00E-7A1A33FC15BA}" type="datetime1">
              <a:rPr lang="ja-JP" altLang="en-US" smtClean="0">
                <a:solidFill>
                  <a:prstClr val="black">
                    <a:tint val="75000"/>
                  </a:prstClr>
                </a:solidFill>
                <a:latin typeface="Calibri"/>
                <a:ea typeface="ＭＳ Ｐゴシック" panose="020B0600070205080204" pitchFamily="50" charset="-128"/>
              </a:rPr>
              <a:t>2024/3/8</a:t>
            </a:fld>
            <a:endParaRPr lang="ja-JP" altLang="en-US" dirty="0">
              <a:solidFill>
                <a:prstClr val="black">
                  <a:tint val="75000"/>
                </a:prstClr>
              </a:solidFill>
              <a:latin typeface="Calibri"/>
              <a:ea typeface="ＭＳ Ｐゴシック" panose="020B0600070205080204" pitchFamily="50" charset="-128"/>
            </a:endParaRPr>
          </a:p>
        </p:txBody>
      </p:sp>
      <p:sp>
        <p:nvSpPr>
          <p:cNvPr id="1104" name="フッター プレースホルダ 4"/>
          <p:cNvSpPr>
            <a:spLocks noGrp="1"/>
          </p:cNvSpPr>
          <p:nvPr>
            <p:ph type="ftr" sz="quarter" idx="3"/>
          </p:nvPr>
        </p:nvSpPr>
        <p:spPr>
          <a:xfrm>
            <a:off x="3384897" y="6357155"/>
            <a:ext cx="31369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844083" fontAlgn="auto">
              <a:spcBef>
                <a:spcPts val="0"/>
              </a:spcBef>
              <a:spcAft>
                <a:spcPts val="0"/>
              </a:spcAft>
            </a:pPr>
            <a:endParaRPr lang="ja-JP" altLang="en-US" dirty="0">
              <a:solidFill>
                <a:prstClr val="black">
                  <a:tint val="75000"/>
                </a:prstClr>
              </a:solidFill>
              <a:latin typeface="Calibri"/>
              <a:ea typeface="ＭＳ Ｐゴシック" panose="020B0600070205080204" pitchFamily="50" charset="-128"/>
            </a:endParaRPr>
          </a:p>
        </p:txBody>
      </p:sp>
      <p:sp>
        <p:nvSpPr>
          <p:cNvPr id="1105" name="スライド番号プレースホルダ 5"/>
          <p:cNvSpPr>
            <a:spLocks noGrp="1"/>
          </p:cNvSpPr>
          <p:nvPr>
            <p:ph type="sldNum" sz="quarter" idx="4"/>
          </p:nvPr>
        </p:nvSpPr>
        <p:spPr>
          <a:xfrm>
            <a:off x="7594600" y="6492875"/>
            <a:ext cx="2311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844083"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844083" fontAlgn="auto">
                <a:spcBef>
                  <a:spcPts val="0"/>
                </a:spcBef>
                <a:spcAft>
                  <a:spcPts val="0"/>
                </a:spcAft>
              </a:pPr>
              <a:t>‹#›</a:t>
            </a:fld>
            <a:endParaRPr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75828313"/>
      </p:ext>
    </p:extLst>
  </p:cSld>
  <p:clrMap bg1="lt1" tx1="dk1" bg2="lt2" tx2="dk2" accent1="accent1" accent2="accent2" accent3="accent3" accent4="accent4" accent5="accent5" accent6="accent6" hlink="hlink" folHlink="folHlink"/>
  <p:sldLayoutIdLst>
    <p:sldLayoutId id="2147483816" r:id="rId1"/>
    <p:sldLayoutId id="2147483817" r:id="rId2"/>
  </p:sldLayoutIdLst>
  <p:hf sldNum="0" hdr="0" ftr="0" dt="0"/>
  <p:txStyles>
    <p:titleStyle>
      <a:lvl1pPr algn="ctr" defTabSz="844078" rtl="0" eaLnBrk="1" latinLnBrk="0" hangingPunct="1">
        <a:spcBef>
          <a:spcPct val="0"/>
        </a:spcBef>
        <a:buNone/>
        <a:defRPr kumimoji="1" sz="4062" kern="1200">
          <a:solidFill>
            <a:schemeClr val="tx1"/>
          </a:solidFill>
          <a:latin typeface="+mj-lt"/>
          <a:ea typeface="+mj-ea"/>
          <a:cs typeface="+mj-cs"/>
        </a:defRPr>
      </a:lvl1pPr>
    </p:titleStyle>
    <p:bodyStyle>
      <a:lvl1pPr marL="316529" indent="-316529" algn="l" defTabSz="844078"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3" indent="-263775" algn="l" defTabSz="844078"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097" indent="-211020" algn="l" defTabSz="844078"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36"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75"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13"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53"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291"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30"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78" rtl="0" eaLnBrk="1" latinLnBrk="0" hangingPunct="1">
        <a:defRPr kumimoji="1" sz="1662" kern="1200">
          <a:solidFill>
            <a:schemeClr val="tx1"/>
          </a:solidFill>
          <a:latin typeface="+mn-lt"/>
          <a:ea typeface="+mn-ea"/>
          <a:cs typeface="+mn-cs"/>
        </a:defRPr>
      </a:lvl1pPr>
      <a:lvl2pPr marL="422039" algn="l" defTabSz="844078" rtl="0" eaLnBrk="1" latinLnBrk="0" hangingPunct="1">
        <a:defRPr kumimoji="1" sz="1662" kern="1200">
          <a:solidFill>
            <a:schemeClr val="tx1"/>
          </a:solidFill>
          <a:latin typeface="+mn-lt"/>
          <a:ea typeface="+mn-ea"/>
          <a:cs typeface="+mn-cs"/>
        </a:defRPr>
      </a:lvl2pPr>
      <a:lvl3pPr marL="844078" algn="l" defTabSz="844078" rtl="0" eaLnBrk="1" latinLnBrk="0" hangingPunct="1">
        <a:defRPr kumimoji="1" sz="1662" kern="1200">
          <a:solidFill>
            <a:schemeClr val="tx1"/>
          </a:solidFill>
          <a:latin typeface="+mn-lt"/>
          <a:ea typeface="+mn-ea"/>
          <a:cs typeface="+mn-cs"/>
        </a:defRPr>
      </a:lvl3pPr>
      <a:lvl4pPr marL="1266117" algn="l" defTabSz="844078" rtl="0" eaLnBrk="1" latinLnBrk="0" hangingPunct="1">
        <a:defRPr kumimoji="1" sz="1662" kern="1200">
          <a:solidFill>
            <a:schemeClr val="tx1"/>
          </a:solidFill>
          <a:latin typeface="+mn-lt"/>
          <a:ea typeface="+mn-ea"/>
          <a:cs typeface="+mn-cs"/>
        </a:defRPr>
      </a:lvl4pPr>
      <a:lvl5pPr marL="1688155" algn="l" defTabSz="844078" rtl="0" eaLnBrk="1" latinLnBrk="0" hangingPunct="1">
        <a:defRPr kumimoji="1" sz="1662" kern="1200">
          <a:solidFill>
            <a:schemeClr val="tx1"/>
          </a:solidFill>
          <a:latin typeface="+mn-lt"/>
          <a:ea typeface="+mn-ea"/>
          <a:cs typeface="+mn-cs"/>
        </a:defRPr>
      </a:lvl5pPr>
      <a:lvl6pPr marL="2110195" algn="l" defTabSz="844078" rtl="0" eaLnBrk="1" latinLnBrk="0" hangingPunct="1">
        <a:defRPr kumimoji="1" sz="1662" kern="1200">
          <a:solidFill>
            <a:schemeClr val="tx1"/>
          </a:solidFill>
          <a:latin typeface="+mn-lt"/>
          <a:ea typeface="+mn-ea"/>
          <a:cs typeface="+mn-cs"/>
        </a:defRPr>
      </a:lvl6pPr>
      <a:lvl7pPr marL="2532233" algn="l" defTabSz="844078" rtl="0" eaLnBrk="1" latinLnBrk="0" hangingPunct="1">
        <a:defRPr kumimoji="1" sz="1662" kern="1200">
          <a:solidFill>
            <a:schemeClr val="tx1"/>
          </a:solidFill>
          <a:latin typeface="+mn-lt"/>
          <a:ea typeface="+mn-ea"/>
          <a:cs typeface="+mn-cs"/>
        </a:defRPr>
      </a:lvl7pPr>
      <a:lvl8pPr marL="2954272" algn="l" defTabSz="844078" rtl="0" eaLnBrk="1" latinLnBrk="0" hangingPunct="1">
        <a:defRPr kumimoji="1" sz="1662" kern="1200">
          <a:solidFill>
            <a:schemeClr val="tx1"/>
          </a:solidFill>
          <a:latin typeface="+mn-lt"/>
          <a:ea typeface="+mn-ea"/>
          <a:cs typeface="+mn-cs"/>
        </a:defRPr>
      </a:lvl8pPr>
      <a:lvl9pPr marL="3376311" algn="l" defTabSz="844078"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17" name="Rectangle 3"/>
          <p:cNvSpPr>
            <a:spLocks noGrp="1" noChangeArrowheads="1"/>
          </p:cNvSpPr>
          <p:nvPr>
            <p:ph type="body" idx="1"/>
          </p:nvPr>
        </p:nvSpPr>
        <p:spPr>
          <a:xfrm>
            <a:off x="495300" y="1600201"/>
            <a:ext cx="89154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grpSp>
        <p:nvGrpSpPr>
          <p:cNvPr id="1118" name="Group 18"/>
          <p:cNvGrpSpPr/>
          <p:nvPr/>
        </p:nvGrpSpPr>
        <p:grpSpPr>
          <a:xfrm>
            <a:off x="0" y="0"/>
            <a:ext cx="9906000" cy="546100"/>
            <a:chOff x="0" y="0"/>
            <a:chExt cx="5760" cy="344"/>
          </a:xfrm>
        </p:grpSpPr>
        <p:pic>
          <p:nvPicPr>
            <p:cNvPr id="1119" name="Picture 9" descr="mlit_top"/>
            <p:cNvPicPr>
              <a:picLocks noChangeAspect="1" noChangeArrowheads="1"/>
            </p:cNvPicPr>
            <p:nvPr userDrawn="1"/>
          </p:nvPicPr>
          <p:blipFill>
            <a:blip r:embed="rId16"/>
            <a:stretch>
              <a:fillRect/>
            </a:stretch>
          </p:blipFill>
          <p:spPr>
            <a:xfrm>
              <a:off x="0" y="300"/>
              <a:ext cx="5760" cy="44"/>
            </a:xfrm>
            <a:prstGeom prst="rect">
              <a:avLst/>
            </a:prstGeom>
            <a:noFill/>
            <a:ln>
              <a:noFill/>
            </a:ln>
          </p:spPr>
        </p:pic>
        <p:grpSp>
          <p:nvGrpSpPr>
            <p:cNvPr id="1120" name="Group 17"/>
            <p:cNvGrpSpPr/>
            <p:nvPr userDrawn="1"/>
          </p:nvGrpSpPr>
          <p:grpSpPr>
            <a:xfrm>
              <a:off x="0" y="0"/>
              <a:ext cx="5760" cy="318"/>
              <a:chOff x="0" y="0"/>
              <a:chExt cx="5760" cy="318"/>
            </a:xfrm>
          </p:grpSpPr>
          <p:pic>
            <p:nvPicPr>
              <p:cNvPr id="1121" name="Picture 11" descr="mlit_top"/>
              <p:cNvPicPr>
                <a:picLocks noChangeAspect="1" noChangeArrowheads="1"/>
              </p:cNvPicPr>
              <p:nvPr userDrawn="1"/>
            </p:nvPicPr>
            <p:blipFill>
              <a:blip r:embed="rId17"/>
              <a:srcRect r="66945" b="42805"/>
              <a:stretch>
                <a:fillRect/>
              </a:stretch>
            </p:blipFill>
            <p:spPr>
              <a:xfrm>
                <a:off x="3856" y="0"/>
                <a:ext cx="1904" cy="318"/>
              </a:xfrm>
              <a:prstGeom prst="rect">
                <a:avLst/>
              </a:prstGeom>
              <a:noFill/>
              <a:ln>
                <a:noFill/>
              </a:ln>
            </p:spPr>
          </p:pic>
          <p:pic>
            <p:nvPicPr>
              <p:cNvPr id="1122" name="Picture 16" descr="mlit_top"/>
              <p:cNvPicPr>
                <a:picLocks noChangeAspect="1" noChangeArrowheads="1"/>
              </p:cNvPicPr>
              <p:nvPr userDrawn="1"/>
            </p:nvPicPr>
            <p:blipFill>
              <a:blip r:embed="rId18"/>
              <a:srcRect l="50000" b="42805"/>
              <a:stretch>
                <a:fillRect/>
              </a:stretch>
            </p:blipFill>
            <p:spPr>
              <a:xfrm>
                <a:off x="1043" y="0"/>
                <a:ext cx="2880" cy="318"/>
              </a:xfrm>
              <a:prstGeom prst="rect">
                <a:avLst/>
              </a:prstGeom>
              <a:noFill/>
              <a:ln>
                <a:noFill/>
              </a:ln>
            </p:spPr>
          </p:pic>
          <p:pic>
            <p:nvPicPr>
              <p:cNvPr id="1123" name="Picture 10" descr="mlit_top"/>
              <p:cNvPicPr>
                <a:picLocks noChangeAspect="1" noChangeArrowheads="1"/>
              </p:cNvPicPr>
              <p:nvPr userDrawn="1"/>
            </p:nvPicPr>
            <p:blipFill>
              <a:blip r:embed="rId18"/>
              <a:srcRect l="68906" b="42805"/>
              <a:stretch>
                <a:fillRect/>
              </a:stretch>
            </p:blipFill>
            <p:spPr>
              <a:xfrm>
                <a:off x="0" y="0"/>
                <a:ext cx="1791" cy="318"/>
              </a:xfrm>
              <a:prstGeom prst="rect">
                <a:avLst/>
              </a:prstGeom>
              <a:noFill/>
              <a:ln>
                <a:noFill/>
              </a:ln>
            </p:spPr>
          </p:pic>
        </p:grpSp>
      </p:grpSp>
      <p:sp>
        <p:nvSpPr>
          <p:cNvPr id="1124" name="Rectangle 2"/>
          <p:cNvSpPr>
            <a:spLocks noGrp="1" noChangeArrowheads="1"/>
          </p:cNvSpPr>
          <p:nvPr>
            <p:ph type="title"/>
          </p:nvPr>
        </p:nvSpPr>
        <p:spPr>
          <a:xfrm>
            <a:off x="0" y="0"/>
            <a:ext cx="7604919" cy="4762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125" name="Picture 14"/>
          <p:cNvPicPr>
            <a:picLocks noChangeAspect="1" noChangeArrowheads="1"/>
          </p:cNvPicPr>
          <p:nvPr/>
        </p:nvPicPr>
        <p:blipFill>
          <a:blip r:embed="rId19"/>
          <a:srcRect t="3670"/>
          <a:stretch>
            <a:fillRect/>
          </a:stretch>
        </p:blipFill>
        <p:spPr>
          <a:xfrm>
            <a:off x="8225765" y="1"/>
            <a:ext cx="1680236" cy="333375"/>
          </a:xfrm>
          <a:prstGeom prst="rect">
            <a:avLst/>
          </a:prstGeom>
          <a:noFill/>
          <a:ln>
            <a:noFill/>
          </a:ln>
        </p:spPr>
      </p:pic>
    </p:spTree>
    <p:extLst>
      <p:ext uri="{BB962C8B-B14F-4D97-AF65-F5344CB8AC3E}">
        <p14:creationId xmlns:p14="http://schemas.microsoft.com/office/powerpoint/2010/main" val="338213685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Lst>
  <p:hf sldNum="0" hdr="0" ftr="0" dt="0"/>
  <p:txStyles>
    <p:titleStyle>
      <a:lvl1pPr algn="l" rtl="0" eaLnBrk="0" fontAlgn="base" hangingPunct="0">
        <a:spcBef>
          <a:spcPct val="0"/>
        </a:spcBef>
        <a:spcAft>
          <a:spcPct val="0"/>
        </a:spcAft>
        <a:defRPr kumimoji="1" sz="2300">
          <a:solidFill>
            <a:srgbClr val="4087C8"/>
          </a:solidFill>
          <a:latin typeface="+mj-lt"/>
          <a:ea typeface="+mj-ea"/>
          <a:cs typeface="+mj-cs"/>
        </a:defRPr>
      </a:lvl1pPr>
      <a:lvl2pPr algn="l" rtl="0" eaLnBrk="0" fontAlgn="base" hangingPunct="0">
        <a:spcBef>
          <a:spcPct val="0"/>
        </a:spcBef>
        <a:spcAft>
          <a:spcPct val="0"/>
        </a:spcAft>
        <a:defRPr kumimoji="1" sz="23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3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3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300">
          <a:solidFill>
            <a:srgbClr val="4087C8"/>
          </a:solidFill>
          <a:latin typeface="HGP創英角ｺﾞｼｯｸUB" pitchFamily="50" charset="-128"/>
          <a:ea typeface="HGP創英角ｺﾞｼｯｸUB" pitchFamily="50" charset="-128"/>
        </a:defRPr>
      </a:lvl5pPr>
      <a:lvl6pPr marL="389586"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6pPr>
      <a:lvl7pPr marL="779173"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7pPr>
      <a:lvl8pPr marL="1168759"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8pPr>
      <a:lvl9pPr marL="1558345"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9pPr>
    </p:titleStyle>
    <p:bodyStyle>
      <a:lvl1pPr marL="292100" indent="-292100" algn="l" rtl="0" eaLnBrk="0" fontAlgn="base" hangingPunct="0">
        <a:spcBef>
          <a:spcPct val="20000"/>
        </a:spcBef>
        <a:spcAft>
          <a:spcPct val="0"/>
        </a:spcAft>
        <a:buChar char="•"/>
        <a:defRPr kumimoji="1" sz="2700">
          <a:solidFill>
            <a:schemeClr val="tx1"/>
          </a:solidFill>
          <a:latin typeface="+mn-lt"/>
          <a:ea typeface="+mn-ea"/>
          <a:cs typeface="+mn-cs"/>
        </a:defRPr>
      </a:lvl1pPr>
      <a:lvl2pPr marL="631825" indent="-242888" algn="l" rtl="0" eaLnBrk="0" fontAlgn="base" hangingPunct="0">
        <a:spcBef>
          <a:spcPct val="20000"/>
        </a:spcBef>
        <a:spcAft>
          <a:spcPct val="0"/>
        </a:spcAft>
        <a:buChar char="–"/>
        <a:defRPr kumimoji="1" sz="2300">
          <a:solidFill>
            <a:schemeClr val="tx1"/>
          </a:solidFill>
          <a:latin typeface="+mn-lt"/>
          <a:ea typeface="+mn-ea"/>
        </a:defRPr>
      </a:lvl2pPr>
      <a:lvl3pPr marL="973138" indent="-193675" algn="l" rtl="0" eaLnBrk="0" fontAlgn="base" hangingPunct="0">
        <a:spcBef>
          <a:spcPct val="20000"/>
        </a:spcBef>
        <a:spcAft>
          <a:spcPct val="0"/>
        </a:spcAft>
        <a:buChar char="•"/>
        <a:defRPr kumimoji="1" sz="2000">
          <a:solidFill>
            <a:schemeClr val="tx1"/>
          </a:solidFill>
          <a:latin typeface="+mn-lt"/>
          <a:ea typeface="+mn-ea"/>
        </a:defRPr>
      </a:lvl3pPr>
      <a:lvl4pPr marL="1362075" indent="-193675" algn="l" rtl="0" eaLnBrk="0" fontAlgn="base" hangingPunct="0">
        <a:spcBef>
          <a:spcPct val="20000"/>
        </a:spcBef>
        <a:spcAft>
          <a:spcPct val="0"/>
        </a:spcAft>
        <a:buChar char="–"/>
        <a:defRPr kumimoji="1" sz="1700">
          <a:solidFill>
            <a:schemeClr val="tx1"/>
          </a:solidFill>
          <a:latin typeface="+mn-lt"/>
          <a:ea typeface="+mn-ea"/>
        </a:defRPr>
      </a:lvl4pPr>
      <a:lvl5pPr marL="1752600" indent="-193675" algn="l" rtl="0" eaLnBrk="0" fontAlgn="base" hangingPunct="0">
        <a:spcBef>
          <a:spcPct val="20000"/>
        </a:spcBef>
        <a:spcAft>
          <a:spcPct val="0"/>
        </a:spcAft>
        <a:buChar char="»"/>
        <a:defRPr kumimoji="1" sz="1700">
          <a:solidFill>
            <a:schemeClr val="tx1"/>
          </a:solidFill>
          <a:latin typeface="+mn-lt"/>
          <a:ea typeface="+mn-ea"/>
        </a:defRPr>
      </a:lvl5pPr>
      <a:lvl6pPr marL="2142725" indent="-194793" algn="l" rtl="0" eaLnBrk="1" fontAlgn="base" hangingPunct="1">
        <a:spcBef>
          <a:spcPct val="20000"/>
        </a:spcBef>
        <a:spcAft>
          <a:spcPct val="0"/>
        </a:spcAft>
        <a:buChar char="»"/>
        <a:defRPr kumimoji="1" sz="1704">
          <a:solidFill>
            <a:schemeClr val="tx1"/>
          </a:solidFill>
          <a:latin typeface="+mn-lt"/>
          <a:ea typeface="+mn-ea"/>
        </a:defRPr>
      </a:lvl6pPr>
      <a:lvl7pPr marL="2532312" indent="-194793" algn="l" rtl="0" eaLnBrk="1" fontAlgn="base" hangingPunct="1">
        <a:spcBef>
          <a:spcPct val="20000"/>
        </a:spcBef>
        <a:spcAft>
          <a:spcPct val="0"/>
        </a:spcAft>
        <a:buChar char="»"/>
        <a:defRPr kumimoji="1" sz="1704">
          <a:solidFill>
            <a:schemeClr val="tx1"/>
          </a:solidFill>
          <a:latin typeface="+mn-lt"/>
          <a:ea typeface="+mn-ea"/>
        </a:defRPr>
      </a:lvl7pPr>
      <a:lvl8pPr marL="2921898" indent="-194793" algn="l" rtl="0" eaLnBrk="1" fontAlgn="base" hangingPunct="1">
        <a:spcBef>
          <a:spcPct val="20000"/>
        </a:spcBef>
        <a:spcAft>
          <a:spcPct val="0"/>
        </a:spcAft>
        <a:buChar char="»"/>
        <a:defRPr kumimoji="1" sz="1704">
          <a:solidFill>
            <a:schemeClr val="tx1"/>
          </a:solidFill>
          <a:latin typeface="+mn-lt"/>
          <a:ea typeface="+mn-ea"/>
        </a:defRPr>
      </a:lvl8pPr>
      <a:lvl9pPr marL="3311484" indent="-194793" algn="l" rtl="0" eaLnBrk="1" fontAlgn="base" hangingPunct="1">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75" name="Rectangle 3"/>
          <p:cNvSpPr>
            <a:spLocks noGrp="1" noChangeArrowheads="1"/>
          </p:cNvSpPr>
          <p:nvPr>
            <p:ph type="body" idx="1"/>
          </p:nvPr>
        </p:nvSpPr>
        <p:spPr>
          <a:xfrm>
            <a:off x="495300" y="1600202"/>
            <a:ext cx="89154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grpSp>
        <p:nvGrpSpPr>
          <p:cNvPr id="1176" name="Group 18"/>
          <p:cNvGrpSpPr/>
          <p:nvPr/>
        </p:nvGrpSpPr>
        <p:grpSpPr>
          <a:xfrm>
            <a:off x="0" y="0"/>
            <a:ext cx="9906000" cy="546100"/>
            <a:chOff x="0" y="0"/>
            <a:chExt cx="5760" cy="344"/>
          </a:xfrm>
        </p:grpSpPr>
        <p:pic>
          <p:nvPicPr>
            <p:cNvPr id="1177" name="Picture 9" descr="mlit_top"/>
            <p:cNvPicPr>
              <a:picLocks noChangeAspect="1" noChangeArrowheads="1"/>
            </p:cNvPicPr>
            <p:nvPr userDrawn="1"/>
          </p:nvPicPr>
          <p:blipFill>
            <a:blip r:embed="rId16"/>
            <a:stretch>
              <a:fillRect/>
            </a:stretch>
          </p:blipFill>
          <p:spPr>
            <a:xfrm>
              <a:off x="0" y="300"/>
              <a:ext cx="5760" cy="44"/>
            </a:xfrm>
            <a:prstGeom prst="rect">
              <a:avLst/>
            </a:prstGeom>
            <a:noFill/>
            <a:ln>
              <a:noFill/>
            </a:ln>
          </p:spPr>
        </p:pic>
        <p:grpSp>
          <p:nvGrpSpPr>
            <p:cNvPr id="1178" name="Group 17"/>
            <p:cNvGrpSpPr/>
            <p:nvPr userDrawn="1"/>
          </p:nvGrpSpPr>
          <p:grpSpPr>
            <a:xfrm>
              <a:off x="0" y="0"/>
              <a:ext cx="5760" cy="318"/>
              <a:chOff x="0" y="0"/>
              <a:chExt cx="5760" cy="318"/>
            </a:xfrm>
          </p:grpSpPr>
          <p:pic>
            <p:nvPicPr>
              <p:cNvPr id="1179" name="Picture 11" descr="mlit_top"/>
              <p:cNvPicPr>
                <a:picLocks noChangeAspect="1" noChangeArrowheads="1"/>
              </p:cNvPicPr>
              <p:nvPr userDrawn="1"/>
            </p:nvPicPr>
            <p:blipFill>
              <a:blip r:embed="rId17"/>
              <a:srcRect r="66945" b="42805"/>
              <a:stretch>
                <a:fillRect/>
              </a:stretch>
            </p:blipFill>
            <p:spPr>
              <a:xfrm>
                <a:off x="3856" y="0"/>
                <a:ext cx="1904" cy="318"/>
              </a:xfrm>
              <a:prstGeom prst="rect">
                <a:avLst/>
              </a:prstGeom>
              <a:noFill/>
              <a:ln>
                <a:noFill/>
              </a:ln>
            </p:spPr>
          </p:pic>
          <p:pic>
            <p:nvPicPr>
              <p:cNvPr id="1180" name="Picture 16" descr="mlit_top"/>
              <p:cNvPicPr>
                <a:picLocks noChangeAspect="1" noChangeArrowheads="1"/>
              </p:cNvPicPr>
              <p:nvPr userDrawn="1"/>
            </p:nvPicPr>
            <p:blipFill>
              <a:blip r:embed="rId18"/>
              <a:srcRect l="50000" b="42805"/>
              <a:stretch>
                <a:fillRect/>
              </a:stretch>
            </p:blipFill>
            <p:spPr>
              <a:xfrm>
                <a:off x="1043" y="0"/>
                <a:ext cx="2880" cy="318"/>
              </a:xfrm>
              <a:prstGeom prst="rect">
                <a:avLst/>
              </a:prstGeom>
              <a:noFill/>
              <a:ln>
                <a:noFill/>
              </a:ln>
            </p:spPr>
          </p:pic>
          <p:pic>
            <p:nvPicPr>
              <p:cNvPr id="1181" name="Picture 10" descr="mlit_top"/>
              <p:cNvPicPr>
                <a:picLocks noChangeAspect="1" noChangeArrowheads="1"/>
              </p:cNvPicPr>
              <p:nvPr userDrawn="1"/>
            </p:nvPicPr>
            <p:blipFill>
              <a:blip r:embed="rId18"/>
              <a:srcRect l="68906" b="42805"/>
              <a:stretch>
                <a:fillRect/>
              </a:stretch>
            </p:blipFill>
            <p:spPr>
              <a:xfrm>
                <a:off x="0" y="0"/>
                <a:ext cx="1791" cy="318"/>
              </a:xfrm>
              <a:prstGeom prst="rect">
                <a:avLst/>
              </a:prstGeom>
              <a:noFill/>
              <a:ln>
                <a:noFill/>
              </a:ln>
            </p:spPr>
          </p:pic>
        </p:grpSp>
      </p:grpSp>
      <p:sp>
        <p:nvSpPr>
          <p:cNvPr id="1182" name="Rectangle 2"/>
          <p:cNvSpPr>
            <a:spLocks noGrp="1" noChangeArrowheads="1"/>
          </p:cNvSpPr>
          <p:nvPr>
            <p:ph type="title"/>
          </p:nvPr>
        </p:nvSpPr>
        <p:spPr>
          <a:xfrm>
            <a:off x="1" y="0"/>
            <a:ext cx="7605713" cy="4762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183" name="Picture 14"/>
          <p:cNvPicPr>
            <a:picLocks noChangeAspect="1" noChangeArrowheads="1"/>
          </p:cNvPicPr>
          <p:nvPr/>
        </p:nvPicPr>
        <p:blipFill>
          <a:blip r:embed="rId19"/>
          <a:srcRect t="3670"/>
          <a:stretch>
            <a:fillRect/>
          </a:stretch>
        </p:blipFill>
        <p:spPr>
          <a:xfrm>
            <a:off x="8226427" y="2"/>
            <a:ext cx="1679575" cy="333375"/>
          </a:xfrm>
          <a:prstGeom prst="rect">
            <a:avLst/>
          </a:prstGeom>
          <a:noFill/>
          <a:ln>
            <a:noFill/>
          </a:ln>
        </p:spPr>
      </p:pic>
    </p:spTree>
    <p:extLst>
      <p:ext uri="{BB962C8B-B14F-4D97-AF65-F5344CB8AC3E}">
        <p14:creationId xmlns:p14="http://schemas.microsoft.com/office/powerpoint/2010/main" val="1931333543"/>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Lst>
  <p:hf sldNum="0" hdr="0" ftr="0" dt="0"/>
  <p:txStyles>
    <p:titleStyle>
      <a:lvl1pPr algn="l" rtl="0" eaLnBrk="0" fontAlgn="base" hangingPunct="0">
        <a:spcBef>
          <a:spcPct val="0"/>
        </a:spcBef>
        <a:spcAft>
          <a:spcPct val="0"/>
        </a:spcAft>
        <a:defRPr kumimoji="1" sz="2308">
          <a:solidFill>
            <a:srgbClr val="4087C8"/>
          </a:solidFill>
          <a:latin typeface="+mj-lt"/>
          <a:ea typeface="+mj-ea"/>
          <a:cs typeface="+mj-cs"/>
        </a:defRPr>
      </a:lvl1pPr>
      <a:lvl2pPr algn="l" rtl="0" eaLnBrk="0" fontAlgn="base" hangingPunct="0">
        <a:spcBef>
          <a:spcPct val="0"/>
        </a:spcBef>
        <a:spcAft>
          <a:spcPct val="0"/>
        </a:spcAft>
        <a:defRPr kumimoji="1" sz="2308">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308">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308">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308">
          <a:solidFill>
            <a:srgbClr val="4087C8"/>
          </a:solidFill>
          <a:latin typeface="HGP創英角ｺﾞｼｯｸUB" pitchFamily="50" charset="-128"/>
          <a:ea typeface="HGP創英角ｺﾞｼｯｸUB" pitchFamily="50" charset="-128"/>
        </a:defRPr>
      </a:lvl5pPr>
      <a:lvl6pPr marL="389586"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6pPr>
      <a:lvl7pPr marL="779173"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7pPr>
      <a:lvl8pPr marL="1168759"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8pPr>
      <a:lvl9pPr marL="1558345"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9pPr>
    </p:titleStyle>
    <p:bodyStyle>
      <a:lvl1pPr marL="291619" indent="-291619" algn="l" rtl="0" eaLnBrk="0" fontAlgn="base" hangingPunct="0">
        <a:spcBef>
          <a:spcPct val="20000"/>
        </a:spcBef>
        <a:spcAft>
          <a:spcPct val="0"/>
        </a:spcAft>
        <a:buChar char="•"/>
        <a:defRPr kumimoji="1" sz="2677">
          <a:solidFill>
            <a:schemeClr val="tx1"/>
          </a:solidFill>
          <a:latin typeface="+mn-lt"/>
          <a:ea typeface="+mn-ea"/>
          <a:cs typeface="+mn-cs"/>
        </a:defRPr>
      </a:lvl1pPr>
      <a:lvl2pPr marL="633062" indent="-243260" algn="l" rtl="0" eaLnBrk="0" fontAlgn="base" hangingPunct="0">
        <a:spcBef>
          <a:spcPct val="20000"/>
        </a:spcBef>
        <a:spcAft>
          <a:spcPct val="0"/>
        </a:spcAft>
        <a:buChar char="–"/>
        <a:defRPr kumimoji="1" sz="2308">
          <a:solidFill>
            <a:schemeClr val="tx1"/>
          </a:solidFill>
          <a:latin typeface="+mn-lt"/>
          <a:ea typeface="+mn-ea"/>
        </a:defRPr>
      </a:lvl2pPr>
      <a:lvl3pPr marL="973040" indent="-193436" algn="l" rtl="0" eaLnBrk="0" fontAlgn="base" hangingPunct="0">
        <a:spcBef>
          <a:spcPct val="20000"/>
        </a:spcBef>
        <a:spcAft>
          <a:spcPct val="0"/>
        </a:spcAft>
        <a:buChar char="•"/>
        <a:defRPr kumimoji="1" sz="2031">
          <a:solidFill>
            <a:schemeClr val="tx1"/>
          </a:solidFill>
          <a:latin typeface="+mn-lt"/>
          <a:ea typeface="+mn-ea"/>
        </a:defRPr>
      </a:lvl3pPr>
      <a:lvl4pPr marL="1362842" indent="-193436" algn="l" rtl="0" eaLnBrk="0" fontAlgn="base" hangingPunct="0">
        <a:spcBef>
          <a:spcPct val="20000"/>
        </a:spcBef>
        <a:spcAft>
          <a:spcPct val="0"/>
        </a:spcAft>
        <a:buChar char="–"/>
        <a:defRPr kumimoji="1">
          <a:solidFill>
            <a:schemeClr val="tx1"/>
          </a:solidFill>
          <a:latin typeface="+mn-lt"/>
          <a:ea typeface="+mn-ea"/>
        </a:defRPr>
      </a:lvl4pPr>
      <a:lvl5pPr marL="1752644" indent="-193436" algn="l" rtl="0" eaLnBrk="0" fontAlgn="base" hangingPunct="0">
        <a:spcBef>
          <a:spcPct val="20000"/>
        </a:spcBef>
        <a:spcAft>
          <a:spcPct val="0"/>
        </a:spcAft>
        <a:buChar char="»"/>
        <a:defRPr kumimoji="1">
          <a:solidFill>
            <a:schemeClr val="tx1"/>
          </a:solidFill>
          <a:latin typeface="+mn-lt"/>
          <a:ea typeface="+mn-ea"/>
        </a:defRPr>
      </a:lvl5pPr>
      <a:lvl6pPr marL="2142725" indent="-194793" algn="l" rtl="0" eaLnBrk="1" fontAlgn="base" hangingPunct="1">
        <a:spcBef>
          <a:spcPct val="20000"/>
        </a:spcBef>
        <a:spcAft>
          <a:spcPct val="0"/>
        </a:spcAft>
        <a:buChar char="»"/>
        <a:defRPr kumimoji="1" sz="1704">
          <a:solidFill>
            <a:schemeClr val="tx1"/>
          </a:solidFill>
          <a:latin typeface="+mn-lt"/>
          <a:ea typeface="+mn-ea"/>
        </a:defRPr>
      </a:lvl6pPr>
      <a:lvl7pPr marL="2532312" indent="-194793" algn="l" rtl="0" eaLnBrk="1" fontAlgn="base" hangingPunct="1">
        <a:spcBef>
          <a:spcPct val="20000"/>
        </a:spcBef>
        <a:spcAft>
          <a:spcPct val="0"/>
        </a:spcAft>
        <a:buChar char="»"/>
        <a:defRPr kumimoji="1" sz="1704">
          <a:solidFill>
            <a:schemeClr val="tx1"/>
          </a:solidFill>
          <a:latin typeface="+mn-lt"/>
          <a:ea typeface="+mn-ea"/>
        </a:defRPr>
      </a:lvl7pPr>
      <a:lvl8pPr marL="2921898" indent="-194793" algn="l" rtl="0" eaLnBrk="1" fontAlgn="base" hangingPunct="1">
        <a:spcBef>
          <a:spcPct val="20000"/>
        </a:spcBef>
        <a:spcAft>
          <a:spcPct val="0"/>
        </a:spcAft>
        <a:buChar char="»"/>
        <a:defRPr kumimoji="1" sz="1704">
          <a:solidFill>
            <a:schemeClr val="tx1"/>
          </a:solidFill>
          <a:latin typeface="+mn-lt"/>
          <a:ea typeface="+mn-ea"/>
        </a:defRPr>
      </a:lvl8pPr>
      <a:lvl9pPr marL="3311484" indent="-194793" algn="l" rtl="0" eaLnBrk="1" fontAlgn="base" hangingPunct="1">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33" name="タイトル プレースホルダ 1"/>
          <p:cNvSpPr>
            <a:spLocks noGrp="1"/>
          </p:cNvSpPr>
          <p:nvPr>
            <p:ph type="title"/>
          </p:nvPr>
        </p:nvSpPr>
        <p:spPr>
          <a:xfrm>
            <a:off x="495300" y="274638"/>
            <a:ext cx="89154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34" name="テキスト プレースホルダ 2"/>
          <p:cNvSpPr>
            <a:spLocks noGrp="1"/>
          </p:cNvSpPr>
          <p:nvPr>
            <p:ph type="body" idx="1"/>
          </p:nvPr>
        </p:nvSpPr>
        <p:spPr>
          <a:xfrm>
            <a:off x="495300" y="1600200"/>
            <a:ext cx="89154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35"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a:defRPr/>
            </a:pPr>
            <a:fld id="{DB686248-F3C4-4A8B-A683-0191B3690BD8}" type="datetime1">
              <a:rPr lang="ja-JP" altLang="en-US" smtClean="0">
                <a:solidFill>
                  <a:prstClr val="black">
                    <a:tint val="75000"/>
                  </a:prstClr>
                </a:solidFill>
              </a:rPr>
              <a:t>2024/3/8</a:t>
            </a:fld>
            <a:endParaRPr lang="ja-JP" altLang="en-US" dirty="0">
              <a:solidFill>
                <a:prstClr val="black">
                  <a:tint val="75000"/>
                </a:prstClr>
              </a:solidFill>
            </a:endParaRPr>
          </a:p>
        </p:txBody>
      </p:sp>
      <p:sp>
        <p:nvSpPr>
          <p:cNvPr id="1236"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1237"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856ABB2-73AC-4B0C-AC0F-68C286A99090}" type="slidenum">
              <a:rPr lang="ja-JP" altLang="en-US">
                <a:latin typeface="Arial" panose="020B0604020202020204" pitchFamily="34" charset="0"/>
                <a:ea typeface="ＭＳ Ｐゴシック" panose="020B0600070205080204" pitchFamily="50" charset="-128"/>
              </a:rPr>
              <a:pPr/>
              <a:t>‹#›</a:t>
            </a:fld>
            <a:endParaRPr lang="ja-JP" altLang="en-US" dirty="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58349377"/>
      </p:ext>
    </p:extLst>
  </p:cSld>
  <p:clrMap bg1="lt1" tx1="dk1" bg2="lt2" tx2="dk2" accent1="accent1" accent2="accent2" accent3="accent3" accent4="accent4" accent5="accent5" accent6="accent6" hlink="hlink" folHlink="folHlink"/>
  <p:sldLayoutIdLst>
    <p:sldLayoutId id="2147484944" r:id="rId1"/>
    <p:sldLayoutId id="2147484945" r:id="rId2"/>
    <p:sldLayoutId id="2147484946" r:id="rId3"/>
    <p:sldLayoutId id="2147484947" r:id="rId4"/>
    <p:sldLayoutId id="2147484948" r:id="rId5"/>
    <p:sldLayoutId id="2147484949" r:id="rId6"/>
    <p:sldLayoutId id="2147484950" r:id="rId7"/>
    <p:sldLayoutId id="2147484951" r:id="rId8"/>
    <p:sldLayoutId id="2147484952" r:id="rId9"/>
    <p:sldLayoutId id="2147484953" r:id="rId10"/>
    <p:sldLayoutId id="2147484954"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85" name="Rectangle 3"/>
          <p:cNvSpPr>
            <a:spLocks noGrp="1" noChangeArrowheads="1"/>
          </p:cNvSpPr>
          <p:nvPr>
            <p:ph type="body" idx="1"/>
          </p:nvPr>
        </p:nvSpPr>
        <p:spPr>
          <a:xfrm>
            <a:off x="495300" y="1600206"/>
            <a:ext cx="89154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86" name="Rectangle 4"/>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1">
                <a:ea typeface="ＭＳ Ｐゴシック" pitchFamily="50" charset="-128"/>
              </a:defRPr>
            </a:lvl1pPr>
          </a:lstStyle>
          <a:p>
            <a:pPr>
              <a:defRPr/>
            </a:pPr>
            <a:fld id="{CCCA4373-13F1-457A-B997-E7BD7D1409D7}" type="datetime1">
              <a:rPr lang="ja-JP" altLang="en-US" smtClean="0">
                <a:solidFill>
                  <a:prstClr val="black"/>
                </a:solidFill>
              </a:rPr>
              <a:t>2024/3/8</a:t>
            </a:fld>
            <a:endParaRPr lang="en-US" altLang="ja-JP" dirty="0">
              <a:solidFill>
                <a:prstClr val="black"/>
              </a:solidFill>
            </a:endParaRPr>
          </a:p>
        </p:txBody>
      </p:sp>
      <p:sp>
        <p:nvSpPr>
          <p:cNvPr id="1387" name="Rectangle 5"/>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1">
                <a:ea typeface="ＭＳ Ｐゴシック" pitchFamily="50" charset="-128"/>
              </a:defRPr>
            </a:lvl1pPr>
          </a:lstStyle>
          <a:p>
            <a:pPr>
              <a:defRPr/>
            </a:pPr>
            <a:endParaRPr lang="en-US" altLang="ja-JP" dirty="0">
              <a:solidFill>
                <a:prstClr val="black"/>
              </a:solidFill>
            </a:endParaRPr>
          </a:p>
        </p:txBody>
      </p:sp>
      <p:sp>
        <p:nvSpPr>
          <p:cNvPr id="1388" name="Rectangle 6"/>
          <p:cNvSpPr>
            <a:spLocks noGrp="1" noChangeArrowheads="1"/>
          </p:cNvSpPr>
          <p:nvPr>
            <p:ph type="sldNum" sz="quarter" idx="4"/>
          </p:nvPr>
        </p:nvSpPr>
        <p:spPr>
          <a:xfrm>
            <a:off x="7594600" y="6525344"/>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1">
                <a:ea typeface="ＭＳ Ｐゴシック" pitchFamily="50" charset="-128"/>
              </a:defRPr>
            </a:lvl1pPr>
          </a:lstStyle>
          <a:p>
            <a:pPr>
              <a:defRPr/>
            </a:pPr>
            <a:fld id="{FFDCE21E-3BF4-4A13-BE4A-B95BE9787BE2}" type="slidenum">
              <a:rPr lang="en-US" altLang="ja-JP" smtClean="0">
                <a:solidFill>
                  <a:prstClr val="black"/>
                </a:solidFill>
              </a:rPr>
              <a:pPr>
                <a:defRPr/>
              </a:pPr>
              <a:t>‹#›</a:t>
            </a:fld>
            <a:endParaRPr lang="en-US" altLang="ja-JP" dirty="0">
              <a:solidFill>
                <a:prstClr val="black"/>
              </a:solidFill>
            </a:endParaRPr>
          </a:p>
        </p:txBody>
      </p:sp>
      <p:grpSp>
        <p:nvGrpSpPr>
          <p:cNvPr id="1389" name="Group 18"/>
          <p:cNvGrpSpPr/>
          <p:nvPr/>
        </p:nvGrpSpPr>
        <p:grpSpPr>
          <a:xfrm>
            <a:off x="0" y="0"/>
            <a:ext cx="9906000" cy="546100"/>
            <a:chOff x="0" y="0"/>
            <a:chExt cx="5760" cy="344"/>
          </a:xfrm>
        </p:grpSpPr>
        <p:pic>
          <p:nvPicPr>
            <p:cNvPr id="1390" name="Picture 9" descr="mlit_top"/>
            <p:cNvPicPr>
              <a:picLocks noChangeAspect="1" noChangeArrowheads="1"/>
            </p:cNvPicPr>
            <p:nvPr/>
          </p:nvPicPr>
          <p:blipFill>
            <a:blip r:embed="rId6"/>
            <a:srcRect t="26801" b="65286"/>
            <a:stretch>
              <a:fillRect/>
            </a:stretch>
          </p:blipFill>
          <p:spPr>
            <a:xfrm>
              <a:off x="0" y="300"/>
              <a:ext cx="5760" cy="44"/>
            </a:xfrm>
            <a:prstGeom prst="rect">
              <a:avLst/>
            </a:prstGeom>
            <a:noFill/>
            <a:ln>
              <a:noFill/>
            </a:ln>
          </p:spPr>
        </p:pic>
        <p:grpSp>
          <p:nvGrpSpPr>
            <p:cNvPr id="1391" name="Group 17"/>
            <p:cNvGrpSpPr/>
            <p:nvPr/>
          </p:nvGrpSpPr>
          <p:grpSpPr>
            <a:xfrm>
              <a:off x="0" y="0"/>
              <a:ext cx="5760" cy="318"/>
              <a:chOff x="0" y="0"/>
              <a:chExt cx="5760" cy="318"/>
            </a:xfrm>
          </p:grpSpPr>
          <p:pic>
            <p:nvPicPr>
              <p:cNvPr id="1392" name="Picture 11" descr="mlit_top"/>
              <p:cNvPicPr>
                <a:picLocks noChangeAspect="1" noChangeArrowheads="1"/>
              </p:cNvPicPr>
              <p:nvPr/>
            </p:nvPicPr>
            <p:blipFill>
              <a:blip r:embed="rId7"/>
              <a:srcRect r="66945" b="42805"/>
              <a:stretch>
                <a:fillRect/>
              </a:stretch>
            </p:blipFill>
            <p:spPr>
              <a:xfrm>
                <a:off x="3856" y="0"/>
                <a:ext cx="1904" cy="318"/>
              </a:xfrm>
              <a:prstGeom prst="rect">
                <a:avLst/>
              </a:prstGeom>
              <a:noFill/>
              <a:ln>
                <a:noFill/>
              </a:ln>
            </p:spPr>
          </p:pic>
          <p:pic>
            <p:nvPicPr>
              <p:cNvPr id="1393" name="Picture 16" descr="mlit_top"/>
              <p:cNvPicPr>
                <a:picLocks noChangeAspect="1" noChangeArrowheads="1"/>
              </p:cNvPicPr>
              <p:nvPr/>
            </p:nvPicPr>
            <p:blipFill>
              <a:blip r:embed="rId8"/>
              <a:srcRect l="50000" b="42805"/>
              <a:stretch>
                <a:fillRect/>
              </a:stretch>
            </p:blipFill>
            <p:spPr>
              <a:xfrm>
                <a:off x="1043" y="0"/>
                <a:ext cx="2880" cy="318"/>
              </a:xfrm>
              <a:prstGeom prst="rect">
                <a:avLst/>
              </a:prstGeom>
              <a:noFill/>
              <a:ln>
                <a:noFill/>
              </a:ln>
            </p:spPr>
          </p:pic>
          <p:pic>
            <p:nvPicPr>
              <p:cNvPr id="1394" name="Picture 10" descr="mlit_top"/>
              <p:cNvPicPr>
                <a:picLocks noChangeAspect="1" noChangeArrowheads="1"/>
              </p:cNvPicPr>
              <p:nvPr/>
            </p:nvPicPr>
            <p:blipFill>
              <a:blip r:embed="rId8"/>
              <a:srcRect l="68906" b="42805"/>
              <a:stretch>
                <a:fillRect/>
              </a:stretch>
            </p:blipFill>
            <p:spPr>
              <a:xfrm>
                <a:off x="0" y="0"/>
                <a:ext cx="1791" cy="318"/>
              </a:xfrm>
              <a:prstGeom prst="rect">
                <a:avLst/>
              </a:prstGeom>
              <a:noFill/>
              <a:ln>
                <a:noFill/>
              </a:ln>
            </p:spPr>
          </p:pic>
        </p:grpSp>
      </p:grpSp>
      <p:sp>
        <p:nvSpPr>
          <p:cNvPr id="1395" name="Rectangle 2"/>
          <p:cNvSpPr>
            <a:spLocks noGrp="1" noChangeArrowheads="1"/>
          </p:cNvSpPr>
          <p:nvPr>
            <p:ph type="title"/>
          </p:nvPr>
        </p:nvSpPr>
        <p:spPr>
          <a:xfrm>
            <a:off x="6" y="0"/>
            <a:ext cx="5343393" cy="4762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396" name="Picture 14"/>
          <p:cNvPicPr>
            <a:picLocks noChangeAspect="1" noChangeArrowheads="1"/>
          </p:cNvPicPr>
          <p:nvPr/>
        </p:nvPicPr>
        <p:blipFill>
          <a:blip r:embed="rId9"/>
          <a:srcRect t="3670"/>
          <a:stretch>
            <a:fillRect/>
          </a:stretch>
        </p:blipFill>
        <p:spPr>
          <a:xfrm>
            <a:off x="8225770" y="11"/>
            <a:ext cx="1680236" cy="333375"/>
          </a:xfrm>
          <a:prstGeom prst="rect">
            <a:avLst/>
          </a:prstGeom>
          <a:noFill/>
          <a:ln>
            <a:noFill/>
          </a:ln>
        </p:spPr>
      </p:pic>
      <p:grpSp>
        <p:nvGrpSpPr>
          <p:cNvPr id="1397" name="Group 18"/>
          <p:cNvGrpSpPr/>
          <p:nvPr/>
        </p:nvGrpSpPr>
        <p:grpSpPr>
          <a:xfrm>
            <a:off x="0" y="0"/>
            <a:ext cx="9906000" cy="546100"/>
            <a:chOff x="0" y="0"/>
            <a:chExt cx="5760" cy="344"/>
          </a:xfrm>
        </p:grpSpPr>
        <p:pic>
          <p:nvPicPr>
            <p:cNvPr id="1398" name="Picture 9" descr="mlit_top"/>
            <p:cNvPicPr>
              <a:picLocks noChangeAspect="1" noChangeArrowheads="1"/>
            </p:cNvPicPr>
            <p:nvPr/>
          </p:nvPicPr>
          <p:blipFill>
            <a:blip r:embed="rId6"/>
            <a:srcRect t="26801" b="65286"/>
            <a:stretch>
              <a:fillRect/>
            </a:stretch>
          </p:blipFill>
          <p:spPr>
            <a:xfrm>
              <a:off x="0" y="300"/>
              <a:ext cx="5760" cy="44"/>
            </a:xfrm>
            <a:prstGeom prst="rect">
              <a:avLst/>
            </a:prstGeom>
            <a:noFill/>
            <a:ln>
              <a:noFill/>
            </a:ln>
          </p:spPr>
        </p:pic>
        <p:grpSp>
          <p:nvGrpSpPr>
            <p:cNvPr id="1399" name="Group 17"/>
            <p:cNvGrpSpPr/>
            <p:nvPr/>
          </p:nvGrpSpPr>
          <p:grpSpPr>
            <a:xfrm>
              <a:off x="0" y="0"/>
              <a:ext cx="5760" cy="318"/>
              <a:chOff x="0" y="0"/>
              <a:chExt cx="5760" cy="318"/>
            </a:xfrm>
          </p:grpSpPr>
          <p:pic>
            <p:nvPicPr>
              <p:cNvPr id="1400" name="Picture 11" descr="mlit_top"/>
              <p:cNvPicPr>
                <a:picLocks noChangeAspect="1" noChangeArrowheads="1"/>
              </p:cNvPicPr>
              <p:nvPr/>
            </p:nvPicPr>
            <p:blipFill>
              <a:blip r:embed="rId7"/>
              <a:srcRect r="66945" b="42805"/>
              <a:stretch>
                <a:fillRect/>
              </a:stretch>
            </p:blipFill>
            <p:spPr>
              <a:xfrm>
                <a:off x="3856" y="0"/>
                <a:ext cx="1904" cy="318"/>
              </a:xfrm>
              <a:prstGeom prst="rect">
                <a:avLst/>
              </a:prstGeom>
              <a:noFill/>
              <a:ln>
                <a:noFill/>
              </a:ln>
            </p:spPr>
          </p:pic>
          <p:pic>
            <p:nvPicPr>
              <p:cNvPr id="1401" name="Picture 16" descr="mlit_top"/>
              <p:cNvPicPr>
                <a:picLocks noChangeAspect="1" noChangeArrowheads="1"/>
              </p:cNvPicPr>
              <p:nvPr/>
            </p:nvPicPr>
            <p:blipFill>
              <a:blip r:embed="rId8"/>
              <a:srcRect l="50000" b="42805"/>
              <a:stretch>
                <a:fillRect/>
              </a:stretch>
            </p:blipFill>
            <p:spPr>
              <a:xfrm>
                <a:off x="1043" y="0"/>
                <a:ext cx="2880" cy="318"/>
              </a:xfrm>
              <a:prstGeom prst="rect">
                <a:avLst/>
              </a:prstGeom>
              <a:noFill/>
              <a:ln>
                <a:noFill/>
              </a:ln>
            </p:spPr>
          </p:pic>
          <p:pic>
            <p:nvPicPr>
              <p:cNvPr id="1402" name="Picture 10" descr="mlit_top"/>
              <p:cNvPicPr>
                <a:picLocks noChangeAspect="1" noChangeArrowheads="1"/>
              </p:cNvPicPr>
              <p:nvPr/>
            </p:nvPicPr>
            <p:blipFill>
              <a:blip r:embed="rId8"/>
              <a:srcRect l="68906" b="42805"/>
              <a:stretch>
                <a:fillRect/>
              </a:stretch>
            </p:blipFill>
            <p:spPr>
              <a:xfrm>
                <a:off x="0" y="0"/>
                <a:ext cx="1791" cy="318"/>
              </a:xfrm>
              <a:prstGeom prst="rect">
                <a:avLst/>
              </a:prstGeom>
              <a:noFill/>
              <a:ln>
                <a:noFill/>
              </a:ln>
            </p:spPr>
          </p:pic>
        </p:grpSp>
      </p:grpSp>
      <p:pic>
        <p:nvPicPr>
          <p:cNvPr id="1403" name="Picture 14"/>
          <p:cNvPicPr>
            <a:picLocks noChangeAspect="1" noChangeArrowheads="1"/>
          </p:cNvPicPr>
          <p:nvPr/>
        </p:nvPicPr>
        <p:blipFill>
          <a:blip r:embed="rId9"/>
          <a:srcRect t="3670"/>
          <a:stretch>
            <a:fillRect/>
          </a:stretch>
        </p:blipFill>
        <p:spPr>
          <a:xfrm>
            <a:off x="8225768" y="7"/>
            <a:ext cx="1680236" cy="333375"/>
          </a:xfrm>
          <a:prstGeom prst="rect">
            <a:avLst/>
          </a:prstGeom>
          <a:noFill/>
          <a:ln>
            <a:noFill/>
          </a:ln>
        </p:spPr>
      </p:pic>
      <p:sp>
        <p:nvSpPr>
          <p:cNvPr id="1404" name="テキスト ボックス 20"/>
          <p:cNvSpPr txBox="1">
            <a:spLocks noChangeArrowheads="1"/>
          </p:cNvSpPr>
          <p:nvPr/>
        </p:nvSpPr>
        <p:spPr>
          <a:xfrm>
            <a:off x="8853487" y="317690"/>
            <a:ext cx="1052513" cy="223459"/>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852" b="1" dirty="0">
                <a:solidFill>
                  <a:prstClr val="black"/>
                </a:solidFill>
              </a:rPr>
              <a:t>【</a:t>
            </a:r>
            <a:r>
              <a:rPr lang="ja-JP" altLang="en-US" sz="852" b="1" dirty="0">
                <a:solidFill>
                  <a:prstClr val="black"/>
                </a:solidFill>
              </a:rPr>
              <a:t>機密性２</a:t>
            </a:r>
            <a:r>
              <a:rPr lang="en-US" altLang="ja-JP" sz="852" b="1" dirty="0">
                <a:solidFill>
                  <a:prstClr val="black"/>
                </a:solidFill>
              </a:rPr>
              <a:t>】</a:t>
            </a:r>
          </a:p>
        </p:txBody>
      </p:sp>
      <p:grpSp>
        <p:nvGrpSpPr>
          <p:cNvPr id="1405" name="Group 18"/>
          <p:cNvGrpSpPr/>
          <p:nvPr userDrawn="1"/>
        </p:nvGrpSpPr>
        <p:grpSpPr>
          <a:xfrm>
            <a:off x="0" y="0"/>
            <a:ext cx="9906000" cy="546100"/>
            <a:chOff x="0" y="0"/>
            <a:chExt cx="5760" cy="344"/>
          </a:xfrm>
        </p:grpSpPr>
        <p:pic>
          <p:nvPicPr>
            <p:cNvPr id="1406" name="Picture 9" descr="mlit_top"/>
            <p:cNvPicPr>
              <a:picLocks noChangeAspect="1" noChangeArrowheads="1"/>
            </p:cNvPicPr>
            <p:nvPr userDrawn="1"/>
          </p:nvPicPr>
          <p:blipFill>
            <a:blip r:embed="rId6"/>
            <a:srcRect t="26801" b="65286"/>
            <a:stretch>
              <a:fillRect/>
            </a:stretch>
          </p:blipFill>
          <p:spPr>
            <a:xfrm>
              <a:off x="0" y="300"/>
              <a:ext cx="5760" cy="44"/>
            </a:xfrm>
            <a:prstGeom prst="rect">
              <a:avLst/>
            </a:prstGeom>
            <a:noFill/>
            <a:ln>
              <a:noFill/>
            </a:ln>
          </p:spPr>
        </p:pic>
        <p:grpSp>
          <p:nvGrpSpPr>
            <p:cNvPr id="1407" name="Group 17"/>
            <p:cNvGrpSpPr/>
            <p:nvPr userDrawn="1"/>
          </p:nvGrpSpPr>
          <p:grpSpPr>
            <a:xfrm>
              <a:off x="0" y="0"/>
              <a:ext cx="5760" cy="318"/>
              <a:chOff x="0" y="0"/>
              <a:chExt cx="5760" cy="318"/>
            </a:xfrm>
          </p:grpSpPr>
          <p:pic>
            <p:nvPicPr>
              <p:cNvPr id="1408" name="Picture 11" descr="mlit_top"/>
              <p:cNvPicPr>
                <a:picLocks noChangeAspect="1" noChangeArrowheads="1"/>
              </p:cNvPicPr>
              <p:nvPr userDrawn="1"/>
            </p:nvPicPr>
            <p:blipFill>
              <a:blip r:embed="rId7"/>
              <a:srcRect r="66945" b="42805"/>
              <a:stretch>
                <a:fillRect/>
              </a:stretch>
            </p:blipFill>
            <p:spPr>
              <a:xfrm>
                <a:off x="3856" y="0"/>
                <a:ext cx="1904" cy="318"/>
              </a:xfrm>
              <a:prstGeom prst="rect">
                <a:avLst/>
              </a:prstGeom>
              <a:noFill/>
              <a:ln>
                <a:noFill/>
              </a:ln>
            </p:spPr>
          </p:pic>
          <p:pic>
            <p:nvPicPr>
              <p:cNvPr id="1409" name="Picture 16" descr="mlit_top"/>
              <p:cNvPicPr>
                <a:picLocks noChangeAspect="1" noChangeArrowheads="1"/>
              </p:cNvPicPr>
              <p:nvPr userDrawn="1"/>
            </p:nvPicPr>
            <p:blipFill>
              <a:blip r:embed="rId8"/>
              <a:srcRect l="50000" b="42805"/>
              <a:stretch>
                <a:fillRect/>
              </a:stretch>
            </p:blipFill>
            <p:spPr>
              <a:xfrm>
                <a:off x="1043" y="0"/>
                <a:ext cx="2880" cy="318"/>
              </a:xfrm>
              <a:prstGeom prst="rect">
                <a:avLst/>
              </a:prstGeom>
              <a:noFill/>
              <a:ln>
                <a:noFill/>
              </a:ln>
            </p:spPr>
          </p:pic>
          <p:pic>
            <p:nvPicPr>
              <p:cNvPr id="1410" name="Picture 10" descr="mlit_top"/>
              <p:cNvPicPr>
                <a:picLocks noChangeAspect="1" noChangeArrowheads="1"/>
              </p:cNvPicPr>
              <p:nvPr userDrawn="1"/>
            </p:nvPicPr>
            <p:blipFill>
              <a:blip r:embed="rId8"/>
              <a:srcRect l="68906" b="42805"/>
              <a:stretch>
                <a:fillRect/>
              </a:stretch>
            </p:blipFill>
            <p:spPr>
              <a:xfrm>
                <a:off x="0" y="0"/>
                <a:ext cx="1791" cy="318"/>
              </a:xfrm>
              <a:prstGeom prst="rect">
                <a:avLst/>
              </a:prstGeom>
              <a:noFill/>
              <a:ln>
                <a:noFill/>
              </a:ln>
            </p:spPr>
          </p:pic>
        </p:grpSp>
      </p:grpSp>
      <p:pic>
        <p:nvPicPr>
          <p:cNvPr id="1411" name="Picture 14"/>
          <p:cNvPicPr>
            <a:picLocks noChangeAspect="1" noChangeArrowheads="1"/>
          </p:cNvPicPr>
          <p:nvPr userDrawn="1"/>
        </p:nvPicPr>
        <p:blipFill>
          <a:blip r:embed="rId9"/>
          <a:srcRect t="3670"/>
          <a:stretch>
            <a:fillRect/>
          </a:stretch>
        </p:blipFill>
        <p:spPr>
          <a:xfrm>
            <a:off x="8225768" y="7"/>
            <a:ext cx="1680236" cy="333375"/>
          </a:xfrm>
          <a:prstGeom prst="rect">
            <a:avLst/>
          </a:prstGeom>
          <a:noFill/>
          <a:ln>
            <a:noFill/>
          </a:ln>
        </p:spPr>
      </p:pic>
    </p:spTree>
    <p:extLst>
      <p:ext uri="{BB962C8B-B14F-4D97-AF65-F5344CB8AC3E}">
        <p14:creationId xmlns:p14="http://schemas.microsoft.com/office/powerpoint/2010/main" val="1921335173"/>
      </p:ext>
    </p:extLst>
  </p:cSld>
  <p:clrMap bg1="lt1" tx1="dk1" bg2="lt2" tx2="dk2" accent1="accent1" accent2="accent2" accent3="accent3" accent4="accent4" accent5="accent5" accent6="accent6" hlink="hlink" folHlink="folHlink"/>
  <p:sldLayoutIdLst>
    <p:sldLayoutId id="2147485239" r:id="rId1"/>
    <p:sldLayoutId id="2147485240" r:id="rId2"/>
    <p:sldLayoutId id="2147485241" r:id="rId3"/>
    <p:sldLayoutId id="2147485242" r:id="rId4"/>
  </p:sldLayoutIdLst>
  <p:hf sldNum="0" hdr="0" ftr="0" dt="0"/>
  <p:txStyles>
    <p:titleStyle>
      <a:lvl1pPr algn="l" rtl="0" eaLnBrk="1" fontAlgn="base" hangingPunct="1">
        <a:spcBef>
          <a:spcPct val="0"/>
        </a:spcBef>
        <a:spcAft>
          <a:spcPct val="0"/>
        </a:spcAft>
        <a:defRPr kumimoji="1" sz="2203">
          <a:solidFill>
            <a:srgbClr val="4087C8"/>
          </a:solidFill>
          <a:latin typeface="+mj-lt"/>
          <a:ea typeface="+mj-ea"/>
          <a:cs typeface="+mj-cs"/>
        </a:defRPr>
      </a:lvl1pPr>
      <a:lvl2pPr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5pPr>
      <a:lvl6pPr marL="359625"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6pPr>
      <a:lvl7pPr marL="719250"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7pPr>
      <a:lvl8pPr marL="1078876"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8pPr>
      <a:lvl9pPr marL="1438500"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9pPr>
    </p:titleStyle>
    <p:bodyStyle>
      <a:lvl1pPr marL="269719" indent="-269719" algn="l" rtl="0" eaLnBrk="1" fontAlgn="base" hangingPunct="1">
        <a:spcBef>
          <a:spcPct val="20000"/>
        </a:spcBef>
        <a:spcAft>
          <a:spcPct val="0"/>
        </a:spcAft>
        <a:buChar char="•"/>
        <a:defRPr kumimoji="1" sz="2517">
          <a:solidFill>
            <a:schemeClr val="tx1"/>
          </a:solidFill>
          <a:latin typeface="+mn-lt"/>
          <a:ea typeface="+mn-ea"/>
          <a:cs typeface="+mn-cs"/>
        </a:defRPr>
      </a:lvl1pPr>
      <a:lvl2pPr marL="584391" indent="-224766" algn="l" rtl="0" eaLnBrk="1" fontAlgn="base" hangingPunct="1">
        <a:spcBef>
          <a:spcPct val="20000"/>
        </a:spcBef>
        <a:spcAft>
          <a:spcPct val="0"/>
        </a:spcAft>
        <a:buChar char="–"/>
        <a:defRPr kumimoji="1" sz="2203">
          <a:solidFill>
            <a:schemeClr val="tx1"/>
          </a:solidFill>
          <a:latin typeface="+mn-lt"/>
          <a:ea typeface="+mn-ea"/>
        </a:defRPr>
      </a:lvl2pPr>
      <a:lvl3pPr marL="899062" indent="-179812" algn="l" rtl="0" eaLnBrk="1" fontAlgn="base" hangingPunct="1">
        <a:spcBef>
          <a:spcPct val="20000"/>
        </a:spcBef>
        <a:spcAft>
          <a:spcPct val="0"/>
        </a:spcAft>
        <a:buChar char="•"/>
        <a:defRPr kumimoji="1" sz="1888">
          <a:solidFill>
            <a:schemeClr val="tx1"/>
          </a:solidFill>
          <a:latin typeface="+mn-lt"/>
          <a:ea typeface="+mn-ea"/>
        </a:defRPr>
      </a:lvl3pPr>
      <a:lvl4pPr marL="1258687" indent="-179812" algn="l" rtl="0" eaLnBrk="1" fontAlgn="base" hangingPunct="1">
        <a:spcBef>
          <a:spcPct val="20000"/>
        </a:spcBef>
        <a:spcAft>
          <a:spcPct val="0"/>
        </a:spcAft>
        <a:buChar char="–"/>
        <a:defRPr kumimoji="1" sz="1573">
          <a:solidFill>
            <a:schemeClr val="tx1"/>
          </a:solidFill>
          <a:latin typeface="+mn-lt"/>
          <a:ea typeface="+mn-ea"/>
        </a:defRPr>
      </a:lvl4pPr>
      <a:lvl5pPr marL="1618312" indent="-179812" algn="l" rtl="0" eaLnBrk="1" fontAlgn="base" hangingPunct="1">
        <a:spcBef>
          <a:spcPct val="20000"/>
        </a:spcBef>
        <a:spcAft>
          <a:spcPct val="0"/>
        </a:spcAft>
        <a:buChar char="»"/>
        <a:defRPr kumimoji="1" sz="1573">
          <a:solidFill>
            <a:schemeClr val="tx1"/>
          </a:solidFill>
          <a:latin typeface="+mn-lt"/>
          <a:ea typeface="+mn-ea"/>
        </a:defRPr>
      </a:lvl5pPr>
      <a:lvl6pPr marL="1977937" indent="-179812" algn="l" rtl="0" eaLnBrk="1" fontAlgn="base" hangingPunct="1">
        <a:spcBef>
          <a:spcPct val="20000"/>
        </a:spcBef>
        <a:spcAft>
          <a:spcPct val="0"/>
        </a:spcAft>
        <a:buChar char="»"/>
        <a:defRPr kumimoji="1" sz="1573">
          <a:solidFill>
            <a:schemeClr val="tx1"/>
          </a:solidFill>
          <a:latin typeface="+mn-lt"/>
          <a:ea typeface="+mn-ea"/>
        </a:defRPr>
      </a:lvl6pPr>
      <a:lvl7pPr marL="2337563" indent="-179812" algn="l" rtl="0" eaLnBrk="1" fontAlgn="base" hangingPunct="1">
        <a:spcBef>
          <a:spcPct val="20000"/>
        </a:spcBef>
        <a:spcAft>
          <a:spcPct val="0"/>
        </a:spcAft>
        <a:buChar char="»"/>
        <a:defRPr kumimoji="1" sz="1573">
          <a:solidFill>
            <a:schemeClr val="tx1"/>
          </a:solidFill>
          <a:latin typeface="+mn-lt"/>
          <a:ea typeface="+mn-ea"/>
        </a:defRPr>
      </a:lvl7pPr>
      <a:lvl8pPr marL="2697187" indent="-179812" algn="l" rtl="0" eaLnBrk="1" fontAlgn="base" hangingPunct="1">
        <a:spcBef>
          <a:spcPct val="20000"/>
        </a:spcBef>
        <a:spcAft>
          <a:spcPct val="0"/>
        </a:spcAft>
        <a:buChar char="»"/>
        <a:defRPr kumimoji="1" sz="1573">
          <a:solidFill>
            <a:schemeClr val="tx1"/>
          </a:solidFill>
          <a:latin typeface="+mn-lt"/>
          <a:ea typeface="+mn-ea"/>
        </a:defRPr>
      </a:lvl8pPr>
      <a:lvl9pPr marL="3056812" indent="-179812" algn="l" rtl="0" eaLnBrk="1" fontAlgn="base" hangingPunct="1">
        <a:spcBef>
          <a:spcPct val="20000"/>
        </a:spcBef>
        <a:spcAft>
          <a:spcPct val="0"/>
        </a:spcAft>
        <a:buChar char="»"/>
        <a:defRPr kumimoji="1" sz="1573">
          <a:solidFill>
            <a:schemeClr val="tx1"/>
          </a:solidFill>
          <a:latin typeface="+mn-lt"/>
          <a:ea typeface="+mn-ea"/>
        </a:defRPr>
      </a:lvl9pPr>
    </p:bodyStyle>
    <p:otherStyle>
      <a:defPPr>
        <a:defRPr lang="ja-JP"/>
      </a:defPPr>
      <a:lvl1pPr marL="0" algn="l" defTabSz="719250" rtl="0" eaLnBrk="1" latinLnBrk="0" hangingPunct="1">
        <a:defRPr kumimoji="1" sz="1416" kern="1200">
          <a:solidFill>
            <a:schemeClr val="tx1"/>
          </a:solidFill>
          <a:latin typeface="+mn-lt"/>
          <a:ea typeface="+mn-ea"/>
          <a:cs typeface="+mn-cs"/>
        </a:defRPr>
      </a:lvl1pPr>
      <a:lvl2pPr marL="359625" algn="l" defTabSz="719250" rtl="0" eaLnBrk="1" latinLnBrk="0" hangingPunct="1">
        <a:defRPr kumimoji="1" sz="1416" kern="1200">
          <a:solidFill>
            <a:schemeClr val="tx1"/>
          </a:solidFill>
          <a:latin typeface="+mn-lt"/>
          <a:ea typeface="+mn-ea"/>
          <a:cs typeface="+mn-cs"/>
        </a:defRPr>
      </a:lvl2pPr>
      <a:lvl3pPr marL="719250" algn="l" defTabSz="719250" rtl="0" eaLnBrk="1" latinLnBrk="0" hangingPunct="1">
        <a:defRPr kumimoji="1" sz="1416" kern="1200">
          <a:solidFill>
            <a:schemeClr val="tx1"/>
          </a:solidFill>
          <a:latin typeface="+mn-lt"/>
          <a:ea typeface="+mn-ea"/>
          <a:cs typeface="+mn-cs"/>
        </a:defRPr>
      </a:lvl3pPr>
      <a:lvl4pPr marL="1078876" algn="l" defTabSz="719250" rtl="0" eaLnBrk="1" latinLnBrk="0" hangingPunct="1">
        <a:defRPr kumimoji="1" sz="1416" kern="1200">
          <a:solidFill>
            <a:schemeClr val="tx1"/>
          </a:solidFill>
          <a:latin typeface="+mn-lt"/>
          <a:ea typeface="+mn-ea"/>
          <a:cs typeface="+mn-cs"/>
        </a:defRPr>
      </a:lvl4pPr>
      <a:lvl5pPr marL="1438500" algn="l" defTabSz="719250" rtl="0" eaLnBrk="1" latinLnBrk="0" hangingPunct="1">
        <a:defRPr kumimoji="1" sz="1416" kern="1200">
          <a:solidFill>
            <a:schemeClr val="tx1"/>
          </a:solidFill>
          <a:latin typeface="+mn-lt"/>
          <a:ea typeface="+mn-ea"/>
          <a:cs typeface="+mn-cs"/>
        </a:defRPr>
      </a:lvl5pPr>
      <a:lvl6pPr marL="1798126" algn="l" defTabSz="719250" rtl="0" eaLnBrk="1" latinLnBrk="0" hangingPunct="1">
        <a:defRPr kumimoji="1" sz="1416" kern="1200">
          <a:solidFill>
            <a:schemeClr val="tx1"/>
          </a:solidFill>
          <a:latin typeface="+mn-lt"/>
          <a:ea typeface="+mn-ea"/>
          <a:cs typeface="+mn-cs"/>
        </a:defRPr>
      </a:lvl6pPr>
      <a:lvl7pPr marL="2157751" algn="l" defTabSz="719250" rtl="0" eaLnBrk="1" latinLnBrk="0" hangingPunct="1">
        <a:defRPr kumimoji="1" sz="1416" kern="1200">
          <a:solidFill>
            <a:schemeClr val="tx1"/>
          </a:solidFill>
          <a:latin typeface="+mn-lt"/>
          <a:ea typeface="+mn-ea"/>
          <a:cs typeface="+mn-cs"/>
        </a:defRPr>
      </a:lvl7pPr>
      <a:lvl8pPr marL="2517375" algn="l" defTabSz="719250" rtl="0" eaLnBrk="1" latinLnBrk="0" hangingPunct="1">
        <a:defRPr kumimoji="1" sz="1416" kern="1200">
          <a:solidFill>
            <a:schemeClr val="tx1"/>
          </a:solidFill>
          <a:latin typeface="+mn-lt"/>
          <a:ea typeface="+mn-ea"/>
          <a:cs typeface="+mn-cs"/>
        </a:defRPr>
      </a:lvl8pPr>
      <a:lvl9pPr marL="2877001" algn="l" defTabSz="719250" rtl="0" eaLnBrk="1" latinLnBrk="0" hangingPunct="1">
        <a:defRPr kumimoji="1" sz="141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47" name="タイトル プレースホルダ 1"/>
          <p:cNvSpPr>
            <a:spLocks noGrp="1"/>
          </p:cNvSpPr>
          <p:nvPr>
            <p:ph type="title"/>
          </p:nvPr>
        </p:nvSpPr>
        <p:spPr>
          <a:xfrm>
            <a:off x="495303"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1448" name="テキスト プレースホルダ 2"/>
          <p:cNvSpPr>
            <a:spLocks noGrp="1"/>
          </p:cNvSpPr>
          <p:nvPr>
            <p:ph type="body" idx="1"/>
          </p:nvPr>
        </p:nvSpPr>
        <p:spPr>
          <a:xfrm>
            <a:off x="495303" y="1600206"/>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49" name="日付プレースホルダ 3"/>
          <p:cNvSpPr>
            <a:spLocks noGrp="1"/>
          </p:cNvSpPr>
          <p:nvPr>
            <p:ph type="dt" sz="half" idx="2"/>
          </p:nvPr>
        </p:nvSpPr>
        <p:spPr>
          <a:xfrm>
            <a:off x="495302" y="6357155"/>
            <a:ext cx="2311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fontAlgn="auto">
              <a:spcBef>
                <a:spcPts val="0"/>
              </a:spcBef>
              <a:spcAft>
                <a:spcPts val="0"/>
              </a:spcAft>
            </a:pPr>
            <a:fld id="{3460BC30-39DF-4A17-99B8-DDCB0260292C}" type="datetime1">
              <a:rPr lang="ja-JP" altLang="en-US" smtClean="0">
                <a:solidFill>
                  <a:prstClr val="black">
                    <a:tint val="75000"/>
                  </a:prstClr>
                </a:solidFill>
                <a:latin typeface="Calibri"/>
                <a:ea typeface="ＭＳ Ｐゴシック" pitchFamily="50" charset="-128"/>
              </a:rPr>
              <a:t>2024/3/8</a:t>
            </a:fld>
            <a:endParaRPr lang="ja-JP" altLang="en-US" dirty="0">
              <a:solidFill>
                <a:prstClr val="black">
                  <a:tint val="75000"/>
                </a:prstClr>
              </a:solidFill>
              <a:latin typeface="Calibri"/>
              <a:ea typeface="ＭＳ Ｐゴシック" pitchFamily="50" charset="-128"/>
            </a:endParaRPr>
          </a:p>
        </p:txBody>
      </p:sp>
      <p:sp>
        <p:nvSpPr>
          <p:cNvPr id="1450" name="フッター プレースホルダ 4"/>
          <p:cNvSpPr>
            <a:spLocks noGrp="1"/>
          </p:cNvSpPr>
          <p:nvPr>
            <p:ph type="ftr" sz="quarter" idx="3"/>
          </p:nvPr>
        </p:nvSpPr>
        <p:spPr>
          <a:xfrm>
            <a:off x="3384897" y="6357155"/>
            <a:ext cx="31369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844083" fontAlgn="auto">
              <a:spcBef>
                <a:spcPts val="0"/>
              </a:spcBef>
              <a:spcAft>
                <a:spcPts val="0"/>
              </a:spcAft>
            </a:pPr>
            <a:endParaRPr lang="ja-JP" altLang="en-US" dirty="0">
              <a:solidFill>
                <a:prstClr val="black">
                  <a:tint val="75000"/>
                </a:prstClr>
              </a:solidFill>
              <a:latin typeface="Calibri"/>
              <a:ea typeface="ＭＳ Ｐゴシック" pitchFamily="50" charset="-128"/>
            </a:endParaRPr>
          </a:p>
        </p:txBody>
      </p:sp>
      <p:sp>
        <p:nvSpPr>
          <p:cNvPr id="1451" name="スライド番号プレースホルダ 5"/>
          <p:cNvSpPr>
            <a:spLocks noGrp="1"/>
          </p:cNvSpPr>
          <p:nvPr>
            <p:ph type="sldNum" sz="quarter" idx="4"/>
          </p:nvPr>
        </p:nvSpPr>
        <p:spPr>
          <a:xfrm>
            <a:off x="7594600" y="6492875"/>
            <a:ext cx="2311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844083"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pitchFamily="50" charset="-128"/>
              </a:rPr>
              <a:pPr defTabSz="844083" fontAlgn="auto">
                <a:spcBef>
                  <a:spcPts val="0"/>
                </a:spcBef>
                <a:spcAft>
                  <a:spcPts val="0"/>
                </a:spcAft>
              </a:pPr>
              <a:t>‹#›</a:t>
            </a:fld>
            <a:endParaRPr lang="ja-JP" altLang="en-US" dirty="0">
              <a:solidFill>
                <a:prstClr val="black">
                  <a:tint val="75000"/>
                </a:prstClr>
              </a:solidFill>
              <a:latin typeface="Calibri"/>
              <a:ea typeface="ＭＳ Ｐゴシック" pitchFamily="50" charset="-128"/>
            </a:endParaRPr>
          </a:p>
        </p:txBody>
      </p:sp>
    </p:spTree>
    <p:extLst>
      <p:ext uri="{BB962C8B-B14F-4D97-AF65-F5344CB8AC3E}">
        <p14:creationId xmlns:p14="http://schemas.microsoft.com/office/powerpoint/2010/main" val="961630604"/>
      </p:ext>
    </p:extLst>
  </p:cSld>
  <p:clrMap bg1="lt1" tx1="dk1" bg2="lt2" tx2="dk2" accent1="accent1" accent2="accent2" accent3="accent3" accent4="accent4" accent5="accent5" accent6="accent6" hlink="hlink" folHlink="folHlink"/>
  <p:sldLayoutIdLst>
    <p:sldLayoutId id="2147485609" r:id="rId1"/>
    <p:sldLayoutId id="2147485610" r:id="rId2"/>
  </p:sldLayoutIdLst>
  <p:hf sldNum="0" hdr="0" ftr="0" dt="0"/>
  <p:txStyles>
    <p:titleStyle>
      <a:lvl1pPr algn="ctr" defTabSz="844078" rtl="0" eaLnBrk="1" latinLnBrk="0" hangingPunct="1">
        <a:spcBef>
          <a:spcPct val="0"/>
        </a:spcBef>
        <a:buNone/>
        <a:defRPr kumimoji="1" sz="4062" kern="1200">
          <a:solidFill>
            <a:schemeClr val="tx1"/>
          </a:solidFill>
          <a:latin typeface="+mj-lt"/>
          <a:ea typeface="+mj-ea"/>
          <a:cs typeface="+mj-cs"/>
        </a:defRPr>
      </a:lvl1pPr>
    </p:titleStyle>
    <p:bodyStyle>
      <a:lvl1pPr marL="316529" indent="-316529" algn="l" defTabSz="844078"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3" indent="-263775" algn="l" defTabSz="844078"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097" indent="-211020" algn="l" defTabSz="844078"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36"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75"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13"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53"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291"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30"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78" rtl="0" eaLnBrk="1" latinLnBrk="0" hangingPunct="1">
        <a:defRPr kumimoji="1" sz="1662" kern="1200">
          <a:solidFill>
            <a:schemeClr val="tx1"/>
          </a:solidFill>
          <a:latin typeface="+mn-lt"/>
          <a:ea typeface="+mn-ea"/>
          <a:cs typeface="+mn-cs"/>
        </a:defRPr>
      </a:lvl1pPr>
      <a:lvl2pPr marL="422039" algn="l" defTabSz="844078" rtl="0" eaLnBrk="1" latinLnBrk="0" hangingPunct="1">
        <a:defRPr kumimoji="1" sz="1662" kern="1200">
          <a:solidFill>
            <a:schemeClr val="tx1"/>
          </a:solidFill>
          <a:latin typeface="+mn-lt"/>
          <a:ea typeface="+mn-ea"/>
          <a:cs typeface="+mn-cs"/>
        </a:defRPr>
      </a:lvl2pPr>
      <a:lvl3pPr marL="844078" algn="l" defTabSz="844078" rtl="0" eaLnBrk="1" latinLnBrk="0" hangingPunct="1">
        <a:defRPr kumimoji="1" sz="1662" kern="1200">
          <a:solidFill>
            <a:schemeClr val="tx1"/>
          </a:solidFill>
          <a:latin typeface="+mn-lt"/>
          <a:ea typeface="+mn-ea"/>
          <a:cs typeface="+mn-cs"/>
        </a:defRPr>
      </a:lvl3pPr>
      <a:lvl4pPr marL="1266117" algn="l" defTabSz="844078" rtl="0" eaLnBrk="1" latinLnBrk="0" hangingPunct="1">
        <a:defRPr kumimoji="1" sz="1662" kern="1200">
          <a:solidFill>
            <a:schemeClr val="tx1"/>
          </a:solidFill>
          <a:latin typeface="+mn-lt"/>
          <a:ea typeface="+mn-ea"/>
          <a:cs typeface="+mn-cs"/>
        </a:defRPr>
      </a:lvl4pPr>
      <a:lvl5pPr marL="1688155" algn="l" defTabSz="844078" rtl="0" eaLnBrk="1" latinLnBrk="0" hangingPunct="1">
        <a:defRPr kumimoji="1" sz="1662" kern="1200">
          <a:solidFill>
            <a:schemeClr val="tx1"/>
          </a:solidFill>
          <a:latin typeface="+mn-lt"/>
          <a:ea typeface="+mn-ea"/>
          <a:cs typeface="+mn-cs"/>
        </a:defRPr>
      </a:lvl5pPr>
      <a:lvl6pPr marL="2110195" algn="l" defTabSz="844078" rtl="0" eaLnBrk="1" latinLnBrk="0" hangingPunct="1">
        <a:defRPr kumimoji="1" sz="1662" kern="1200">
          <a:solidFill>
            <a:schemeClr val="tx1"/>
          </a:solidFill>
          <a:latin typeface="+mn-lt"/>
          <a:ea typeface="+mn-ea"/>
          <a:cs typeface="+mn-cs"/>
        </a:defRPr>
      </a:lvl6pPr>
      <a:lvl7pPr marL="2532233" algn="l" defTabSz="844078" rtl="0" eaLnBrk="1" latinLnBrk="0" hangingPunct="1">
        <a:defRPr kumimoji="1" sz="1662" kern="1200">
          <a:solidFill>
            <a:schemeClr val="tx1"/>
          </a:solidFill>
          <a:latin typeface="+mn-lt"/>
          <a:ea typeface="+mn-ea"/>
          <a:cs typeface="+mn-cs"/>
        </a:defRPr>
      </a:lvl7pPr>
      <a:lvl8pPr marL="2954272" algn="l" defTabSz="844078" rtl="0" eaLnBrk="1" latinLnBrk="0" hangingPunct="1">
        <a:defRPr kumimoji="1" sz="1662" kern="1200">
          <a:solidFill>
            <a:schemeClr val="tx1"/>
          </a:solidFill>
          <a:latin typeface="+mn-lt"/>
          <a:ea typeface="+mn-ea"/>
          <a:cs typeface="+mn-cs"/>
        </a:defRPr>
      </a:lvl8pPr>
      <a:lvl9pPr marL="3376311" algn="l" defTabSz="844078" rtl="0" eaLnBrk="1" latinLnBrk="0" hangingPunct="1">
        <a:defRPr kumimoji="1" sz="16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63" name="タイトル プレースホルダ 1"/>
          <p:cNvSpPr>
            <a:spLocks noGrp="1"/>
          </p:cNvSpPr>
          <p:nvPr>
            <p:ph type="title"/>
          </p:nvPr>
        </p:nvSpPr>
        <p:spPr>
          <a:xfrm>
            <a:off x="495303"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1464" name="テキスト プレースホルダ 2"/>
          <p:cNvSpPr>
            <a:spLocks noGrp="1"/>
          </p:cNvSpPr>
          <p:nvPr>
            <p:ph type="body" idx="1"/>
          </p:nvPr>
        </p:nvSpPr>
        <p:spPr>
          <a:xfrm>
            <a:off x="495303" y="1600206"/>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65" name="日付プレースホルダ 3"/>
          <p:cNvSpPr>
            <a:spLocks noGrp="1"/>
          </p:cNvSpPr>
          <p:nvPr>
            <p:ph type="dt" sz="half" idx="2"/>
          </p:nvPr>
        </p:nvSpPr>
        <p:spPr>
          <a:xfrm>
            <a:off x="495302" y="6357155"/>
            <a:ext cx="2311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fontAlgn="auto">
              <a:spcBef>
                <a:spcPts val="0"/>
              </a:spcBef>
              <a:spcAft>
                <a:spcPts val="0"/>
              </a:spcAft>
            </a:pPr>
            <a:fld id="{6B5B6712-121C-49A5-8920-F16A56D5F0B4}" type="datetime1">
              <a:rPr lang="ja-JP" altLang="en-US" smtClean="0">
                <a:solidFill>
                  <a:prstClr val="black">
                    <a:tint val="75000"/>
                  </a:prstClr>
                </a:solidFill>
                <a:latin typeface="Calibri"/>
                <a:ea typeface="ＭＳ Ｐゴシック" pitchFamily="50" charset="-128"/>
              </a:rPr>
              <a:t>2024/3/8</a:t>
            </a:fld>
            <a:endParaRPr lang="ja-JP" altLang="en-US" dirty="0">
              <a:solidFill>
                <a:prstClr val="black">
                  <a:tint val="75000"/>
                </a:prstClr>
              </a:solidFill>
              <a:latin typeface="Calibri"/>
              <a:ea typeface="ＭＳ Ｐゴシック" pitchFamily="50" charset="-128"/>
            </a:endParaRPr>
          </a:p>
        </p:txBody>
      </p:sp>
      <p:sp>
        <p:nvSpPr>
          <p:cNvPr id="1466" name="フッター プレースホルダ 4"/>
          <p:cNvSpPr>
            <a:spLocks noGrp="1"/>
          </p:cNvSpPr>
          <p:nvPr>
            <p:ph type="ftr" sz="quarter" idx="3"/>
          </p:nvPr>
        </p:nvSpPr>
        <p:spPr>
          <a:xfrm>
            <a:off x="3384897" y="6357155"/>
            <a:ext cx="31369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844083" fontAlgn="auto">
              <a:spcBef>
                <a:spcPts val="0"/>
              </a:spcBef>
              <a:spcAft>
                <a:spcPts val="0"/>
              </a:spcAft>
            </a:pPr>
            <a:endParaRPr lang="ja-JP" altLang="en-US" dirty="0">
              <a:solidFill>
                <a:prstClr val="black">
                  <a:tint val="75000"/>
                </a:prstClr>
              </a:solidFill>
              <a:latin typeface="Calibri"/>
              <a:ea typeface="ＭＳ Ｐゴシック" pitchFamily="50" charset="-128"/>
            </a:endParaRPr>
          </a:p>
        </p:txBody>
      </p:sp>
      <p:sp>
        <p:nvSpPr>
          <p:cNvPr id="1467" name="スライド番号プレースホルダ 5"/>
          <p:cNvSpPr>
            <a:spLocks noGrp="1"/>
          </p:cNvSpPr>
          <p:nvPr>
            <p:ph type="sldNum" sz="quarter" idx="4"/>
          </p:nvPr>
        </p:nvSpPr>
        <p:spPr>
          <a:xfrm>
            <a:off x="7594600" y="6492875"/>
            <a:ext cx="2311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844083"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pitchFamily="50" charset="-128"/>
              </a:rPr>
              <a:pPr defTabSz="844083" fontAlgn="auto">
                <a:spcBef>
                  <a:spcPts val="0"/>
                </a:spcBef>
                <a:spcAft>
                  <a:spcPts val="0"/>
                </a:spcAft>
              </a:pPr>
              <a:t>‹#›</a:t>
            </a:fld>
            <a:endParaRPr lang="ja-JP" altLang="en-US" dirty="0">
              <a:solidFill>
                <a:prstClr val="black">
                  <a:tint val="75000"/>
                </a:prstClr>
              </a:solidFill>
              <a:latin typeface="Calibri"/>
              <a:ea typeface="ＭＳ Ｐゴシック" pitchFamily="50" charset="-128"/>
            </a:endParaRPr>
          </a:p>
        </p:txBody>
      </p:sp>
    </p:spTree>
    <p:extLst>
      <p:ext uri="{BB962C8B-B14F-4D97-AF65-F5344CB8AC3E}">
        <p14:creationId xmlns:p14="http://schemas.microsoft.com/office/powerpoint/2010/main" val="858548598"/>
      </p:ext>
    </p:extLst>
  </p:cSld>
  <p:clrMap bg1="lt1" tx1="dk1" bg2="lt2" tx2="dk2" accent1="accent1" accent2="accent2" accent3="accent3" accent4="accent4" accent5="accent5" accent6="accent6" hlink="hlink" folHlink="folHlink"/>
  <p:sldLayoutIdLst>
    <p:sldLayoutId id="2147485624" r:id="rId1"/>
    <p:sldLayoutId id="2147485625" r:id="rId2"/>
  </p:sldLayoutIdLst>
  <p:hf sldNum="0" hdr="0" ftr="0" dt="0"/>
  <p:txStyles>
    <p:titleStyle>
      <a:lvl1pPr algn="ctr" defTabSz="844078" rtl="0" eaLnBrk="1" latinLnBrk="0" hangingPunct="1">
        <a:spcBef>
          <a:spcPct val="0"/>
        </a:spcBef>
        <a:buNone/>
        <a:defRPr kumimoji="1" sz="4062" kern="1200">
          <a:solidFill>
            <a:schemeClr val="tx1"/>
          </a:solidFill>
          <a:latin typeface="+mj-lt"/>
          <a:ea typeface="+mj-ea"/>
          <a:cs typeface="+mj-cs"/>
        </a:defRPr>
      </a:lvl1pPr>
    </p:titleStyle>
    <p:bodyStyle>
      <a:lvl1pPr marL="316529" indent="-316529" algn="l" defTabSz="844078"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3" indent="-263775" algn="l" defTabSz="844078"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097" indent="-211020" algn="l" defTabSz="844078"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36"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75"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13"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53"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291"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30"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78" rtl="0" eaLnBrk="1" latinLnBrk="0" hangingPunct="1">
        <a:defRPr kumimoji="1" sz="1662" kern="1200">
          <a:solidFill>
            <a:schemeClr val="tx1"/>
          </a:solidFill>
          <a:latin typeface="+mn-lt"/>
          <a:ea typeface="+mn-ea"/>
          <a:cs typeface="+mn-cs"/>
        </a:defRPr>
      </a:lvl1pPr>
      <a:lvl2pPr marL="422039" algn="l" defTabSz="844078" rtl="0" eaLnBrk="1" latinLnBrk="0" hangingPunct="1">
        <a:defRPr kumimoji="1" sz="1662" kern="1200">
          <a:solidFill>
            <a:schemeClr val="tx1"/>
          </a:solidFill>
          <a:latin typeface="+mn-lt"/>
          <a:ea typeface="+mn-ea"/>
          <a:cs typeface="+mn-cs"/>
        </a:defRPr>
      </a:lvl2pPr>
      <a:lvl3pPr marL="844078" algn="l" defTabSz="844078" rtl="0" eaLnBrk="1" latinLnBrk="0" hangingPunct="1">
        <a:defRPr kumimoji="1" sz="1662" kern="1200">
          <a:solidFill>
            <a:schemeClr val="tx1"/>
          </a:solidFill>
          <a:latin typeface="+mn-lt"/>
          <a:ea typeface="+mn-ea"/>
          <a:cs typeface="+mn-cs"/>
        </a:defRPr>
      </a:lvl3pPr>
      <a:lvl4pPr marL="1266117" algn="l" defTabSz="844078" rtl="0" eaLnBrk="1" latinLnBrk="0" hangingPunct="1">
        <a:defRPr kumimoji="1" sz="1662" kern="1200">
          <a:solidFill>
            <a:schemeClr val="tx1"/>
          </a:solidFill>
          <a:latin typeface="+mn-lt"/>
          <a:ea typeface="+mn-ea"/>
          <a:cs typeface="+mn-cs"/>
        </a:defRPr>
      </a:lvl4pPr>
      <a:lvl5pPr marL="1688155" algn="l" defTabSz="844078" rtl="0" eaLnBrk="1" latinLnBrk="0" hangingPunct="1">
        <a:defRPr kumimoji="1" sz="1662" kern="1200">
          <a:solidFill>
            <a:schemeClr val="tx1"/>
          </a:solidFill>
          <a:latin typeface="+mn-lt"/>
          <a:ea typeface="+mn-ea"/>
          <a:cs typeface="+mn-cs"/>
        </a:defRPr>
      </a:lvl5pPr>
      <a:lvl6pPr marL="2110195" algn="l" defTabSz="844078" rtl="0" eaLnBrk="1" latinLnBrk="0" hangingPunct="1">
        <a:defRPr kumimoji="1" sz="1662" kern="1200">
          <a:solidFill>
            <a:schemeClr val="tx1"/>
          </a:solidFill>
          <a:latin typeface="+mn-lt"/>
          <a:ea typeface="+mn-ea"/>
          <a:cs typeface="+mn-cs"/>
        </a:defRPr>
      </a:lvl6pPr>
      <a:lvl7pPr marL="2532233" algn="l" defTabSz="844078" rtl="0" eaLnBrk="1" latinLnBrk="0" hangingPunct="1">
        <a:defRPr kumimoji="1" sz="1662" kern="1200">
          <a:solidFill>
            <a:schemeClr val="tx1"/>
          </a:solidFill>
          <a:latin typeface="+mn-lt"/>
          <a:ea typeface="+mn-ea"/>
          <a:cs typeface="+mn-cs"/>
        </a:defRPr>
      </a:lvl7pPr>
      <a:lvl8pPr marL="2954272" algn="l" defTabSz="844078" rtl="0" eaLnBrk="1" latinLnBrk="0" hangingPunct="1">
        <a:defRPr kumimoji="1" sz="1662" kern="1200">
          <a:solidFill>
            <a:schemeClr val="tx1"/>
          </a:solidFill>
          <a:latin typeface="+mn-lt"/>
          <a:ea typeface="+mn-ea"/>
          <a:cs typeface="+mn-cs"/>
        </a:defRPr>
      </a:lvl8pPr>
      <a:lvl9pPr marL="3376311" algn="l" defTabSz="844078" rtl="0" eaLnBrk="1" latinLnBrk="0" hangingPunct="1">
        <a:defRPr kumimoji="1" sz="1662"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9" name="Rectangle 3"/>
          <p:cNvSpPr>
            <a:spLocks noGrp="1" noChangeArrowheads="1"/>
          </p:cNvSpPr>
          <p:nvPr>
            <p:ph type="body" idx="1"/>
          </p:nvPr>
        </p:nvSpPr>
        <p:spPr>
          <a:xfrm>
            <a:off x="495300" y="1600214"/>
            <a:ext cx="8915400" cy="452596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80" name="Rectangle 4"/>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defRPr sz="1400">
                <a:ea typeface="ＭＳ Ｐゴシック" pitchFamily="50" charset="-128"/>
              </a:defRPr>
            </a:lvl1pPr>
          </a:lstStyle>
          <a:p>
            <a:pPr>
              <a:defRPr/>
            </a:pPr>
            <a:fld id="{0B1680B4-B350-4C1F-A575-7A2467E51B19}" type="datetime1">
              <a:rPr lang="ja-JP" altLang="en-US" smtClean="0">
                <a:solidFill>
                  <a:srgbClr val="000000"/>
                </a:solidFill>
                <a:ea typeface="ＭＳ Ｐゴシック"/>
              </a:rPr>
              <a:t>2024/3/8</a:t>
            </a:fld>
            <a:endParaRPr lang="en-US" altLang="ja-JP" dirty="0">
              <a:solidFill>
                <a:srgbClr val="000000"/>
              </a:solidFill>
              <a:ea typeface="ＭＳ Ｐゴシック"/>
            </a:endParaRPr>
          </a:p>
        </p:txBody>
      </p:sp>
      <p:sp>
        <p:nvSpPr>
          <p:cNvPr id="1481" name="Rectangle 5"/>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solidFill>
                <a:srgbClr val="000000"/>
              </a:solidFill>
              <a:ea typeface="ＭＳ Ｐゴシック"/>
            </a:endParaRPr>
          </a:p>
        </p:txBody>
      </p:sp>
      <p:grpSp>
        <p:nvGrpSpPr>
          <p:cNvPr id="1482" name="Group 18"/>
          <p:cNvGrpSpPr/>
          <p:nvPr/>
        </p:nvGrpSpPr>
        <p:grpSpPr>
          <a:xfrm>
            <a:off x="0" y="0"/>
            <a:ext cx="9906000" cy="546100"/>
            <a:chOff x="0" y="0"/>
            <a:chExt cx="5760" cy="344"/>
          </a:xfrm>
        </p:grpSpPr>
        <p:pic>
          <p:nvPicPr>
            <p:cNvPr id="1483" name="Picture 9" descr="mlit_top"/>
            <p:cNvPicPr>
              <a:picLocks noChangeAspect="1" noChangeArrowheads="1"/>
            </p:cNvPicPr>
            <p:nvPr userDrawn="1"/>
          </p:nvPicPr>
          <p:blipFill>
            <a:blip r:embed="rId13"/>
            <a:srcRect t="26801" b="65286"/>
            <a:stretch>
              <a:fillRect/>
            </a:stretch>
          </p:blipFill>
          <p:spPr>
            <a:xfrm>
              <a:off x="0" y="300"/>
              <a:ext cx="5760" cy="44"/>
            </a:xfrm>
            <a:prstGeom prst="rect">
              <a:avLst/>
            </a:prstGeom>
            <a:noFill/>
            <a:ln w="9525">
              <a:noFill/>
              <a:miter lim="800000"/>
              <a:headEnd/>
              <a:tailEnd/>
            </a:ln>
          </p:spPr>
        </p:pic>
        <p:grpSp>
          <p:nvGrpSpPr>
            <p:cNvPr id="1484" name="Group 17"/>
            <p:cNvGrpSpPr/>
            <p:nvPr userDrawn="1"/>
          </p:nvGrpSpPr>
          <p:grpSpPr>
            <a:xfrm>
              <a:off x="0" y="0"/>
              <a:ext cx="5760" cy="318"/>
              <a:chOff x="0" y="0"/>
              <a:chExt cx="5760" cy="318"/>
            </a:xfrm>
          </p:grpSpPr>
          <p:pic>
            <p:nvPicPr>
              <p:cNvPr id="1485" name="Picture 11" descr="mlit_top"/>
              <p:cNvPicPr>
                <a:picLocks noChangeAspect="1" noChangeArrowheads="1"/>
              </p:cNvPicPr>
              <p:nvPr userDrawn="1"/>
            </p:nvPicPr>
            <p:blipFill>
              <a:blip r:embed="rId14"/>
              <a:srcRect r="66945" b="42805"/>
              <a:stretch>
                <a:fillRect/>
              </a:stretch>
            </p:blipFill>
            <p:spPr>
              <a:xfrm>
                <a:off x="3856" y="0"/>
                <a:ext cx="1904" cy="318"/>
              </a:xfrm>
              <a:prstGeom prst="rect">
                <a:avLst/>
              </a:prstGeom>
              <a:noFill/>
              <a:ln w="9525">
                <a:noFill/>
                <a:miter lim="800000"/>
                <a:headEnd/>
                <a:tailEnd/>
              </a:ln>
            </p:spPr>
          </p:pic>
          <p:pic>
            <p:nvPicPr>
              <p:cNvPr id="1486" name="Picture 16" descr="mlit_top"/>
              <p:cNvPicPr>
                <a:picLocks noChangeAspect="1" noChangeArrowheads="1"/>
              </p:cNvPicPr>
              <p:nvPr userDrawn="1"/>
            </p:nvPicPr>
            <p:blipFill>
              <a:blip r:embed="rId15"/>
              <a:srcRect l="50000" b="42805"/>
              <a:stretch>
                <a:fillRect/>
              </a:stretch>
            </p:blipFill>
            <p:spPr>
              <a:xfrm>
                <a:off x="1043" y="0"/>
                <a:ext cx="2880" cy="318"/>
              </a:xfrm>
              <a:prstGeom prst="rect">
                <a:avLst/>
              </a:prstGeom>
              <a:noFill/>
              <a:ln w="9525">
                <a:noFill/>
                <a:miter lim="800000"/>
                <a:headEnd/>
                <a:tailEnd/>
              </a:ln>
            </p:spPr>
          </p:pic>
          <p:pic>
            <p:nvPicPr>
              <p:cNvPr id="1487" name="Picture 10" descr="mlit_top"/>
              <p:cNvPicPr>
                <a:picLocks noChangeAspect="1" noChangeArrowheads="1"/>
              </p:cNvPicPr>
              <p:nvPr userDrawn="1"/>
            </p:nvPicPr>
            <p:blipFill>
              <a:blip r:embed="rId15"/>
              <a:srcRect l="68906" b="42805"/>
              <a:stretch>
                <a:fillRect/>
              </a:stretch>
            </p:blipFill>
            <p:spPr>
              <a:xfrm>
                <a:off x="0" y="0"/>
                <a:ext cx="1791" cy="318"/>
              </a:xfrm>
              <a:prstGeom prst="rect">
                <a:avLst/>
              </a:prstGeom>
              <a:noFill/>
              <a:ln w="9525">
                <a:noFill/>
                <a:miter lim="800000"/>
                <a:headEnd/>
                <a:tailEnd/>
              </a:ln>
            </p:spPr>
          </p:pic>
        </p:grpSp>
      </p:grpSp>
      <p:sp>
        <p:nvSpPr>
          <p:cNvPr id="1488" name="Rectangle 2"/>
          <p:cNvSpPr>
            <a:spLocks noGrp="1" noChangeArrowheads="1"/>
          </p:cNvSpPr>
          <p:nvPr>
            <p:ph type="title"/>
          </p:nvPr>
        </p:nvSpPr>
        <p:spPr>
          <a:xfrm>
            <a:off x="8" y="0"/>
            <a:ext cx="7605714" cy="476250"/>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3674467522"/>
      </p:ext>
    </p:extLst>
  </p:cSld>
  <p:clrMap bg1="lt1" tx1="dk1" bg2="lt2" tx2="dk2" accent1="accent1" accent2="accent2" accent3="accent3" accent4="accent4" accent5="accent5" accent6="accent6" hlink="hlink" folHlink="folHlink"/>
  <p:sldLayoutIdLst>
    <p:sldLayoutId id="2147485627" r:id="rId1"/>
    <p:sldLayoutId id="2147485628" r:id="rId2"/>
    <p:sldLayoutId id="2147485629" r:id="rId3"/>
    <p:sldLayoutId id="2147485630" r:id="rId4"/>
    <p:sldLayoutId id="2147485631" r:id="rId5"/>
    <p:sldLayoutId id="2147485632" r:id="rId6"/>
    <p:sldLayoutId id="2147485633" r:id="rId7"/>
    <p:sldLayoutId id="2147485634" r:id="rId8"/>
    <p:sldLayoutId id="2147485635" r:id="rId9"/>
    <p:sldLayoutId id="2147485636" r:id="rId10"/>
    <p:sldLayoutId id="2147485637" r:id="rId11"/>
  </p:sldLayoutIdLst>
  <p:hf sldNum="0"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36"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08"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4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52" indent="-342852" algn="l" rtl="0" eaLnBrk="1" fontAlgn="base" hangingPunct="1">
        <a:spcBef>
          <a:spcPct val="20000"/>
        </a:spcBef>
        <a:spcAft>
          <a:spcPct val="0"/>
        </a:spcAft>
        <a:buChar char="•"/>
        <a:defRPr kumimoji="1" sz="3200">
          <a:solidFill>
            <a:schemeClr val="tx1"/>
          </a:solidFill>
          <a:latin typeface="+mn-lt"/>
          <a:ea typeface="+mn-ea"/>
          <a:cs typeface="+mn-cs"/>
        </a:defRPr>
      </a:lvl1pPr>
      <a:lvl2pPr marL="742847" indent="-285710" algn="l" rtl="0" eaLnBrk="1" fontAlgn="base" hangingPunct="1">
        <a:spcBef>
          <a:spcPct val="20000"/>
        </a:spcBef>
        <a:spcAft>
          <a:spcPct val="0"/>
        </a:spcAft>
        <a:buChar char="–"/>
        <a:defRPr kumimoji="1" sz="2800">
          <a:solidFill>
            <a:schemeClr val="tx1"/>
          </a:solidFill>
          <a:latin typeface="+mn-lt"/>
          <a:ea typeface="+mn-ea"/>
        </a:defRPr>
      </a:lvl2pPr>
      <a:lvl3pPr marL="1142840" indent="-228569" algn="l" rtl="0" eaLnBrk="1" fontAlgn="base" hangingPunct="1">
        <a:spcBef>
          <a:spcPct val="20000"/>
        </a:spcBef>
        <a:spcAft>
          <a:spcPct val="0"/>
        </a:spcAft>
        <a:buChar char="•"/>
        <a:defRPr kumimoji="1" sz="2400">
          <a:solidFill>
            <a:schemeClr val="tx1"/>
          </a:solidFill>
          <a:latin typeface="+mn-lt"/>
          <a:ea typeface="+mn-ea"/>
        </a:defRPr>
      </a:lvl3pPr>
      <a:lvl4pPr marL="1599977" indent="-228569" algn="l" rtl="0" eaLnBrk="1" fontAlgn="base" hangingPunct="1">
        <a:spcBef>
          <a:spcPct val="20000"/>
        </a:spcBef>
        <a:spcAft>
          <a:spcPct val="0"/>
        </a:spcAft>
        <a:buChar char="–"/>
        <a:defRPr kumimoji="1" sz="2000">
          <a:solidFill>
            <a:schemeClr val="tx1"/>
          </a:solidFill>
          <a:latin typeface="+mn-lt"/>
          <a:ea typeface="+mn-ea"/>
        </a:defRPr>
      </a:lvl4pPr>
      <a:lvl5pPr marL="2057112" indent="-228569" algn="l" rtl="0" eaLnBrk="1" fontAlgn="base" hangingPunct="1">
        <a:spcBef>
          <a:spcPct val="20000"/>
        </a:spcBef>
        <a:spcAft>
          <a:spcPct val="0"/>
        </a:spcAft>
        <a:buChar char="»"/>
        <a:defRPr kumimoji="1" sz="2000">
          <a:solidFill>
            <a:schemeClr val="tx1"/>
          </a:solidFill>
          <a:latin typeface="+mn-lt"/>
          <a:ea typeface="+mn-ea"/>
        </a:defRPr>
      </a:lvl5pPr>
      <a:lvl6pPr marL="2514249" indent="-228569" algn="l" rtl="0" eaLnBrk="1" fontAlgn="base" hangingPunct="1">
        <a:spcBef>
          <a:spcPct val="20000"/>
        </a:spcBef>
        <a:spcAft>
          <a:spcPct val="0"/>
        </a:spcAft>
        <a:buChar char="»"/>
        <a:defRPr kumimoji="1" sz="2000">
          <a:solidFill>
            <a:schemeClr val="tx1"/>
          </a:solidFill>
          <a:latin typeface="+mn-lt"/>
          <a:ea typeface="+mn-ea"/>
        </a:defRPr>
      </a:lvl6pPr>
      <a:lvl7pPr marL="2971385" indent="-228569" algn="l" rtl="0" eaLnBrk="1" fontAlgn="base" hangingPunct="1">
        <a:spcBef>
          <a:spcPct val="20000"/>
        </a:spcBef>
        <a:spcAft>
          <a:spcPct val="0"/>
        </a:spcAft>
        <a:buChar char="»"/>
        <a:defRPr kumimoji="1" sz="2000">
          <a:solidFill>
            <a:schemeClr val="tx1"/>
          </a:solidFill>
          <a:latin typeface="+mn-lt"/>
          <a:ea typeface="+mn-ea"/>
        </a:defRPr>
      </a:lvl7pPr>
      <a:lvl8pPr marL="3428521" indent="-228569" algn="l" rtl="0" eaLnBrk="1" fontAlgn="base" hangingPunct="1">
        <a:spcBef>
          <a:spcPct val="20000"/>
        </a:spcBef>
        <a:spcAft>
          <a:spcPct val="0"/>
        </a:spcAft>
        <a:buChar char="»"/>
        <a:defRPr kumimoji="1" sz="2000">
          <a:solidFill>
            <a:schemeClr val="tx1"/>
          </a:solidFill>
          <a:latin typeface="+mn-lt"/>
          <a:ea typeface="+mn-ea"/>
        </a:defRPr>
      </a:lvl8pPr>
      <a:lvl9pPr marL="3885657" indent="-22856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73" rtl="0" eaLnBrk="1" latinLnBrk="0" hangingPunct="1">
        <a:defRPr kumimoji="1" sz="1800" kern="1200">
          <a:solidFill>
            <a:schemeClr val="tx1"/>
          </a:solidFill>
          <a:latin typeface="+mn-lt"/>
          <a:ea typeface="+mn-ea"/>
          <a:cs typeface="+mn-cs"/>
        </a:defRPr>
      </a:lvl1pPr>
      <a:lvl2pPr marL="457136" algn="l" defTabSz="914273" rtl="0" eaLnBrk="1" latinLnBrk="0" hangingPunct="1">
        <a:defRPr kumimoji="1" sz="1800" kern="1200">
          <a:solidFill>
            <a:schemeClr val="tx1"/>
          </a:solidFill>
          <a:latin typeface="+mn-lt"/>
          <a:ea typeface="+mn-ea"/>
          <a:cs typeface="+mn-cs"/>
        </a:defRPr>
      </a:lvl2pPr>
      <a:lvl3pPr marL="914273" algn="l" defTabSz="914273" rtl="0" eaLnBrk="1" latinLnBrk="0" hangingPunct="1">
        <a:defRPr kumimoji="1" sz="1800" kern="1200">
          <a:solidFill>
            <a:schemeClr val="tx1"/>
          </a:solidFill>
          <a:latin typeface="+mn-lt"/>
          <a:ea typeface="+mn-ea"/>
          <a:cs typeface="+mn-cs"/>
        </a:defRPr>
      </a:lvl3pPr>
      <a:lvl4pPr marL="1371408" algn="l" defTabSz="914273" rtl="0" eaLnBrk="1" latinLnBrk="0" hangingPunct="1">
        <a:defRPr kumimoji="1" sz="1800" kern="1200">
          <a:solidFill>
            <a:schemeClr val="tx1"/>
          </a:solidFill>
          <a:latin typeface="+mn-lt"/>
          <a:ea typeface="+mn-ea"/>
          <a:cs typeface="+mn-cs"/>
        </a:defRPr>
      </a:lvl4pPr>
      <a:lvl5pPr marL="1828545" algn="l" defTabSz="914273" rtl="0" eaLnBrk="1" latinLnBrk="0" hangingPunct="1">
        <a:defRPr kumimoji="1" sz="1800" kern="1200">
          <a:solidFill>
            <a:schemeClr val="tx1"/>
          </a:solidFill>
          <a:latin typeface="+mn-lt"/>
          <a:ea typeface="+mn-ea"/>
          <a:cs typeface="+mn-cs"/>
        </a:defRPr>
      </a:lvl5pPr>
      <a:lvl6pPr marL="2285681" algn="l" defTabSz="914273" rtl="0" eaLnBrk="1" latinLnBrk="0" hangingPunct="1">
        <a:defRPr kumimoji="1" sz="1800" kern="1200">
          <a:solidFill>
            <a:schemeClr val="tx1"/>
          </a:solidFill>
          <a:latin typeface="+mn-lt"/>
          <a:ea typeface="+mn-ea"/>
          <a:cs typeface="+mn-cs"/>
        </a:defRPr>
      </a:lvl6pPr>
      <a:lvl7pPr marL="2742819" algn="l" defTabSz="914273" rtl="0" eaLnBrk="1" latinLnBrk="0" hangingPunct="1">
        <a:defRPr kumimoji="1" sz="1800" kern="1200">
          <a:solidFill>
            <a:schemeClr val="tx1"/>
          </a:solidFill>
          <a:latin typeface="+mn-lt"/>
          <a:ea typeface="+mn-ea"/>
          <a:cs typeface="+mn-cs"/>
        </a:defRPr>
      </a:lvl7pPr>
      <a:lvl8pPr marL="3199954" algn="l" defTabSz="914273" rtl="0" eaLnBrk="1" latinLnBrk="0" hangingPunct="1">
        <a:defRPr kumimoji="1" sz="1800" kern="1200">
          <a:solidFill>
            <a:schemeClr val="tx1"/>
          </a:solidFill>
          <a:latin typeface="+mn-lt"/>
          <a:ea typeface="+mn-ea"/>
          <a:cs typeface="+mn-cs"/>
        </a:defRPr>
      </a:lvl8pPr>
      <a:lvl9pPr marL="3657090" algn="l" defTabSz="91427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7.pn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 Id="rId6" Target="../media/image3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 Id="rId3" Target="../media/image7.png" Type="http://schemas.openxmlformats.org/officeDocument/2006/relationships/image"/><Relationship Id="rId4" Target="../media/image8.jpeg" Type="http://schemas.openxmlformats.org/officeDocument/2006/relationships/image"/><Relationship Id="rId5"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7.png" Type="http://schemas.openxmlformats.org/officeDocument/2006/relationships/image"/><Relationship Id="rId2" Target="../notesSlides/notesSlide4.xml" Type="http://schemas.openxmlformats.org/officeDocument/2006/relationships/notesSlide"/><Relationship Id="rId3" Target="../media/image10.jpe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 Id="rId6" Target="../media/image23.png" Type="http://schemas.openxmlformats.org/officeDocument/2006/relationships/image"/><Relationship Id="rId7" Target="../media/image24.png" Type="http://schemas.openxmlformats.org/officeDocument/2006/relationships/image"/><Relationship Id="rId8" Target="../media/image2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26.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F8079E-2B27-48B0-A4C9-21061F2AA836}"/>
              </a:ext>
            </a:extLst>
          </p:cNvPr>
          <p:cNvSpPr>
            <a:spLocks noGrp="1"/>
          </p:cNvSpPr>
          <p:nvPr>
            <p:ph type="ctrTitle"/>
          </p:nvPr>
        </p:nvSpPr>
        <p:spPr>
          <a:xfrm>
            <a:off x="1838197" y="1268760"/>
            <a:ext cx="8049345" cy="1470025"/>
          </a:xfrm>
        </p:spPr>
        <p:txBody>
          <a:bodyPr/>
          <a:lstStyle/>
          <a:p>
            <a:r>
              <a:rPr kumimoji="1" lang="ja-JP" altLang="en-US" dirty="0"/>
              <a:t>中国運輸局</a:t>
            </a:r>
            <a:r>
              <a:rPr lang="ja-JP" altLang="en-US" dirty="0"/>
              <a:t>における</a:t>
            </a:r>
            <a:r>
              <a:rPr kumimoji="1" lang="ja-JP" altLang="en-US" dirty="0"/>
              <a:t>トラックＧメンの活動について</a:t>
            </a:r>
          </a:p>
        </p:txBody>
      </p:sp>
      <p:sp>
        <p:nvSpPr>
          <p:cNvPr id="3" name="字幕 2">
            <a:extLst>
              <a:ext uri="{FF2B5EF4-FFF2-40B4-BE49-F238E27FC236}">
                <a16:creationId xmlns:a16="http://schemas.microsoft.com/office/drawing/2014/main" id="{3DF29AB1-1A25-499B-8ED2-84EBEB268F46}"/>
              </a:ext>
            </a:extLst>
          </p:cNvPr>
          <p:cNvSpPr>
            <a:spLocks noGrp="1"/>
          </p:cNvSpPr>
          <p:nvPr>
            <p:ph type="subTitle" idx="1"/>
          </p:nvPr>
        </p:nvSpPr>
        <p:spPr>
          <a:xfrm>
            <a:off x="776536" y="3717032"/>
            <a:ext cx="8841432" cy="1752600"/>
          </a:xfrm>
        </p:spPr>
        <p:txBody>
          <a:bodyPr/>
          <a:lstStyle/>
          <a:p>
            <a:endParaRPr kumimoji="1" lang="ja-JP" altLang="en-US" sz="2800" dirty="0"/>
          </a:p>
        </p:txBody>
      </p:sp>
      <p:sp>
        <p:nvSpPr>
          <p:cNvPr id="4" name="タイトル 1">
            <a:extLst>
              <a:ext uri="{FF2B5EF4-FFF2-40B4-BE49-F238E27FC236}">
                <a16:creationId xmlns:a16="http://schemas.microsoft.com/office/drawing/2014/main" id="{66AF4A88-5DFC-7B5C-262A-FBF16195719E}"/>
              </a:ext>
            </a:extLst>
          </p:cNvPr>
          <p:cNvSpPr txBox="1">
            <a:spLocks/>
          </p:cNvSpPr>
          <p:nvPr/>
        </p:nvSpPr>
        <p:spPr>
          <a:xfrm>
            <a:off x="-15552" y="2736726"/>
            <a:ext cx="9906000"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2800" kern="0" dirty="0"/>
              <a:t>（令和</a:t>
            </a:r>
            <a:r>
              <a:rPr lang="en-US" altLang="ja-JP" sz="2800" kern="0" dirty="0"/>
              <a:t>5</a:t>
            </a:r>
            <a:r>
              <a:rPr lang="ja-JP" altLang="en-US" sz="2800" kern="0" dirty="0"/>
              <a:t>年</a:t>
            </a:r>
            <a:r>
              <a:rPr lang="en-US" altLang="ja-JP" sz="2800" kern="0" dirty="0"/>
              <a:t>7</a:t>
            </a:r>
            <a:r>
              <a:rPr lang="ja-JP" altLang="en-US" sz="2800" kern="0" dirty="0"/>
              <a:t>月</a:t>
            </a:r>
            <a:r>
              <a:rPr lang="en-US" altLang="ja-JP" sz="2800" kern="0" dirty="0"/>
              <a:t>21</a:t>
            </a:r>
            <a:r>
              <a:rPr lang="ja-JP" altLang="en-US" sz="2800" kern="0" dirty="0"/>
              <a:t>日～）</a:t>
            </a:r>
          </a:p>
        </p:txBody>
      </p:sp>
    </p:spTree>
    <p:extLst>
      <p:ext uri="{BB962C8B-B14F-4D97-AF65-F5344CB8AC3E}">
        <p14:creationId xmlns:p14="http://schemas.microsoft.com/office/powerpoint/2010/main" val="360997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36B17E33-C7BD-702A-DA05-34FA55F77281}"/>
              </a:ext>
            </a:extLst>
          </p:cNvPr>
          <p:cNvSpPr/>
          <p:nvPr/>
        </p:nvSpPr>
        <p:spPr>
          <a:xfrm>
            <a:off x="5909322" y="3928096"/>
            <a:ext cx="3917134" cy="2880000"/>
          </a:xfrm>
          <a:prstGeom prst="roundRect">
            <a:avLst>
              <a:gd name="adj" fmla="val 3104"/>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kumimoji="1" lang="ja-JP" altLang="en-US" sz="1400" b="1" dirty="0">
                <a:solidFill>
                  <a:schemeClr val="tx1"/>
                </a:solidFill>
                <a:latin typeface="Meiryo UI" panose="020B0604030504040204" pitchFamily="50" charset="-128"/>
                <a:ea typeface="Meiryo UI" panose="020B0604030504040204" pitchFamily="50" charset="-128"/>
              </a:rPr>
              <a:t>具体的な感想</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87313" indent="-87313">
              <a:tabLst>
                <a:tab pos="87313" algn="l"/>
              </a:tabLst>
            </a:pPr>
            <a:r>
              <a:rPr lang="ja-JP" altLang="en-US" sz="1400" dirty="0">
                <a:solidFill>
                  <a:schemeClr val="tx1"/>
                </a:solidFill>
                <a:latin typeface="Meiryo UI" panose="020B0604030504040204" pitchFamily="50" charset="-128"/>
                <a:ea typeface="Meiryo UI" panose="020B0604030504040204" pitchFamily="50" charset="-128"/>
              </a:rPr>
              <a:t>〇価格交渉の難易度が高く</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特に改定率</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具体的な解決策があれば助かります（トラック運送事業者）。</a:t>
            </a:r>
            <a:endParaRPr lang="en-US" altLang="ja-JP" sz="1400" dirty="0">
              <a:solidFill>
                <a:schemeClr val="tx1"/>
              </a:solidFill>
              <a:latin typeface="Meiryo UI" panose="020B0604030504040204" pitchFamily="50" charset="-128"/>
              <a:ea typeface="Meiryo UI" panose="020B0604030504040204" pitchFamily="50" charset="-128"/>
            </a:endParaRPr>
          </a:p>
          <a:p>
            <a:pPr marL="87313" indent="-87313">
              <a:tabLst>
                <a:tab pos="87313" algn="l"/>
              </a:tabLst>
            </a:pPr>
            <a:r>
              <a:rPr lang="ja-JP" altLang="en-US" sz="1400" dirty="0">
                <a:solidFill>
                  <a:schemeClr val="tx1"/>
                </a:solidFill>
                <a:latin typeface="Meiryo UI" panose="020B0604030504040204" pitchFamily="50" charset="-128"/>
                <a:ea typeface="Meiryo UI" panose="020B0604030504040204" pitchFamily="50" charset="-128"/>
              </a:rPr>
              <a:t>〇運賃の見える化を適正な価格帯に引き上げる可能性を感じた（元請トラック運送事業者）。</a:t>
            </a:r>
          </a:p>
          <a:p>
            <a:pPr marL="87313" indent="-87313">
              <a:tabLst>
                <a:tab pos="87313" algn="l"/>
              </a:tabLst>
            </a:pPr>
            <a:r>
              <a:rPr lang="ja-JP" altLang="en-US" sz="1400" dirty="0">
                <a:solidFill>
                  <a:srgbClr val="FF0000"/>
                </a:solidFill>
                <a:latin typeface="Meiryo UI" panose="020B0604030504040204" pitchFamily="50" charset="-128"/>
                <a:ea typeface="Meiryo UI" panose="020B0604030504040204" pitchFamily="50" charset="-128"/>
              </a:rPr>
              <a:t>〇待機時間による働きかけが多いことがわかった。まずは待機時間の改善に集中して取り組む必要がある（発荷主事業者） 。</a:t>
            </a:r>
            <a:endParaRPr lang="en-US" altLang="ja-JP" sz="1400" dirty="0">
              <a:solidFill>
                <a:srgbClr val="FF0000"/>
              </a:solidFill>
              <a:latin typeface="Meiryo UI" panose="020B0604030504040204" pitchFamily="50" charset="-128"/>
              <a:ea typeface="Meiryo UI" panose="020B0604030504040204" pitchFamily="50" charset="-128"/>
            </a:endParaRPr>
          </a:p>
          <a:p>
            <a:pPr marL="87313" indent="-87313">
              <a:tabLst>
                <a:tab pos="87313" algn="l"/>
              </a:tabLst>
            </a:pPr>
            <a:r>
              <a:rPr lang="ja-JP" altLang="en-US" sz="1400" dirty="0">
                <a:solidFill>
                  <a:srgbClr val="FF0000"/>
                </a:solidFill>
                <a:latin typeface="Meiryo UI" panose="020B0604030504040204" pitchFamily="50" charset="-128"/>
                <a:ea typeface="Meiryo UI" panose="020B0604030504040204" pitchFamily="50" charset="-128"/>
              </a:rPr>
              <a:t>〇大変かとは思いますが、荷主の取り組もうとしているが、物流委託先の原因で進んでいないような内容も吸い上げて欲しいです（発荷主事業者）。</a:t>
            </a:r>
            <a:endParaRPr lang="en-US" altLang="ja-JP" sz="1400" dirty="0">
              <a:solidFill>
                <a:srgbClr val="FF0000"/>
              </a:solidFill>
              <a:latin typeface="Meiryo UI" panose="020B0604030504040204" pitchFamily="50" charset="-128"/>
              <a:ea typeface="Meiryo UI" panose="020B0604030504040204" pitchFamily="50" charset="-128"/>
            </a:endParaRPr>
          </a:p>
          <a:p>
            <a:pPr marL="87313" indent="-87313">
              <a:tabLst>
                <a:tab pos="87313" algn="l"/>
              </a:tabLst>
            </a:pPr>
            <a:r>
              <a:rPr lang="ja-JP" altLang="en-US" sz="1400" dirty="0">
                <a:solidFill>
                  <a:srgbClr val="FF0000"/>
                </a:solidFill>
                <a:latin typeface="Meiryo UI" panose="020B0604030504040204" pitchFamily="50" charset="-128"/>
                <a:ea typeface="Meiryo UI" panose="020B0604030504040204" pitchFamily="50" charset="-128"/>
              </a:rPr>
              <a:t>〇今回は、北陸で応援されている取組についても参考になりました（着荷主事業者）。</a:t>
            </a:r>
            <a:endParaRPr lang="en-US" altLang="ja-JP" sz="1400" dirty="0">
              <a:solidFill>
                <a:srgbClr val="FF0000"/>
              </a:solidFill>
              <a:latin typeface="Meiryo UI" panose="020B0604030504040204" pitchFamily="50" charset="-128"/>
              <a:ea typeface="Meiryo UI" panose="020B0604030504040204" pitchFamily="50" charset="-128"/>
            </a:endParaRPr>
          </a:p>
          <a:p>
            <a:pPr marL="87313" indent="-87313">
              <a:tabLst>
                <a:tab pos="87313" algn="l"/>
              </a:tabLst>
            </a:pPr>
            <a:endParaRPr lang="ja-JP" altLang="en-US" sz="1400" dirty="0">
              <a:solidFill>
                <a:schemeClr val="tx1"/>
              </a:solidFill>
              <a:latin typeface="Meiryo UI" panose="020B0604030504040204" pitchFamily="50" charset="-128"/>
              <a:ea typeface="Meiryo UI" panose="020B0604030504040204" pitchFamily="50" charset="-128"/>
            </a:endParaRPr>
          </a:p>
          <a:p>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F32BD651-4944-1464-12B6-3B892D25D37C}"/>
              </a:ext>
            </a:extLst>
          </p:cNvPr>
          <p:cNvSpPr>
            <a:spLocks noGrp="1"/>
          </p:cNvSpPr>
          <p:nvPr>
            <p:ph type="title"/>
          </p:nvPr>
        </p:nvSpPr>
        <p:spPr>
          <a:xfrm>
            <a:off x="0" y="422"/>
            <a:ext cx="8409383" cy="476250"/>
          </a:xfrm>
        </p:spPr>
        <p:txBody>
          <a:bodyPr/>
          <a:lstStyle/>
          <a:p>
            <a:r>
              <a:rPr kumimoji="1" lang="ja-JP" altLang="en-US" dirty="0"/>
              <a:t>参加者の反応</a:t>
            </a:r>
            <a:r>
              <a:rPr kumimoji="1" lang="ja-JP" altLang="en-US" sz="2400" dirty="0"/>
              <a:t>（第</a:t>
            </a:r>
            <a:r>
              <a:rPr lang="ja-JP" altLang="en-US" sz="2400" dirty="0"/>
              <a:t>６</a:t>
            </a:r>
            <a:r>
              <a:rPr kumimoji="1" lang="ja-JP" altLang="en-US" sz="2400" dirty="0"/>
              <a:t>回［</a:t>
            </a:r>
            <a:r>
              <a:rPr lang="en-US" altLang="ja-JP" sz="2400" dirty="0"/>
              <a:t>1</a:t>
            </a:r>
            <a:r>
              <a:rPr kumimoji="1" lang="en-US" altLang="ja-JP" sz="2400" dirty="0"/>
              <a:t>/26</a:t>
            </a:r>
            <a:r>
              <a:rPr kumimoji="1" lang="ja-JP" altLang="en-US" sz="2400" dirty="0"/>
              <a:t>日開催］のアンケート結果より）</a:t>
            </a:r>
          </a:p>
        </p:txBody>
      </p:sp>
      <p:sp>
        <p:nvSpPr>
          <p:cNvPr id="13" name="テキスト ボックス 12">
            <a:extLst>
              <a:ext uri="{FF2B5EF4-FFF2-40B4-BE49-F238E27FC236}">
                <a16:creationId xmlns:a16="http://schemas.microsoft.com/office/drawing/2014/main" id="{6DEC032A-AB84-CE23-BD1A-EEFC5AA57345}"/>
              </a:ext>
            </a:extLst>
          </p:cNvPr>
          <p:cNvSpPr txBox="1"/>
          <p:nvPr/>
        </p:nvSpPr>
        <p:spPr>
          <a:xfrm>
            <a:off x="179059" y="3837516"/>
            <a:ext cx="4572000"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〇</a:t>
            </a:r>
            <a:r>
              <a:rPr kumimoji="1" lang="ja-JP" altLang="en-US" dirty="0">
                <a:latin typeface="Meiryo UI" panose="020B0604030504040204" pitchFamily="50" charset="-128"/>
                <a:ea typeface="Meiryo UI" panose="020B0604030504040204" pitchFamily="50" charset="-128"/>
              </a:rPr>
              <a:t>興味深かったテーマ</a:t>
            </a:r>
          </a:p>
        </p:txBody>
      </p:sp>
      <p:sp>
        <p:nvSpPr>
          <p:cNvPr id="17" name="字幕 2">
            <a:extLst>
              <a:ext uri="{FF2B5EF4-FFF2-40B4-BE49-F238E27FC236}">
                <a16:creationId xmlns:a16="http://schemas.microsoft.com/office/drawing/2014/main" id="{EB447AE8-473C-F0AE-6CE2-054BB6939F57}"/>
              </a:ext>
            </a:extLst>
          </p:cNvPr>
          <p:cNvSpPr txBox="1">
            <a:spLocks/>
          </p:cNvSpPr>
          <p:nvPr/>
        </p:nvSpPr>
        <p:spPr>
          <a:xfrm>
            <a:off x="15552" y="600368"/>
            <a:ext cx="9866717" cy="378248"/>
          </a:xfrm>
          <a:prstGeom prst="rect">
            <a:avLst/>
          </a:prstGeom>
          <a:ln>
            <a:solidFill>
              <a:schemeClr val="accent1">
                <a:shade val="95000"/>
                <a:satMod val="105000"/>
              </a:schemeClr>
            </a:solidFill>
          </a:ln>
        </p:spPr>
        <p:txBody>
          <a:bodyPr vert="horz" lIns="91440" tIns="10800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242424"/>
                </a:solidFill>
                <a:latin typeface="Meiryo UI" panose="020B0604030504040204" pitchFamily="50" charset="-128"/>
                <a:ea typeface="Meiryo UI" panose="020B0604030504040204" pitchFamily="50" charset="-128"/>
              </a:rPr>
              <a:t>説明会参加人数 約</a:t>
            </a:r>
            <a:r>
              <a:rPr lang="en-US" altLang="ja-JP" dirty="0">
                <a:solidFill>
                  <a:srgbClr val="242424"/>
                </a:solidFill>
                <a:latin typeface="Meiryo UI" panose="020B0604030504040204" pitchFamily="50" charset="-128"/>
                <a:ea typeface="Meiryo UI" panose="020B0604030504040204" pitchFamily="50" charset="-128"/>
              </a:rPr>
              <a:t>140</a:t>
            </a:r>
            <a:r>
              <a:rPr lang="ja-JP" altLang="en-US" dirty="0">
                <a:solidFill>
                  <a:srgbClr val="242424"/>
                </a:solidFill>
                <a:latin typeface="Meiryo UI" panose="020B0604030504040204" pitchFamily="50" charset="-128"/>
                <a:ea typeface="Meiryo UI" panose="020B0604030504040204" pitchFamily="50" charset="-128"/>
              </a:rPr>
              <a:t>名</a:t>
            </a:r>
            <a:r>
              <a:rPr lang="en-US" altLang="ja-JP" dirty="0">
                <a:solidFill>
                  <a:srgbClr val="242424"/>
                </a:solidFill>
                <a:latin typeface="Meiryo UI" panose="020B0604030504040204" pitchFamily="50" charset="-128"/>
                <a:ea typeface="Meiryo UI" panose="020B0604030504040204" pitchFamily="50" charset="-128"/>
              </a:rPr>
              <a:t>※</a:t>
            </a:r>
            <a:r>
              <a:rPr lang="ja-JP" altLang="en-US" dirty="0">
                <a:solidFill>
                  <a:srgbClr val="242424"/>
                </a:solidFill>
                <a:latin typeface="Meiryo UI" panose="020B0604030504040204" pitchFamily="50" charset="-128"/>
                <a:ea typeface="Meiryo UI" panose="020B0604030504040204" pitchFamily="50" charset="-128"/>
              </a:rPr>
              <a:t>、アンケート回答数</a:t>
            </a:r>
            <a:r>
              <a:rPr lang="en-US" altLang="ja-JP" dirty="0">
                <a:solidFill>
                  <a:srgbClr val="242424"/>
                </a:solidFill>
                <a:latin typeface="Meiryo UI" panose="020B0604030504040204" pitchFamily="50" charset="-128"/>
                <a:ea typeface="Meiryo UI" panose="020B0604030504040204" pitchFamily="50" charset="-128"/>
              </a:rPr>
              <a:t>31</a:t>
            </a:r>
            <a:r>
              <a:rPr lang="ja-JP" altLang="en-US" dirty="0">
                <a:solidFill>
                  <a:srgbClr val="242424"/>
                </a:solidFill>
                <a:latin typeface="Meiryo UI" panose="020B0604030504040204" pitchFamily="50" charset="-128"/>
                <a:ea typeface="Meiryo UI" panose="020B0604030504040204" pitchFamily="50" charset="-128"/>
              </a:rPr>
              <a:t>件</a:t>
            </a:r>
            <a:r>
              <a:rPr lang="en-US" altLang="ja-JP" dirty="0">
                <a:solidFill>
                  <a:srgbClr val="242424"/>
                </a:solidFill>
                <a:latin typeface="Meiryo UI" panose="020B0604030504040204" pitchFamily="50" charset="-128"/>
                <a:ea typeface="Meiryo UI" panose="020B0604030504040204" pitchFamily="50" charset="-128"/>
              </a:rPr>
              <a:t> </a:t>
            </a:r>
            <a:r>
              <a:rPr lang="ja-JP" altLang="en-US" dirty="0">
                <a:solidFill>
                  <a:srgbClr val="242424"/>
                </a:solidFill>
                <a:latin typeface="Meiryo UI" panose="020B0604030504040204" pitchFamily="50" charset="-128"/>
                <a:ea typeface="Meiryo UI" panose="020B0604030504040204" pitchFamily="50" charset="-128"/>
              </a:rPr>
              <a:t>（回答率</a:t>
            </a:r>
            <a:r>
              <a:rPr lang="en-US" altLang="ja-JP" dirty="0">
                <a:solidFill>
                  <a:srgbClr val="242424"/>
                </a:solidFill>
                <a:latin typeface="Meiryo UI" panose="020B0604030504040204" pitchFamily="50" charset="-128"/>
                <a:ea typeface="Meiryo UI" panose="020B0604030504040204" pitchFamily="50" charset="-128"/>
              </a:rPr>
              <a:t>22.5</a:t>
            </a:r>
            <a:r>
              <a:rPr lang="ja-JP" altLang="en-US" dirty="0">
                <a:solidFill>
                  <a:srgbClr val="242424"/>
                </a:solidFill>
                <a:latin typeface="Meiryo UI" panose="020B0604030504040204" pitchFamily="50" charset="-128"/>
                <a:ea typeface="Meiryo UI" panose="020B0604030504040204" pitchFamily="50" charset="-128"/>
              </a:rPr>
              <a:t>％）</a:t>
            </a:r>
            <a:r>
              <a:rPr lang="en-US" altLang="ja-JP" dirty="0">
                <a:solidFill>
                  <a:srgbClr val="242424"/>
                </a:solidFill>
                <a:latin typeface="Meiryo UI" panose="020B0604030504040204" pitchFamily="50" charset="-128"/>
                <a:ea typeface="Meiryo UI" panose="020B0604030504040204" pitchFamily="50" charset="-128"/>
              </a:rPr>
              <a:t>2/16</a:t>
            </a:r>
            <a:r>
              <a:rPr lang="ja-JP" altLang="en-US" dirty="0">
                <a:solidFill>
                  <a:srgbClr val="242424"/>
                </a:solidFill>
                <a:latin typeface="Meiryo UI" panose="020B0604030504040204" pitchFamily="50" charset="-128"/>
                <a:ea typeface="Meiryo UI" panose="020B0604030504040204" pitchFamily="50" charset="-128"/>
              </a:rPr>
              <a:t>時点</a:t>
            </a:r>
            <a:endParaRPr lang="ja-JP" altLang="en-US" dirty="0">
              <a:latin typeface="Meiryo UI" panose="020B0604030504040204" pitchFamily="50" charset="-128"/>
              <a:ea typeface="Meiryo UI" panose="020B0604030504040204" pitchFamily="50" charset="-128"/>
            </a:endParaRPr>
          </a:p>
        </p:txBody>
      </p:sp>
      <p:sp>
        <p:nvSpPr>
          <p:cNvPr id="18" name="スライド番号プレースホルダー 2">
            <a:extLst>
              <a:ext uri="{FF2B5EF4-FFF2-40B4-BE49-F238E27FC236}">
                <a16:creationId xmlns:a16="http://schemas.microsoft.com/office/drawing/2014/main" id="{6D6C87EE-7712-FF11-4A59-B0F51D187648}"/>
              </a:ext>
            </a:extLst>
          </p:cNvPr>
          <p:cNvSpPr txBox="1">
            <a:spLocks/>
          </p:cNvSpPr>
          <p:nvPr/>
        </p:nvSpPr>
        <p:spPr>
          <a:xfrm>
            <a:off x="7749952" y="6404855"/>
            <a:ext cx="2188131" cy="480529"/>
          </a:xfrm>
          <a:prstGeom prst="rect">
            <a:avLst/>
          </a:prstGeom>
        </p:spPr>
        <p:txBody>
          <a:bodyPr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fld id="{DE30BA50-F251-45CE-AAD4-7FCE54EC8F42}" type="slidenum">
              <a:rPr lang="en-US" altLang="ja-JP" sz="1292">
                <a:solidFill>
                  <a:srgbClr val="000000"/>
                </a:solidFill>
                <a:latin typeface="Arial"/>
                <a:ea typeface="ＭＳ Ｐゴシック"/>
              </a:rPr>
              <a:pPr algn="r" fontAlgn="auto">
                <a:spcBef>
                  <a:spcPts val="0"/>
                </a:spcBef>
                <a:spcAft>
                  <a:spcPts val="0"/>
                </a:spcAft>
                <a:defRPr/>
              </a:pPr>
              <a:t>9</a:t>
            </a:fld>
            <a:endParaRPr lang="en-US" altLang="ja-JP" sz="1292" dirty="0">
              <a:solidFill>
                <a:srgbClr val="000000"/>
              </a:solidFill>
              <a:latin typeface="Arial"/>
              <a:ea typeface="ＭＳ Ｐゴシック"/>
            </a:endParaRPr>
          </a:p>
        </p:txBody>
      </p:sp>
      <p:sp>
        <p:nvSpPr>
          <p:cNvPr id="14" name="字幕 2">
            <a:extLst>
              <a:ext uri="{FF2B5EF4-FFF2-40B4-BE49-F238E27FC236}">
                <a16:creationId xmlns:a16="http://schemas.microsoft.com/office/drawing/2014/main" id="{B9612F00-0C2C-5A09-ECB5-706B780F552E}"/>
              </a:ext>
            </a:extLst>
          </p:cNvPr>
          <p:cNvSpPr txBox="1">
            <a:spLocks/>
          </p:cNvSpPr>
          <p:nvPr/>
        </p:nvSpPr>
        <p:spPr>
          <a:xfrm>
            <a:off x="8121352" y="930606"/>
            <a:ext cx="2009128" cy="378248"/>
          </a:xfrm>
          <a:prstGeom prst="rect">
            <a:avLst/>
          </a:prstGeom>
          <a:ln>
            <a:noFill/>
          </a:ln>
        </p:spPr>
        <p:txBody>
          <a:bodyPr vert="horz" lIns="91440" tIns="10800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400" dirty="0">
                <a:solidFill>
                  <a:srgbClr val="242424"/>
                </a:solidFill>
                <a:latin typeface="Yu Gothic UI" panose="020B0500000000000000" pitchFamily="50" charset="-128"/>
                <a:ea typeface="Yu Gothic UI" panose="020B0500000000000000" pitchFamily="50" charset="-128"/>
              </a:rPr>
              <a:t>※</a:t>
            </a:r>
            <a:r>
              <a:rPr lang="ja-JP" altLang="en-US" sz="1400" dirty="0">
                <a:solidFill>
                  <a:srgbClr val="242424"/>
                </a:solidFill>
                <a:latin typeface="Yu Gothic UI" panose="020B0500000000000000" pitchFamily="50" charset="-128"/>
                <a:ea typeface="Yu Gothic UI" panose="020B0500000000000000" pitchFamily="50" charset="-128"/>
              </a:rPr>
              <a:t>運輸局関係者除く</a:t>
            </a:r>
            <a:endParaRPr lang="ja-JP" altLang="en-US" sz="1400" dirty="0"/>
          </a:p>
        </p:txBody>
      </p:sp>
      <p:cxnSp>
        <p:nvCxnSpPr>
          <p:cNvPr id="5" name="直線コネクタ 4">
            <a:extLst>
              <a:ext uri="{FF2B5EF4-FFF2-40B4-BE49-F238E27FC236}">
                <a16:creationId xmlns:a16="http://schemas.microsoft.com/office/drawing/2014/main" id="{3B16AD95-111C-17F2-80A5-B87ADFC01B0F}"/>
              </a:ext>
            </a:extLst>
          </p:cNvPr>
          <p:cNvCxnSpPr/>
          <p:nvPr/>
        </p:nvCxnSpPr>
        <p:spPr>
          <a:xfrm>
            <a:off x="344488" y="3828224"/>
            <a:ext cx="936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38165948-1143-70D7-A54D-98F0E2C861F8}"/>
              </a:ext>
            </a:extLst>
          </p:cNvPr>
          <p:cNvSpPr txBox="1"/>
          <p:nvPr/>
        </p:nvSpPr>
        <p:spPr>
          <a:xfrm>
            <a:off x="5385018" y="3385250"/>
            <a:ext cx="4996456" cy="253916"/>
          </a:xfrm>
          <a:prstGeom prst="rect">
            <a:avLst/>
          </a:prstGeom>
          <a:noFill/>
        </p:spPr>
        <p:txBody>
          <a:bodyPr wrap="square" rtlCol="0">
            <a:spAutoFit/>
          </a:bodyPr>
          <a:lstStyle/>
          <a:p>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その他</a:t>
            </a:r>
            <a:r>
              <a:rPr kumimoji="1" lang="en-US" altLang="ja-JP" sz="1050" dirty="0">
                <a:latin typeface="Yu Gothic UI" panose="020B0500000000000000" pitchFamily="50" charset="-128"/>
                <a:ea typeface="Yu Gothic UI" panose="020B0500000000000000" pitchFamily="50" charset="-128"/>
              </a:rPr>
              <a:t>】   </a:t>
            </a:r>
            <a:r>
              <a:rPr kumimoji="1" lang="ja-JP" altLang="en-US" sz="1050" dirty="0">
                <a:latin typeface="Yu Gothic UI" panose="020B0500000000000000" pitchFamily="50" charset="-128"/>
                <a:ea typeface="Yu Gothic UI" panose="020B0500000000000000" pitchFamily="50" charset="-128"/>
              </a:rPr>
              <a:t>これからよく考えます</a:t>
            </a:r>
          </a:p>
        </p:txBody>
      </p:sp>
      <p:sp>
        <p:nvSpPr>
          <p:cNvPr id="9" name="テキスト ボックス 8">
            <a:extLst>
              <a:ext uri="{FF2B5EF4-FFF2-40B4-BE49-F238E27FC236}">
                <a16:creationId xmlns:a16="http://schemas.microsoft.com/office/drawing/2014/main" id="{99003838-8119-8D19-242A-D8574519059A}"/>
              </a:ext>
            </a:extLst>
          </p:cNvPr>
          <p:cNvSpPr txBox="1"/>
          <p:nvPr/>
        </p:nvSpPr>
        <p:spPr>
          <a:xfrm>
            <a:off x="179059" y="962296"/>
            <a:ext cx="4572000"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〇回答者</a:t>
            </a:r>
            <a:r>
              <a:rPr lang="ja-JP" altLang="en-US" sz="1200" dirty="0">
                <a:latin typeface="Meiryo UI" panose="020B0604030504040204" pitchFamily="50" charset="-128"/>
                <a:ea typeface="Meiryo UI" panose="020B0604030504040204" pitchFamily="50" charset="-128"/>
              </a:rPr>
              <a:t>（複数回答あり）</a:t>
            </a:r>
            <a:endParaRPr kumimoji="1" lang="ja-JP" altLang="en-US"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317487C-5DE6-0585-268F-5CBC71E0A7C5}"/>
              </a:ext>
            </a:extLst>
          </p:cNvPr>
          <p:cNvSpPr txBox="1"/>
          <p:nvPr/>
        </p:nvSpPr>
        <p:spPr>
          <a:xfrm>
            <a:off x="5061519" y="1140066"/>
            <a:ext cx="4572000"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〇</a:t>
            </a:r>
            <a:r>
              <a:rPr kumimoji="1" lang="ja-JP" altLang="en-US" dirty="0">
                <a:latin typeface="Meiryo UI" panose="020B0604030504040204" pitchFamily="50" charset="-128"/>
                <a:ea typeface="Meiryo UI" panose="020B0604030504040204" pitchFamily="50" charset="-128"/>
              </a:rPr>
              <a:t>活用度</a:t>
            </a:r>
            <a:r>
              <a:rPr kumimoji="1" lang="ja-JP" altLang="en-US" sz="1200" dirty="0">
                <a:latin typeface="Meiryo UI" panose="020B0604030504040204" pitchFamily="50" charset="-128"/>
                <a:ea typeface="Meiryo UI" panose="020B0604030504040204" pitchFamily="50" charset="-128"/>
              </a:rPr>
              <a:t>「今回の説明内容は今後業務に役立ちそうか？」</a:t>
            </a:r>
            <a:endParaRPr kumimoji="1" lang="ja-JP" altLang="en-US"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92C4441A-7995-210A-B19B-79F3D7B67301}"/>
              </a:ext>
            </a:extLst>
          </p:cNvPr>
          <p:cNvPicPr>
            <a:picLocks noChangeAspect="1"/>
          </p:cNvPicPr>
          <p:nvPr/>
        </p:nvPicPr>
        <p:blipFill>
          <a:blip r:embed="rId2"/>
          <a:stretch>
            <a:fillRect/>
          </a:stretch>
        </p:blipFill>
        <p:spPr>
          <a:xfrm>
            <a:off x="356607" y="1470675"/>
            <a:ext cx="2076561" cy="2041534"/>
          </a:xfrm>
          <a:prstGeom prst="rect">
            <a:avLst/>
          </a:prstGeom>
        </p:spPr>
      </p:pic>
      <p:pic>
        <p:nvPicPr>
          <p:cNvPr id="10" name="図 9">
            <a:extLst>
              <a:ext uri="{FF2B5EF4-FFF2-40B4-BE49-F238E27FC236}">
                <a16:creationId xmlns:a16="http://schemas.microsoft.com/office/drawing/2014/main" id="{5DD34CB8-5C04-794D-93FA-6223C57B9F36}"/>
              </a:ext>
            </a:extLst>
          </p:cNvPr>
          <p:cNvPicPr>
            <a:picLocks noChangeAspect="1"/>
          </p:cNvPicPr>
          <p:nvPr/>
        </p:nvPicPr>
        <p:blipFill>
          <a:blip r:embed="rId3"/>
          <a:stretch>
            <a:fillRect/>
          </a:stretch>
        </p:blipFill>
        <p:spPr>
          <a:xfrm>
            <a:off x="2432720" y="1572342"/>
            <a:ext cx="2617325" cy="1912161"/>
          </a:xfrm>
          <a:prstGeom prst="rect">
            <a:avLst/>
          </a:prstGeom>
        </p:spPr>
      </p:pic>
      <p:pic>
        <p:nvPicPr>
          <p:cNvPr id="22" name="図 21">
            <a:extLst>
              <a:ext uri="{FF2B5EF4-FFF2-40B4-BE49-F238E27FC236}">
                <a16:creationId xmlns:a16="http://schemas.microsoft.com/office/drawing/2014/main" id="{DA862F91-AC19-B36B-1CE9-6C9BA7820840}"/>
              </a:ext>
            </a:extLst>
          </p:cNvPr>
          <p:cNvPicPr>
            <a:picLocks noChangeAspect="1"/>
          </p:cNvPicPr>
          <p:nvPr/>
        </p:nvPicPr>
        <p:blipFill>
          <a:blip r:embed="rId4"/>
          <a:stretch>
            <a:fillRect/>
          </a:stretch>
        </p:blipFill>
        <p:spPr>
          <a:xfrm>
            <a:off x="7643374" y="1509398"/>
            <a:ext cx="2009989" cy="2002810"/>
          </a:xfrm>
          <a:prstGeom prst="rect">
            <a:avLst/>
          </a:prstGeom>
        </p:spPr>
      </p:pic>
      <p:pic>
        <p:nvPicPr>
          <p:cNvPr id="27" name="図 26">
            <a:extLst>
              <a:ext uri="{FF2B5EF4-FFF2-40B4-BE49-F238E27FC236}">
                <a16:creationId xmlns:a16="http://schemas.microsoft.com/office/drawing/2014/main" id="{2D9BD53E-5BC8-B1E4-FCF8-DDC3FD9388C8}"/>
              </a:ext>
            </a:extLst>
          </p:cNvPr>
          <p:cNvPicPr>
            <a:picLocks noChangeAspect="1"/>
          </p:cNvPicPr>
          <p:nvPr/>
        </p:nvPicPr>
        <p:blipFill>
          <a:blip r:embed="rId5"/>
          <a:stretch>
            <a:fillRect/>
          </a:stretch>
        </p:blipFill>
        <p:spPr>
          <a:xfrm>
            <a:off x="356607" y="4318833"/>
            <a:ext cx="1944216" cy="2427988"/>
          </a:xfrm>
          <a:prstGeom prst="rect">
            <a:avLst/>
          </a:prstGeom>
        </p:spPr>
      </p:pic>
      <p:pic>
        <p:nvPicPr>
          <p:cNvPr id="29" name="図 28">
            <a:extLst>
              <a:ext uri="{FF2B5EF4-FFF2-40B4-BE49-F238E27FC236}">
                <a16:creationId xmlns:a16="http://schemas.microsoft.com/office/drawing/2014/main" id="{249042EC-BE31-4CA3-2469-ED939A17A57C}"/>
              </a:ext>
            </a:extLst>
          </p:cNvPr>
          <p:cNvPicPr>
            <a:picLocks noChangeAspect="1"/>
          </p:cNvPicPr>
          <p:nvPr/>
        </p:nvPicPr>
        <p:blipFill>
          <a:blip r:embed="rId6"/>
          <a:stretch>
            <a:fillRect/>
          </a:stretch>
        </p:blipFill>
        <p:spPr>
          <a:xfrm>
            <a:off x="2432720" y="4255715"/>
            <a:ext cx="3249471" cy="2454793"/>
          </a:xfrm>
          <a:prstGeom prst="rect">
            <a:avLst/>
          </a:prstGeom>
        </p:spPr>
      </p:pic>
    </p:spTree>
    <p:extLst>
      <p:ext uri="{BB962C8B-B14F-4D97-AF65-F5344CB8AC3E}">
        <p14:creationId xmlns:p14="http://schemas.microsoft.com/office/powerpoint/2010/main" val="385237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BF3781-D0F5-97DB-50B7-4A95AFDEA161}"/>
              </a:ext>
            </a:extLst>
          </p:cNvPr>
          <p:cNvSpPr>
            <a:spLocks noGrp="1"/>
          </p:cNvSpPr>
          <p:nvPr>
            <p:ph type="title"/>
          </p:nvPr>
        </p:nvSpPr>
        <p:spPr>
          <a:xfrm>
            <a:off x="0" y="0"/>
            <a:ext cx="8265367" cy="476250"/>
          </a:xfrm>
        </p:spPr>
        <p:txBody>
          <a:bodyPr/>
          <a:lstStyle/>
          <a:p>
            <a:r>
              <a:rPr kumimoji="1" lang="ja-JP" altLang="en-US" dirty="0"/>
              <a:t>今後の方針</a:t>
            </a:r>
          </a:p>
        </p:txBody>
      </p:sp>
      <p:sp>
        <p:nvSpPr>
          <p:cNvPr id="4" name="テキスト ボックス 3">
            <a:extLst>
              <a:ext uri="{FF2B5EF4-FFF2-40B4-BE49-F238E27FC236}">
                <a16:creationId xmlns:a16="http://schemas.microsoft.com/office/drawing/2014/main" id="{860AD458-3558-498B-BBC4-322FF5B994D4}"/>
              </a:ext>
            </a:extLst>
          </p:cNvPr>
          <p:cNvSpPr txBox="1"/>
          <p:nvPr/>
        </p:nvSpPr>
        <p:spPr>
          <a:xfrm>
            <a:off x="128464" y="2852936"/>
            <a:ext cx="9721080" cy="3890873"/>
          </a:xfrm>
          <a:prstGeom prst="rect">
            <a:avLst/>
          </a:prstGeom>
          <a:noFill/>
        </p:spPr>
        <p:txBody>
          <a:bodyPr wrap="square" lIns="36000" rIns="36000" rtlCol="0">
            <a:spAutoFit/>
          </a:bodyPr>
          <a:lstStyle/>
          <a:p>
            <a:r>
              <a:rPr lang="en-US" altLang="ja-JP" sz="2400" b="1" dirty="0"/>
              <a:t>2</a:t>
            </a:r>
            <a:r>
              <a:rPr kumimoji="1" lang="ja-JP" altLang="en-US" sz="2400" b="1" dirty="0"/>
              <a:t>．プッシュ型情報収集</a:t>
            </a:r>
          </a:p>
          <a:p>
            <a:pPr>
              <a:lnSpc>
                <a:spcPts val="1000"/>
              </a:lnSpc>
            </a:pPr>
            <a:r>
              <a:rPr kumimoji="1" lang="ja-JP" altLang="en-US" sz="1100" dirty="0"/>
              <a:t>　</a:t>
            </a:r>
            <a:endParaRPr kumimoji="1" lang="en-US" altLang="ja-JP" sz="1100" dirty="0"/>
          </a:p>
          <a:p>
            <a:pPr marL="263525">
              <a:lnSpc>
                <a:spcPts val="1600"/>
              </a:lnSpc>
            </a:pPr>
            <a:r>
              <a:rPr lang="ja-JP" altLang="en-US" sz="2000" b="1" dirty="0"/>
              <a:t>　パトロール・オンライン説明会を積極的に実施。</a:t>
            </a:r>
          </a:p>
          <a:p>
            <a:pPr marL="263525">
              <a:lnSpc>
                <a:spcPts val="500"/>
              </a:lnSpc>
            </a:pPr>
            <a:endParaRPr lang="ja-JP" altLang="en-US" sz="900" b="1" dirty="0">
              <a:solidFill>
                <a:srgbClr val="00B0F0"/>
              </a:solidFill>
            </a:endParaRPr>
          </a:p>
          <a:p>
            <a:pPr marL="446088">
              <a:lnSpc>
                <a:spcPts val="3000"/>
              </a:lnSpc>
            </a:pPr>
            <a:r>
              <a:rPr lang="ja-JP" altLang="en-US" dirty="0"/>
              <a:t>①荷主向けパトロールを積極的に実施。パトロール先拠点数１，０００カ所も視野に。</a:t>
            </a:r>
          </a:p>
          <a:p>
            <a:pPr marL="446088">
              <a:lnSpc>
                <a:spcPts val="3000"/>
              </a:lnSpc>
            </a:pPr>
            <a:r>
              <a:rPr lang="ja-JP" altLang="en-US" dirty="0"/>
              <a:t>②オンライン説明会を毎月１回（午前、午後）実施し、荷主、トラック事業者に向けて情報発信。</a:t>
            </a:r>
          </a:p>
          <a:p>
            <a:pPr marL="446088">
              <a:lnSpc>
                <a:spcPts val="3000"/>
              </a:lnSpc>
            </a:pPr>
            <a:r>
              <a:rPr lang="ja-JP" altLang="en-US" dirty="0"/>
              <a:t>③パトロール時などの機会を捉え、荷主や荷主団体にオンライン説明会を積極的に周知。</a:t>
            </a:r>
          </a:p>
          <a:p>
            <a:pPr marL="446088">
              <a:lnSpc>
                <a:spcPts val="3000"/>
              </a:lnSpc>
            </a:pPr>
            <a:r>
              <a:rPr lang="ja-JP" altLang="en-US" dirty="0"/>
              <a:t>④ドライバー向け周知を実施（荷主の拠点、ＳＡ、ＰＡ、トラックステーション、道の駅等）</a:t>
            </a:r>
          </a:p>
          <a:p>
            <a:pPr marL="446088">
              <a:lnSpc>
                <a:spcPts val="3000"/>
              </a:lnSpc>
            </a:pPr>
            <a:r>
              <a:rPr lang="ja-JP" altLang="en-US" dirty="0"/>
              <a:t>⑤地方適正化事業実施機関を通じたトラック事業者への聴取、情報提供など連携強化</a:t>
            </a:r>
          </a:p>
          <a:p>
            <a:pPr marL="446088">
              <a:lnSpc>
                <a:spcPts val="3000"/>
              </a:lnSpc>
            </a:pPr>
            <a:r>
              <a:rPr lang="ja-JP" altLang="en-US" dirty="0"/>
              <a:t>⑥トラック事業者からの個別相談にも積極的に対応。</a:t>
            </a:r>
          </a:p>
          <a:p>
            <a:pPr marL="446088">
              <a:lnSpc>
                <a:spcPts val="3000"/>
              </a:lnSpc>
            </a:pPr>
            <a:r>
              <a:rPr lang="ja-JP" altLang="en-US" dirty="0"/>
              <a:t>⑦関係省庁との連携推進（業界団体向け各省合同ヒアリングの実施等）</a:t>
            </a:r>
            <a:endParaRPr lang="en-US" altLang="ja-JP" sz="1600" dirty="0">
              <a:solidFill>
                <a:srgbClr val="00B0F0"/>
              </a:solidFill>
            </a:endParaRPr>
          </a:p>
          <a:p>
            <a:pPr marL="446088">
              <a:lnSpc>
                <a:spcPts val="3000"/>
              </a:lnSpc>
            </a:pPr>
            <a:r>
              <a:rPr kumimoji="1" lang="ja-JP" altLang="en-US" dirty="0"/>
              <a:t>⑧組織内の人的リソースの有効活用（本局・支局合同パトロールの実施等）。</a:t>
            </a:r>
            <a:endParaRPr kumimoji="1" lang="en-US" altLang="ja-JP" dirty="0">
              <a:solidFill>
                <a:srgbClr val="00B0F0"/>
              </a:solidFill>
            </a:endParaRPr>
          </a:p>
        </p:txBody>
      </p:sp>
      <p:sp>
        <p:nvSpPr>
          <p:cNvPr id="5" name="テキスト ボックス 4">
            <a:extLst>
              <a:ext uri="{FF2B5EF4-FFF2-40B4-BE49-F238E27FC236}">
                <a16:creationId xmlns:a16="http://schemas.microsoft.com/office/drawing/2014/main" id="{0171E687-F5F2-9805-0681-69801DCF7B99}"/>
              </a:ext>
            </a:extLst>
          </p:cNvPr>
          <p:cNvSpPr txBox="1"/>
          <p:nvPr/>
        </p:nvSpPr>
        <p:spPr>
          <a:xfrm>
            <a:off x="128464" y="620688"/>
            <a:ext cx="9721080" cy="2081404"/>
          </a:xfrm>
          <a:prstGeom prst="rect">
            <a:avLst/>
          </a:prstGeom>
          <a:noFill/>
        </p:spPr>
        <p:txBody>
          <a:bodyPr wrap="square" lIns="36000" rIns="36000" rtlCol="0">
            <a:spAutoFit/>
          </a:bodyPr>
          <a:lstStyle/>
          <a:p>
            <a:r>
              <a:rPr lang="en-US" altLang="ja-JP" sz="2400" b="1" dirty="0"/>
              <a:t>1</a:t>
            </a:r>
            <a:r>
              <a:rPr lang="ja-JP" altLang="en-US" sz="2400" b="1" dirty="0"/>
              <a:t>．</a:t>
            </a:r>
            <a:r>
              <a:rPr kumimoji="1" lang="ja-JP" altLang="en-US" sz="2400" b="1" dirty="0"/>
              <a:t>働きかけ、要請、勧告・公表</a:t>
            </a:r>
          </a:p>
          <a:p>
            <a:endParaRPr kumimoji="1" lang="ja-JP" altLang="en-US" sz="200" dirty="0"/>
          </a:p>
          <a:p>
            <a:pPr marL="446088">
              <a:lnSpc>
                <a:spcPts val="2500"/>
              </a:lnSpc>
            </a:pPr>
            <a:r>
              <a:rPr lang="ja-JP" altLang="en-US" b="1" dirty="0"/>
              <a:t>適正運賃収受・労働環境改善に向けた働きかけを実施、本省と情報共有。要請→勧告・公表へ</a:t>
            </a:r>
            <a:endParaRPr lang="en-US" altLang="ja-JP" b="1" dirty="0"/>
          </a:p>
          <a:p>
            <a:pPr marL="633413" indent="-187325">
              <a:lnSpc>
                <a:spcPts val="2300"/>
              </a:lnSpc>
            </a:pPr>
            <a:r>
              <a:rPr lang="ja-JP" altLang="en-US" dirty="0"/>
              <a:t>①トラック運送事業者の要望の多い運賃改善。荷待ちを主とする違反原因行為の削減について、積極的に荷主に働きかけ。ガイドラインに基づく自主行動計画の策定状況についても聴取。</a:t>
            </a:r>
          </a:p>
          <a:p>
            <a:pPr marL="446088">
              <a:lnSpc>
                <a:spcPts val="2800"/>
              </a:lnSpc>
            </a:pPr>
            <a:r>
              <a:rPr lang="ja-JP" altLang="en-US" dirty="0"/>
              <a:t>②他省庁とも連携の上、同席を得たうえでの働きかけ（合同ヒアリング等）を積極的に実施。</a:t>
            </a:r>
            <a:endParaRPr lang="en-US" altLang="ja-JP" dirty="0"/>
          </a:p>
          <a:p>
            <a:pPr marL="446088">
              <a:lnSpc>
                <a:spcPts val="2800"/>
              </a:lnSpc>
            </a:pPr>
            <a:r>
              <a:rPr lang="ja-JP" altLang="en-US" dirty="0"/>
              <a:t>③状況を本省と適時共有し、要請→勧告・公表に向けた判断に寄与。</a:t>
            </a:r>
          </a:p>
        </p:txBody>
      </p:sp>
      <p:sp>
        <p:nvSpPr>
          <p:cNvPr id="3" name="スライド番号プレースホルダー 2">
            <a:extLst>
              <a:ext uri="{FF2B5EF4-FFF2-40B4-BE49-F238E27FC236}">
                <a16:creationId xmlns:a16="http://schemas.microsoft.com/office/drawing/2014/main" id="{4BFB7440-7137-E16E-E9FE-C13A24B08199}"/>
              </a:ext>
            </a:extLst>
          </p:cNvPr>
          <p:cNvSpPr txBox="1">
            <a:spLocks/>
          </p:cNvSpPr>
          <p:nvPr/>
        </p:nvSpPr>
        <p:spPr>
          <a:xfrm>
            <a:off x="7749952" y="6353407"/>
            <a:ext cx="2188131" cy="480529"/>
          </a:xfrm>
          <a:prstGeom prst="rect">
            <a:avLst/>
          </a:prstGeom>
        </p:spPr>
        <p:txBody>
          <a:bodyPr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fld id="{DE30BA50-F251-45CE-AAD4-7FCE54EC8F42}" type="slidenum">
              <a:rPr lang="en-US" altLang="ja-JP" sz="1292">
                <a:solidFill>
                  <a:srgbClr val="000000"/>
                </a:solidFill>
                <a:latin typeface="Arial"/>
                <a:ea typeface="ＭＳ Ｐゴシック"/>
              </a:rPr>
              <a:pPr algn="r" fontAlgn="auto">
                <a:spcBef>
                  <a:spcPts val="0"/>
                </a:spcBef>
                <a:spcAft>
                  <a:spcPts val="0"/>
                </a:spcAft>
                <a:defRPr/>
              </a:pPr>
              <a:t>10</a:t>
            </a:fld>
            <a:endParaRPr lang="en-US" altLang="ja-JP" sz="1292" dirty="0">
              <a:solidFill>
                <a:srgbClr val="000000"/>
              </a:solidFill>
              <a:latin typeface="Arial"/>
              <a:ea typeface="ＭＳ Ｐゴシック"/>
            </a:endParaRPr>
          </a:p>
        </p:txBody>
      </p:sp>
    </p:spTree>
    <p:extLst>
      <p:ext uri="{BB962C8B-B14F-4D97-AF65-F5344CB8AC3E}">
        <p14:creationId xmlns:p14="http://schemas.microsoft.com/office/powerpoint/2010/main" val="332192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8121351" cy="476250"/>
          </a:xfrm>
        </p:spPr>
        <p:txBody>
          <a:bodyPr/>
          <a:lstStyle/>
          <a:p>
            <a:r>
              <a:rPr kumimoji="1" lang="ja-JP" altLang="en-US" sz="2000" dirty="0"/>
              <a:t>トラック</a:t>
            </a:r>
            <a:r>
              <a:rPr kumimoji="1" lang="en-US" altLang="ja-JP" sz="2000" dirty="0"/>
              <a:t>G</a:t>
            </a:r>
            <a:r>
              <a:rPr kumimoji="1" lang="ja-JP" altLang="en-US" sz="2000" dirty="0"/>
              <a:t>メンの設置による荷主・元請事業者への監視体制の強化</a:t>
            </a:r>
          </a:p>
        </p:txBody>
      </p:sp>
      <p:sp>
        <p:nvSpPr>
          <p:cNvPr id="26" name="スライド番号プレースホルダー 2">
            <a:extLst>
              <a:ext uri="{FF2B5EF4-FFF2-40B4-BE49-F238E27FC236}">
                <a16:creationId xmlns:a16="http://schemas.microsoft.com/office/drawing/2014/main" id="{93DC5944-2C76-4446-BDB7-D793B1132C1C}"/>
              </a:ext>
            </a:extLst>
          </p:cNvPr>
          <p:cNvSpPr txBox="1">
            <a:spLocks/>
          </p:cNvSpPr>
          <p:nvPr/>
        </p:nvSpPr>
        <p:spPr>
          <a:xfrm>
            <a:off x="7812854" y="6401187"/>
            <a:ext cx="2133600" cy="476250"/>
          </a:xfrm>
          <a:prstGeom prst="rect">
            <a:avLst/>
          </a:prstGeom>
        </p:spPr>
        <p:txBody>
          <a:bodyPr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fld id="{DE30BA50-F251-45CE-AAD4-7FCE54EC8F42}" type="slidenum">
              <a:rPr lang="en-US" altLang="ja-JP" sz="1292">
                <a:solidFill>
                  <a:srgbClr val="000000"/>
                </a:solidFill>
                <a:latin typeface="Arial"/>
                <a:ea typeface="ＭＳ Ｐゴシック"/>
              </a:rPr>
              <a:pPr algn="r" fontAlgn="auto">
                <a:spcBef>
                  <a:spcPts val="0"/>
                </a:spcBef>
                <a:spcAft>
                  <a:spcPts val="0"/>
                </a:spcAft>
                <a:defRPr/>
              </a:pPr>
              <a:t>1</a:t>
            </a:fld>
            <a:endParaRPr lang="en-US" altLang="ja-JP" sz="1292" dirty="0">
              <a:solidFill>
                <a:srgbClr val="000000"/>
              </a:solidFill>
              <a:latin typeface="Arial"/>
              <a:ea typeface="ＭＳ Ｐゴシック"/>
            </a:endParaRPr>
          </a:p>
        </p:txBody>
      </p:sp>
      <p:pic>
        <p:nvPicPr>
          <p:cNvPr id="3" name="図 2">
            <a:extLst>
              <a:ext uri="{FF2B5EF4-FFF2-40B4-BE49-F238E27FC236}">
                <a16:creationId xmlns:a16="http://schemas.microsoft.com/office/drawing/2014/main" id="{0B60919C-3465-D7B6-CCA2-71581958EDCB}"/>
              </a:ext>
            </a:extLst>
          </p:cNvPr>
          <p:cNvPicPr>
            <a:picLocks noChangeAspect="1"/>
          </p:cNvPicPr>
          <p:nvPr/>
        </p:nvPicPr>
        <p:blipFill>
          <a:blip r:embed="rId3"/>
          <a:stretch>
            <a:fillRect/>
          </a:stretch>
        </p:blipFill>
        <p:spPr>
          <a:xfrm>
            <a:off x="272480" y="692696"/>
            <a:ext cx="9673974" cy="3008968"/>
          </a:xfrm>
          <a:prstGeom prst="rect">
            <a:avLst/>
          </a:prstGeom>
        </p:spPr>
      </p:pic>
      <p:pic>
        <p:nvPicPr>
          <p:cNvPr id="18" name="Picture 12" descr="会議室 - ピクトグラム｜人物イラスト｜無料">
            <a:extLst>
              <a:ext uri="{FF2B5EF4-FFF2-40B4-BE49-F238E27FC236}">
                <a16:creationId xmlns:a16="http://schemas.microsoft.com/office/drawing/2014/main" id="{BCFCD74C-6EC8-0C2F-DACE-7ADC7CC5F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712" y="4762711"/>
            <a:ext cx="2303161" cy="1219006"/>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A49C47E1-16A2-CAD7-1A0F-6079D67F229D}"/>
              </a:ext>
            </a:extLst>
          </p:cNvPr>
          <p:cNvPicPr>
            <a:picLocks noChangeAspect="1"/>
          </p:cNvPicPr>
          <p:nvPr/>
        </p:nvPicPr>
        <p:blipFill rotWithShape="1">
          <a:blip r:embed="rId5" cstate="screen">
            <a:duotone>
              <a:srgbClr val="969696">
                <a:shade val="45000"/>
                <a:satMod val="135000"/>
              </a:srgbClr>
              <a:prstClr val="white"/>
            </a:duotone>
            <a:extLst>
              <a:ext uri="{28A0092B-C50C-407E-A947-70E740481C1C}">
                <a14:useLocalDpi xmlns:a14="http://schemas.microsoft.com/office/drawing/2010/main" val="0"/>
              </a:ext>
            </a:extLst>
          </a:blip>
          <a:srcRect/>
          <a:stretch/>
        </p:blipFill>
        <p:spPr>
          <a:xfrm>
            <a:off x="5341897" y="4462429"/>
            <a:ext cx="1570832" cy="1254603"/>
          </a:xfrm>
          <a:prstGeom prst="rect">
            <a:avLst/>
          </a:prstGeom>
        </p:spPr>
      </p:pic>
      <p:sp>
        <p:nvSpPr>
          <p:cNvPr id="20" name="メモ 12">
            <a:extLst>
              <a:ext uri="{FF2B5EF4-FFF2-40B4-BE49-F238E27FC236}">
                <a16:creationId xmlns:a16="http://schemas.microsoft.com/office/drawing/2014/main" id="{9DD10A0E-7F75-3B0E-CF2A-9A7393C8A707}"/>
              </a:ext>
            </a:extLst>
          </p:cNvPr>
          <p:cNvSpPr/>
          <p:nvPr/>
        </p:nvSpPr>
        <p:spPr>
          <a:xfrm>
            <a:off x="5122693" y="4069936"/>
            <a:ext cx="1747490" cy="252000"/>
          </a:xfrm>
          <a:prstGeom prst="foldedCorner">
            <a:avLst/>
          </a:prstGeom>
          <a:solidFill>
            <a:srgbClr val="FFFF99"/>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疑いのある荷主へ連絡</a:t>
            </a:r>
          </a:p>
        </p:txBody>
      </p:sp>
      <p:sp>
        <p:nvSpPr>
          <p:cNvPr id="21" name="メモ 18">
            <a:extLst>
              <a:ext uri="{FF2B5EF4-FFF2-40B4-BE49-F238E27FC236}">
                <a16:creationId xmlns:a16="http://schemas.microsoft.com/office/drawing/2014/main" id="{21BAB390-012D-53F2-4376-28AC64FD05FF}"/>
              </a:ext>
            </a:extLst>
          </p:cNvPr>
          <p:cNvSpPr/>
          <p:nvPr/>
        </p:nvSpPr>
        <p:spPr>
          <a:xfrm>
            <a:off x="7484852" y="4438972"/>
            <a:ext cx="1320559" cy="252000"/>
          </a:xfrm>
          <a:prstGeom prst="foldedCorner">
            <a:avLst/>
          </a:prstGeom>
          <a:solidFill>
            <a:srgbClr val="FFFF99"/>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ヒアリング実施</a:t>
            </a:r>
          </a:p>
        </p:txBody>
      </p:sp>
      <p:sp>
        <p:nvSpPr>
          <p:cNvPr id="22" name="大かっこ 21">
            <a:extLst>
              <a:ext uri="{FF2B5EF4-FFF2-40B4-BE49-F238E27FC236}">
                <a16:creationId xmlns:a16="http://schemas.microsoft.com/office/drawing/2014/main" id="{4653448B-A6E2-E733-A729-E3C4A3EA52BF}"/>
              </a:ext>
            </a:extLst>
          </p:cNvPr>
          <p:cNvSpPr/>
          <p:nvPr/>
        </p:nvSpPr>
        <p:spPr>
          <a:xfrm>
            <a:off x="5182427" y="5906417"/>
            <a:ext cx="2056082" cy="828000"/>
          </a:xfrm>
          <a:prstGeom prst="bracketPair">
            <a:avLst>
              <a:gd name="adj" fmla="val 10657"/>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b="0" i="0" u="none" strike="noStrike" kern="1200" cap="none" spc="0" normalizeH="0" baseline="0" noProof="0" dirty="0">
                <a:ln>
                  <a:noFill/>
                </a:ln>
                <a:solidFill>
                  <a:srgbClr val="4133C8"/>
                </a:solidFill>
                <a:effectLst/>
                <a:uLnTx/>
                <a:uFillTx/>
                <a:latin typeface="HG丸ｺﾞｼｯｸM-PRO" panose="020F0600000000000000" pitchFamily="50" charset="-128"/>
                <a:ea typeface="HG丸ｺﾞｼｯｸM-PRO" panose="020F0600000000000000" pitchFamily="50" charset="-128"/>
                <a:cs typeface="+mn-cs"/>
              </a:rPr>
              <a:t>支店等への違反原因行為の事実確認</a:t>
            </a:r>
            <a:endParaRPr kumimoji="1" lang="en-US" altLang="ja-JP" sz="1200" b="0" i="0" u="none" strike="noStrike" kern="1200" cap="none" spc="0" normalizeH="0" baseline="0" noProof="0" dirty="0">
              <a:ln>
                <a:noFill/>
              </a:ln>
              <a:solidFill>
                <a:srgbClr val="4133C8"/>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b="0" i="0" u="none" strike="noStrike" kern="1200" cap="none" spc="0" normalizeH="0" baseline="0" noProof="0" dirty="0">
                <a:ln>
                  <a:noFill/>
                </a:ln>
                <a:solidFill>
                  <a:srgbClr val="4133C8"/>
                </a:solidFill>
                <a:effectLst/>
                <a:uLnTx/>
                <a:uFillTx/>
                <a:latin typeface="HG丸ｺﾞｼｯｸM-PRO" panose="020F0600000000000000" pitchFamily="50" charset="-128"/>
                <a:ea typeface="HG丸ｺﾞｼｯｸM-PRO" panose="020F0600000000000000" pitchFamily="50" charset="-128"/>
                <a:cs typeface="+mn-cs"/>
              </a:rPr>
              <a:t>国への報告書作成</a:t>
            </a:r>
            <a:endParaRPr kumimoji="1" lang="en-US" altLang="ja-JP" sz="1200" b="0" i="0" u="none" strike="noStrike" kern="1200" cap="none" spc="0" normalizeH="0" baseline="0" noProof="0" dirty="0">
              <a:ln>
                <a:noFill/>
              </a:ln>
              <a:solidFill>
                <a:srgbClr val="4133C8"/>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b="0" i="0" u="none" strike="noStrike" kern="1200" cap="none" spc="0" normalizeH="0" baseline="0" noProof="0" dirty="0">
                <a:ln>
                  <a:noFill/>
                </a:ln>
                <a:solidFill>
                  <a:srgbClr val="4133C8"/>
                </a:solidFill>
                <a:effectLst/>
                <a:uLnTx/>
                <a:uFillTx/>
                <a:latin typeface="HG丸ｺﾞｼｯｸM-PRO" panose="020F0600000000000000" pitchFamily="50" charset="-128"/>
                <a:ea typeface="HG丸ｺﾞｼｯｸM-PRO" panose="020F0600000000000000" pitchFamily="50" charset="-128"/>
                <a:cs typeface="+mn-cs"/>
              </a:rPr>
              <a:t>社内調整　等</a:t>
            </a:r>
          </a:p>
        </p:txBody>
      </p:sp>
      <p:sp>
        <p:nvSpPr>
          <p:cNvPr id="23" name="大かっこ 22">
            <a:extLst>
              <a:ext uri="{FF2B5EF4-FFF2-40B4-BE49-F238E27FC236}">
                <a16:creationId xmlns:a16="http://schemas.microsoft.com/office/drawing/2014/main" id="{9922F0C9-E69B-ADC8-0982-3076BAC2143E}"/>
              </a:ext>
            </a:extLst>
          </p:cNvPr>
          <p:cNvSpPr/>
          <p:nvPr/>
        </p:nvSpPr>
        <p:spPr>
          <a:xfrm>
            <a:off x="7379968" y="5906417"/>
            <a:ext cx="2339905" cy="828000"/>
          </a:xfrm>
          <a:prstGeom prst="bracketPair">
            <a:avLst>
              <a:gd name="adj" fmla="val 132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b="0" i="0" u="none" strike="noStrike" kern="1200" cap="none" spc="0" normalizeH="0" baseline="0" noProof="0" dirty="0">
                <a:ln>
                  <a:noFill/>
                </a:ln>
                <a:solidFill>
                  <a:srgbClr val="4133C8"/>
                </a:solidFill>
                <a:effectLst/>
                <a:uLnTx/>
                <a:uFillTx/>
                <a:latin typeface="HG丸ｺﾞｼｯｸM-PRO" panose="020F0600000000000000" pitchFamily="50" charset="-128"/>
                <a:ea typeface="HG丸ｺﾞｼｯｸM-PRO" panose="020F0600000000000000" pitchFamily="50" charset="-128"/>
                <a:cs typeface="+mn-cs"/>
              </a:rPr>
              <a:t>違反原因行為の事実確認</a:t>
            </a:r>
            <a:endParaRPr kumimoji="1" lang="en-US" altLang="ja-JP" sz="1200" b="0" i="0" u="none" strike="noStrike" kern="1200" cap="none" spc="0" normalizeH="0" baseline="0" noProof="0" dirty="0">
              <a:ln>
                <a:noFill/>
              </a:ln>
              <a:solidFill>
                <a:srgbClr val="4133C8"/>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b="0" i="0" u="none" strike="noStrike" kern="1200" cap="none" spc="0" normalizeH="0" baseline="0" noProof="0" dirty="0">
                <a:ln>
                  <a:noFill/>
                </a:ln>
                <a:solidFill>
                  <a:srgbClr val="4133C8"/>
                </a:solidFill>
                <a:effectLst/>
                <a:uLnTx/>
                <a:uFillTx/>
                <a:latin typeface="HG丸ｺﾞｼｯｸM-PRO" panose="020F0600000000000000" pitchFamily="50" charset="-128"/>
                <a:ea typeface="HG丸ｺﾞｼｯｸM-PRO" panose="020F0600000000000000" pitchFamily="50" charset="-128"/>
                <a:cs typeface="+mn-cs"/>
              </a:rPr>
              <a:t>改善計画の作成、早急な取組の実施を指示</a:t>
            </a:r>
            <a:endParaRPr kumimoji="1" lang="en-US" altLang="ja-JP" sz="1200" b="0" i="0" u="none" strike="noStrike" kern="1200" cap="none" spc="0" normalizeH="0" baseline="0" noProof="0" dirty="0">
              <a:ln>
                <a:noFill/>
              </a:ln>
              <a:solidFill>
                <a:srgbClr val="4133C8"/>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b="0" i="0" u="none" strike="noStrike" kern="1200" cap="none" spc="0" normalizeH="0" baseline="0" noProof="0" dirty="0">
                <a:ln>
                  <a:noFill/>
                </a:ln>
                <a:solidFill>
                  <a:srgbClr val="4133C8"/>
                </a:solidFill>
                <a:effectLst/>
                <a:uLnTx/>
                <a:uFillTx/>
                <a:latin typeface="HG丸ｺﾞｼｯｸM-PRO" panose="020F0600000000000000" pitchFamily="50" charset="-128"/>
                <a:ea typeface="HG丸ｺﾞｼｯｸM-PRO" panose="020F0600000000000000" pitchFamily="50" charset="-128"/>
                <a:cs typeface="+mn-cs"/>
              </a:rPr>
              <a:t>その後の</a:t>
            </a:r>
            <a:r>
              <a:rPr kumimoji="1" lang="en-US" altLang="ja-JP" sz="1200" b="0" i="0" u="none" strike="noStrike" kern="1200" cap="none" spc="0" normalizeH="0" baseline="0" noProof="0" dirty="0">
                <a:ln>
                  <a:noFill/>
                </a:ln>
                <a:solidFill>
                  <a:srgbClr val="4133C8"/>
                </a:solidFill>
                <a:effectLst/>
                <a:uLnTx/>
                <a:uFillTx/>
                <a:latin typeface="HG丸ｺﾞｼｯｸM-PRO" panose="020F0600000000000000" pitchFamily="50" charset="-128"/>
                <a:ea typeface="HG丸ｺﾞｼｯｸM-PRO" panose="020F0600000000000000" pitchFamily="50" charset="-128"/>
                <a:cs typeface="+mn-cs"/>
              </a:rPr>
              <a:t>FU</a:t>
            </a:r>
            <a:r>
              <a:rPr kumimoji="1" lang="ja-JP" altLang="en-US" sz="1200" b="0" i="0" u="none" strike="noStrike" kern="1200" cap="none" spc="0" normalizeH="0" baseline="0" noProof="0" dirty="0">
                <a:ln>
                  <a:noFill/>
                </a:ln>
                <a:solidFill>
                  <a:srgbClr val="4133C8"/>
                </a:solidFill>
                <a:effectLst/>
                <a:uLnTx/>
                <a:uFillTx/>
                <a:latin typeface="HG丸ｺﾞｼｯｸM-PRO" panose="020F0600000000000000" pitchFamily="50" charset="-128"/>
                <a:ea typeface="HG丸ｺﾞｼｯｸM-PRO" panose="020F0600000000000000" pitchFamily="50" charset="-128"/>
                <a:cs typeface="+mn-cs"/>
              </a:rPr>
              <a:t>　　　等</a:t>
            </a:r>
            <a:endParaRPr kumimoji="1" lang="en-US" altLang="ja-JP" sz="1200" b="0" i="0" u="none" strike="noStrike" kern="1200" cap="none" spc="0" normalizeH="0" baseline="0" noProof="0" dirty="0">
              <a:ln>
                <a:noFill/>
              </a:ln>
              <a:solidFill>
                <a:srgbClr val="4133C8"/>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4" name="正方形/長方形 23">
            <a:extLst>
              <a:ext uri="{FF2B5EF4-FFF2-40B4-BE49-F238E27FC236}">
                <a16:creationId xmlns:a16="http://schemas.microsoft.com/office/drawing/2014/main" id="{D542C145-9AB6-B0EF-53AF-36E4AFDFA4EE}"/>
              </a:ext>
            </a:extLst>
          </p:cNvPr>
          <p:cNvSpPr/>
          <p:nvPr/>
        </p:nvSpPr>
        <p:spPr>
          <a:xfrm>
            <a:off x="8556338" y="4406178"/>
            <a:ext cx="1525434" cy="420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関係省庁も同席</a:t>
            </a:r>
          </a:p>
        </p:txBody>
      </p:sp>
      <p:sp>
        <p:nvSpPr>
          <p:cNvPr id="25" name="正方形/長方形 24">
            <a:extLst>
              <a:ext uri="{FF2B5EF4-FFF2-40B4-BE49-F238E27FC236}">
                <a16:creationId xmlns:a16="http://schemas.microsoft.com/office/drawing/2014/main" id="{A3AE37D9-2E43-E1D7-9F38-ADE3C6747257}"/>
              </a:ext>
            </a:extLst>
          </p:cNvPr>
          <p:cNvSpPr/>
          <p:nvPr/>
        </p:nvSpPr>
        <p:spPr>
          <a:xfrm>
            <a:off x="4971891" y="4328119"/>
            <a:ext cx="1525434" cy="420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荷主の本社へ連絡</a:t>
            </a:r>
          </a:p>
        </p:txBody>
      </p:sp>
      <p:sp>
        <p:nvSpPr>
          <p:cNvPr id="27" name="右矢印 37">
            <a:extLst>
              <a:ext uri="{FF2B5EF4-FFF2-40B4-BE49-F238E27FC236}">
                <a16:creationId xmlns:a16="http://schemas.microsoft.com/office/drawing/2014/main" id="{BF7C3533-1C60-866E-2997-DD52FF24B75E}"/>
              </a:ext>
            </a:extLst>
          </p:cNvPr>
          <p:cNvSpPr/>
          <p:nvPr/>
        </p:nvSpPr>
        <p:spPr>
          <a:xfrm>
            <a:off x="7004119" y="4087423"/>
            <a:ext cx="375849" cy="268395"/>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28" name="角丸四角形 11">
            <a:extLst>
              <a:ext uri="{FF2B5EF4-FFF2-40B4-BE49-F238E27FC236}">
                <a16:creationId xmlns:a16="http://schemas.microsoft.com/office/drawing/2014/main" id="{36F24F77-9352-AF14-7E0F-82325C98AAC3}"/>
              </a:ext>
            </a:extLst>
          </p:cNvPr>
          <p:cNvSpPr/>
          <p:nvPr/>
        </p:nvSpPr>
        <p:spPr>
          <a:xfrm>
            <a:off x="5025010" y="3833847"/>
            <a:ext cx="4779985" cy="2966733"/>
          </a:xfrm>
          <a:prstGeom prst="roundRect">
            <a:avLst>
              <a:gd name="adj" fmla="val 7459"/>
            </a:avLst>
          </a:prstGeom>
          <a:noFill/>
          <a:ln w="31750">
            <a:solidFill>
              <a:srgbClr val="00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4C7A68BA-523D-211A-0932-93DA2E55A12F}"/>
              </a:ext>
            </a:extLst>
          </p:cNvPr>
          <p:cNvSpPr/>
          <p:nvPr/>
        </p:nvSpPr>
        <p:spPr>
          <a:xfrm>
            <a:off x="5196539" y="3714402"/>
            <a:ext cx="4396860" cy="2920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72000" rIns="72000" bIns="72000" rtlCol="0" anchor="ctr"/>
          <a:lstStyle/>
          <a:p>
            <a:pPr algn="ctr"/>
            <a:r>
              <a:rPr kumimoji="1" lang="ja-JP" altLang="en-US" sz="1600" b="1" u="sng"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「働きかけ」</a:t>
            </a:r>
          </a:p>
        </p:txBody>
      </p:sp>
      <p:sp>
        <p:nvSpPr>
          <p:cNvPr id="41" name="コンテンツ プレースホルダー 2">
            <a:extLst>
              <a:ext uri="{FF2B5EF4-FFF2-40B4-BE49-F238E27FC236}">
                <a16:creationId xmlns:a16="http://schemas.microsoft.com/office/drawing/2014/main" id="{C95C7915-7671-63DC-EB45-7B0293EC5E10}"/>
              </a:ext>
            </a:extLst>
          </p:cNvPr>
          <p:cNvSpPr txBox="1">
            <a:spLocks/>
          </p:cNvSpPr>
          <p:nvPr/>
        </p:nvSpPr>
        <p:spPr>
          <a:xfrm>
            <a:off x="119526" y="4162411"/>
            <a:ext cx="4930080" cy="60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49263" indent="-449263">
              <a:lnSpc>
                <a:spcPts val="1800"/>
              </a:lnSpc>
              <a:buFontTx/>
              <a:buNone/>
            </a:pPr>
            <a:r>
              <a:rPr lang="ja-JP" altLang="en-US" sz="1800" kern="0" dirty="0">
                <a:solidFill>
                  <a:schemeClr val="accent1">
                    <a:lumMod val="60000"/>
                    <a:lumOff val="40000"/>
                  </a:schemeClr>
                </a:solidFill>
                <a:latin typeface="メイリオ" panose="020B0604030504040204" pitchFamily="50" charset="-128"/>
                <a:ea typeface="メイリオ" panose="020B0604030504040204" pitchFamily="50" charset="-128"/>
              </a:rPr>
              <a:t>①</a:t>
            </a:r>
            <a:r>
              <a:rPr lang="ja-JP" altLang="en-US" sz="1800" kern="0" dirty="0">
                <a:solidFill>
                  <a:srgbClr val="FF0000"/>
                </a:solidFill>
                <a:latin typeface="メイリオ" panose="020B0604030504040204" pitchFamily="50" charset="-128"/>
                <a:ea typeface="メイリオ" panose="020B0604030504040204" pitchFamily="50" charset="-128"/>
              </a:rPr>
              <a:t>ヒアリング</a:t>
            </a:r>
            <a:r>
              <a:rPr lang="ja-JP" altLang="en-US" sz="1600" kern="0" dirty="0">
                <a:solidFill>
                  <a:srgbClr val="FF0000"/>
                </a:solidFill>
                <a:latin typeface="メイリオ" panose="020B0604030504040204" pitchFamily="50" charset="-128"/>
                <a:ea typeface="メイリオ" panose="020B0604030504040204" pitchFamily="50" charset="-128"/>
              </a:rPr>
              <a:t>（訪問・電話）</a:t>
            </a:r>
          </a:p>
          <a:p>
            <a:pPr marL="271463" indent="-271463">
              <a:lnSpc>
                <a:spcPts val="1900"/>
              </a:lnSpc>
              <a:buFontTx/>
              <a:buNone/>
            </a:pPr>
            <a:r>
              <a:rPr lang="ja-JP" altLang="en-US" sz="1800" kern="0" dirty="0">
                <a:solidFill>
                  <a:schemeClr val="accent1">
                    <a:lumMod val="60000"/>
                    <a:lumOff val="40000"/>
                  </a:schemeClr>
                </a:solidFill>
                <a:latin typeface="メイリオ" panose="020B0604030504040204" pitchFamily="50" charset="-128"/>
                <a:ea typeface="メイリオ" panose="020B0604030504040204" pitchFamily="50" charset="-128"/>
              </a:rPr>
              <a:t>　</a:t>
            </a:r>
            <a:r>
              <a:rPr lang="ja-JP" altLang="en-US" sz="1400" kern="0" dirty="0">
                <a:latin typeface="メイリオ" panose="020B0604030504040204" pitchFamily="50" charset="-128"/>
                <a:ea typeface="メイリオ" panose="020B0604030504040204" pitchFamily="50" charset="-128"/>
              </a:rPr>
              <a:t>違反原因行為の疑いのある荷主情報の積極的収集</a:t>
            </a:r>
            <a:endParaRPr lang="ja-JP" altLang="en-US" sz="1800" kern="0" dirty="0">
              <a:latin typeface="メイリオ" panose="020B0604030504040204" pitchFamily="50" charset="-128"/>
              <a:ea typeface="メイリオ" panose="020B0604030504040204" pitchFamily="50" charset="-128"/>
            </a:endParaRPr>
          </a:p>
          <a:p>
            <a:pPr marL="0" indent="0">
              <a:buFontTx/>
              <a:buNone/>
            </a:pPr>
            <a:endParaRPr lang="ja-JP" altLang="en-US" sz="1800" kern="0"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42" name="コンテンツ プレースホルダー 2">
            <a:extLst>
              <a:ext uri="{FF2B5EF4-FFF2-40B4-BE49-F238E27FC236}">
                <a16:creationId xmlns:a16="http://schemas.microsoft.com/office/drawing/2014/main" id="{1E4E4799-87BC-F63A-1EC6-DD9B464CE455}"/>
              </a:ext>
            </a:extLst>
          </p:cNvPr>
          <p:cNvSpPr txBox="1">
            <a:spLocks/>
          </p:cNvSpPr>
          <p:nvPr/>
        </p:nvSpPr>
        <p:spPr>
          <a:xfrm>
            <a:off x="119526" y="4777962"/>
            <a:ext cx="4779985" cy="60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49263" indent="-449263">
              <a:lnSpc>
                <a:spcPts val="1800"/>
              </a:lnSpc>
              <a:buNone/>
            </a:pPr>
            <a:r>
              <a:rPr lang="ja-JP" altLang="en-US" sz="1800" kern="0" dirty="0">
                <a:solidFill>
                  <a:schemeClr val="accent1">
                    <a:lumMod val="60000"/>
                    <a:lumOff val="40000"/>
                  </a:schemeClr>
                </a:solidFill>
                <a:latin typeface="メイリオ" panose="020B0604030504040204" pitchFamily="50" charset="-128"/>
                <a:ea typeface="メイリオ" panose="020B0604030504040204" pitchFamily="50" charset="-128"/>
              </a:rPr>
              <a:t>②</a:t>
            </a:r>
            <a:r>
              <a:rPr lang="ja-JP" altLang="en-US" sz="1800" kern="0" dirty="0">
                <a:solidFill>
                  <a:srgbClr val="FF0000"/>
                </a:solidFill>
                <a:latin typeface="メイリオ" panose="020B0604030504040204" pitchFamily="50" charset="-128"/>
                <a:ea typeface="メイリオ" panose="020B0604030504040204" pitchFamily="50" charset="-128"/>
              </a:rPr>
              <a:t>パトロール </a:t>
            </a:r>
            <a:r>
              <a:rPr lang="en-US" altLang="ja-JP" sz="1600" kern="0" dirty="0">
                <a:solidFill>
                  <a:srgbClr val="FF0000"/>
                </a:solidFill>
                <a:latin typeface="メイリオ" panose="020B0604030504040204" pitchFamily="50" charset="-128"/>
                <a:ea typeface="メイリオ" panose="020B0604030504040204" pitchFamily="50" charset="-128"/>
              </a:rPr>
              <a:t>(</a:t>
            </a:r>
            <a:r>
              <a:rPr lang="ja-JP" altLang="en-US" sz="1600" kern="0" dirty="0">
                <a:solidFill>
                  <a:srgbClr val="FF0000"/>
                </a:solidFill>
                <a:latin typeface="メイリオ" panose="020B0604030504040204" pitchFamily="50" charset="-128"/>
                <a:ea typeface="メイリオ" panose="020B0604030504040204" pitchFamily="50" charset="-128"/>
              </a:rPr>
              <a:t>現場の状況確認</a:t>
            </a:r>
            <a:r>
              <a:rPr lang="en-US" altLang="ja-JP" sz="1600" kern="0" dirty="0">
                <a:solidFill>
                  <a:srgbClr val="FF0000"/>
                </a:solidFill>
                <a:latin typeface="メイリオ" panose="020B0604030504040204" pitchFamily="50" charset="-128"/>
                <a:ea typeface="メイリオ" panose="020B0604030504040204" pitchFamily="50" charset="-128"/>
              </a:rPr>
              <a:t>)</a:t>
            </a:r>
            <a:endParaRPr lang="ja-JP" altLang="en-US" sz="1600" kern="0" dirty="0">
              <a:solidFill>
                <a:srgbClr val="FF0000"/>
              </a:solidFill>
              <a:latin typeface="メイリオ" panose="020B0604030504040204" pitchFamily="50" charset="-128"/>
              <a:ea typeface="メイリオ" panose="020B0604030504040204" pitchFamily="50" charset="-128"/>
            </a:endParaRPr>
          </a:p>
          <a:p>
            <a:pPr marL="271463" indent="0">
              <a:buFontTx/>
              <a:buNone/>
            </a:pPr>
            <a:r>
              <a:rPr lang="ja-JP" altLang="en-US" sz="1400" kern="0" dirty="0">
                <a:latin typeface="メイリオ" panose="020B0604030504040204" pitchFamily="50" charset="-128"/>
                <a:ea typeface="メイリオ" panose="020B0604030504040204" pitchFamily="50" charset="-128"/>
              </a:rPr>
              <a:t>違反原因行為をしている疑いのある</a:t>
            </a:r>
            <a:r>
              <a:rPr lang="ja-JP" altLang="en-US" sz="1400" kern="0" dirty="0">
                <a:solidFill>
                  <a:srgbClr val="FF0000"/>
                </a:solidFill>
                <a:latin typeface="メイリオ" panose="020B0604030504040204" pitchFamily="50" charset="-128"/>
                <a:ea typeface="メイリオ" panose="020B0604030504040204" pitchFamily="50" charset="-128"/>
              </a:rPr>
              <a:t>荷主等の支店、荷捌き場周辺など</a:t>
            </a:r>
            <a:endParaRPr lang="ja-JP" altLang="en-US" sz="1400" kern="0" dirty="0">
              <a:solidFill>
                <a:schemeClr val="accent1">
                  <a:lumMod val="60000"/>
                  <a:lumOff val="40000"/>
                </a:schemeClr>
              </a:solidFill>
              <a:latin typeface="メイリオ" panose="020B0604030504040204" pitchFamily="50" charset="-128"/>
              <a:ea typeface="メイリオ" panose="020B0604030504040204" pitchFamily="50" charset="-128"/>
            </a:endParaRPr>
          </a:p>
          <a:p>
            <a:pPr marL="449263" indent="-449263">
              <a:buFontTx/>
              <a:buNone/>
            </a:pPr>
            <a:endParaRPr lang="ja-JP" altLang="en-US" sz="1800" kern="0" dirty="0">
              <a:solidFill>
                <a:schemeClr val="bg1">
                  <a:lumMod val="65000"/>
                </a:schemeClr>
              </a:solidFill>
              <a:latin typeface="メイリオ" panose="020B0604030504040204" pitchFamily="50" charset="-128"/>
              <a:ea typeface="メイリオ" panose="020B0604030504040204" pitchFamily="50" charset="-128"/>
            </a:endParaRPr>
          </a:p>
          <a:p>
            <a:pPr marL="0" indent="0">
              <a:buFontTx/>
              <a:buNone/>
            </a:pPr>
            <a:endParaRPr lang="ja-JP" altLang="en-US" sz="1800" kern="0"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43" name="コンテンツ プレースホルダー 2">
            <a:extLst>
              <a:ext uri="{FF2B5EF4-FFF2-40B4-BE49-F238E27FC236}">
                <a16:creationId xmlns:a16="http://schemas.microsoft.com/office/drawing/2014/main" id="{40CD40D3-D398-05BB-2E3B-8BCE3D763351}"/>
              </a:ext>
            </a:extLst>
          </p:cNvPr>
          <p:cNvSpPr txBox="1">
            <a:spLocks/>
          </p:cNvSpPr>
          <p:nvPr/>
        </p:nvSpPr>
        <p:spPr>
          <a:xfrm>
            <a:off x="119526" y="5546299"/>
            <a:ext cx="4820362" cy="60232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49263" indent="-449263">
              <a:buFontTx/>
              <a:buNone/>
            </a:pPr>
            <a:r>
              <a:rPr lang="ja-JP" altLang="en-US" sz="1800" kern="0" dirty="0">
                <a:solidFill>
                  <a:schemeClr val="accent1">
                    <a:lumMod val="60000"/>
                    <a:lumOff val="40000"/>
                  </a:schemeClr>
                </a:solidFill>
                <a:latin typeface="メイリオ" panose="020B0604030504040204" pitchFamily="50" charset="-128"/>
                <a:ea typeface="メイリオ" panose="020B0604030504040204" pitchFamily="50" charset="-128"/>
              </a:rPr>
              <a:t>③</a:t>
            </a:r>
            <a:r>
              <a:rPr lang="ja-JP" altLang="en-US" sz="1800" kern="0" dirty="0">
                <a:solidFill>
                  <a:srgbClr val="FF0000"/>
                </a:solidFill>
                <a:latin typeface="メイリオ" panose="020B0604030504040204" pitchFamily="50" charset="-128"/>
                <a:ea typeface="メイリオ" panose="020B0604030504040204" pitchFamily="50" charset="-128"/>
              </a:rPr>
              <a:t>フォローアップ調査 </a:t>
            </a:r>
            <a:r>
              <a:rPr lang="en-US" altLang="ja-JP" sz="1600" kern="0" dirty="0">
                <a:solidFill>
                  <a:srgbClr val="FF0000"/>
                </a:solidFill>
                <a:latin typeface="メイリオ" panose="020B0604030504040204" pitchFamily="50" charset="-128"/>
                <a:ea typeface="メイリオ" panose="020B0604030504040204" pitchFamily="50" charset="-128"/>
              </a:rPr>
              <a:t>(</a:t>
            </a:r>
            <a:r>
              <a:rPr lang="ja-JP" altLang="en-US" sz="1600" kern="0" dirty="0">
                <a:solidFill>
                  <a:srgbClr val="FF0000"/>
                </a:solidFill>
                <a:latin typeface="メイリオ" panose="020B0604030504040204" pitchFamily="50" charset="-128"/>
                <a:ea typeface="メイリオ" panose="020B0604030504040204" pitchFamily="50" charset="-128"/>
              </a:rPr>
              <a:t>パトロール時に実施</a:t>
            </a:r>
            <a:r>
              <a:rPr lang="en-US" altLang="ja-JP" sz="1600" kern="0" dirty="0">
                <a:solidFill>
                  <a:srgbClr val="FF0000"/>
                </a:solidFill>
                <a:latin typeface="メイリオ" panose="020B0604030504040204" pitchFamily="50" charset="-128"/>
                <a:ea typeface="メイリオ" panose="020B0604030504040204" pitchFamily="50" charset="-128"/>
              </a:rPr>
              <a:t>)</a:t>
            </a:r>
            <a:endParaRPr lang="ja-JP" altLang="en-US" sz="1600" kern="0" dirty="0">
              <a:solidFill>
                <a:srgbClr val="FF0000"/>
              </a:solidFill>
              <a:latin typeface="メイリオ" panose="020B0604030504040204" pitchFamily="50" charset="-128"/>
              <a:ea typeface="メイリオ" panose="020B0604030504040204" pitchFamily="50" charset="-128"/>
            </a:endParaRPr>
          </a:p>
          <a:p>
            <a:pPr marL="449263" indent="-177800">
              <a:buFontTx/>
              <a:buNone/>
            </a:pPr>
            <a:r>
              <a:rPr lang="ja-JP" altLang="en-US" sz="1400" kern="0" dirty="0">
                <a:latin typeface="メイリオ" panose="020B0604030504040204" pitchFamily="50" charset="-128"/>
                <a:ea typeface="メイリオ" panose="020B0604030504040204" pitchFamily="50" charset="-128"/>
              </a:rPr>
              <a:t>・情報提供元への事実確認・深堀り</a:t>
            </a:r>
          </a:p>
          <a:p>
            <a:pPr marL="449263" indent="-177800">
              <a:buFontTx/>
              <a:buNone/>
            </a:pPr>
            <a:r>
              <a:rPr lang="ja-JP" altLang="en-US" sz="1400" kern="0" dirty="0">
                <a:latin typeface="メイリオ" panose="020B0604030504040204" pitchFamily="50" charset="-128"/>
                <a:ea typeface="メイリオ" panose="020B0604030504040204" pitchFamily="50" charset="-128"/>
              </a:rPr>
              <a:t>・「働きかけ」、「要請」実施済荷主の再度の違反原因</a:t>
            </a:r>
          </a:p>
          <a:p>
            <a:pPr marL="449263" indent="-3175">
              <a:buFontTx/>
              <a:buNone/>
            </a:pPr>
            <a:r>
              <a:rPr lang="ja-JP" altLang="en-US" sz="1400" kern="0" dirty="0">
                <a:latin typeface="メイリオ" panose="020B0604030504040204" pitchFamily="50" charset="-128"/>
                <a:ea typeface="メイリオ" panose="020B0604030504040204" pitchFamily="50" charset="-128"/>
              </a:rPr>
              <a:t>行為の疑い等確認</a:t>
            </a:r>
          </a:p>
          <a:p>
            <a:pPr marL="449263" indent="-449263">
              <a:buFontTx/>
              <a:buNone/>
            </a:pPr>
            <a:endParaRPr lang="ja-JP" altLang="en-US" sz="1800" kern="0" dirty="0">
              <a:solidFill>
                <a:schemeClr val="bg1">
                  <a:lumMod val="65000"/>
                </a:schemeClr>
              </a:solidFill>
              <a:latin typeface="メイリオ" panose="020B0604030504040204" pitchFamily="50" charset="-128"/>
              <a:ea typeface="メイリオ" panose="020B0604030504040204" pitchFamily="50" charset="-128"/>
            </a:endParaRPr>
          </a:p>
          <a:p>
            <a:pPr marL="0" indent="0">
              <a:buFontTx/>
              <a:buNone/>
            </a:pPr>
            <a:endParaRPr lang="ja-JP" altLang="en-US" sz="1800" kern="0"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48" name="角丸四角形 11">
            <a:extLst>
              <a:ext uri="{FF2B5EF4-FFF2-40B4-BE49-F238E27FC236}">
                <a16:creationId xmlns:a16="http://schemas.microsoft.com/office/drawing/2014/main" id="{D98205B2-CFB7-35C9-2EAB-F29652D8477C}"/>
              </a:ext>
            </a:extLst>
          </p:cNvPr>
          <p:cNvSpPr/>
          <p:nvPr/>
        </p:nvSpPr>
        <p:spPr>
          <a:xfrm>
            <a:off x="119743" y="3833847"/>
            <a:ext cx="4847189" cy="2966733"/>
          </a:xfrm>
          <a:prstGeom prst="roundRect">
            <a:avLst>
              <a:gd name="adj" fmla="val 7459"/>
            </a:avLst>
          </a:prstGeom>
          <a:noFill/>
          <a:ln w="31750">
            <a:solidFill>
              <a:srgbClr val="00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7A545FA9-5408-D6A3-3DA3-68C802E435EF}"/>
              </a:ext>
            </a:extLst>
          </p:cNvPr>
          <p:cNvSpPr/>
          <p:nvPr/>
        </p:nvSpPr>
        <p:spPr>
          <a:xfrm>
            <a:off x="358481" y="3735676"/>
            <a:ext cx="4396860" cy="2920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72000" rIns="72000" bIns="72000" rtlCol="0" anchor="ctr"/>
          <a:lstStyle/>
          <a:p>
            <a:pPr algn="ctr"/>
            <a:r>
              <a:rPr kumimoji="1" lang="ja-JP" altLang="en-US" sz="1600" b="1" u="sng"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「プッシュ型情報収集」</a:t>
            </a:r>
          </a:p>
        </p:txBody>
      </p:sp>
      <p:sp>
        <p:nvSpPr>
          <p:cNvPr id="4" name="メモ 18">
            <a:extLst>
              <a:ext uri="{FF2B5EF4-FFF2-40B4-BE49-F238E27FC236}">
                <a16:creationId xmlns:a16="http://schemas.microsoft.com/office/drawing/2014/main" id="{44771EF6-B8A9-0A3F-05D4-09C4412E12FF}"/>
              </a:ext>
            </a:extLst>
          </p:cNvPr>
          <p:cNvSpPr/>
          <p:nvPr/>
        </p:nvSpPr>
        <p:spPr>
          <a:xfrm>
            <a:off x="7484852" y="4079820"/>
            <a:ext cx="1320559" cy="252000"/>
          </a:xfrm>
          <a:prstGeom prst="foldedCorner">
            <a:avLst/>
          </a:prstGeom>
          <a:solidFill>
            <a:srgbClr val="FFFF99"/>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文書のみ送付</a:t>
            </a:r>
          </a:p>
        </p:txBody>
      </p:sp>
      <p:sp>
        <p:nvSpPr>
          <p:cNvPr id="5" name="右矢印 37">
            <a:extLst>
              <a:ext uri="{FF2B5EF4-FFF2-40B4-BE49-F238E27FC236}">
                <a16:creationId xmlns:a16="http://schemas.microsoft.com/office/drawing/2014/main" id="{AD3619E9-4E7A-01EC-D986-814AEC251B24}"/>
              </a:ext>
            </a:extLst>
          </p:cNvPr>
          <p:cNvSpPr/>
          <p:nvPr/>
        </p:nvSpPr>
        <p:spPr>
          <a:xfrm>
            <a:off x="7004119" y="4456735"/>
            <a:ext cx="375849" cy="268395"/>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8453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0"/>
                                        <p:tgtEl>
                                          <p:spTgt spid="20"/>
                                        </p:tgtEl>
                                      </p:cBhvr>
                                    </p:animEffect>
                                  </p:childTnLst>
                                </p:cTn>
                              </p:par>
                              <p:par>
                                <p:cTn id="8" presetID="10" presetClass="entr" presetSubtype="0" fill="hold" nodeType="withEffect">
                                  <p:stCondLst>
                                    <p:cond delay="1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3000"/>
                                        <p:tgtEl>
                                          <p:spTgt spid="19"/>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3000"/>
                                        <p:tgtEl>
                                          <p:spTgt spid="25"/>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3000"/>
                                        <p:tgtEl>
                                          <p:spTgt spid="22"/>
                                        </p:tgtEl>
                                      </p:cBhvr>
                                    </p:animEffect>
                                  </p:childTnLst>
                                </p:cTn>
                              </p:par>
                            </p:childTnLst>
                          </p:cTn>
                        </p:par>
                        <p:par>
                          <p:cTn id="17" fill="hold">
                            <p:stCondLst>
                              <p:cond delay="500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3000"/>
                                        <p:tgtEl>
                                          <p:spTgt spid="27"/>
                                        </p:tgtEl>
                                      </p:cBhvr>
                                    </p:animEffect>
                                  </p:childTnLst>
                                </p:cTn>
                              </p:par>
                            </p:childTnLst>
                          </p:cTn>
                        </p:par>
                        <p:par>
                          <p:cTn id="21" fill="hold">
                            <p:stCondLst>
                              <p:cond delay="80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0"/>
                                        <p:tgtEl>
                                          <p:spTgt spid="21"/>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3000"/>
                                        <p:tgtEl>
                                          <p:spTgt spid="24"/>
                                        </p:tgtEl>
                                      </p:cBhvr>
                                    </p:animEffect>
                                  </p:childTnLst>
                                </p:cTn>
                              </p:par>
                              <p:par>
                                <p:cTn id="28" presetID="10" presetClass="entr" presetSubtype="0" fill="hold" nodeType="withEffect">
                                  <p:stCondLst>
                                    <p:cond delay="15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3000"/>
                                        <p:tgtEl>
                                          <p:spTgt spid="18"/>
                                        </p:tgtEl>
                                      </p:cBhvr>
                                    </p:animEffect>
                                  </p:childTnLst>
                                </p:cTn>
                              </p:par>
                              <p:par>
                                <p:cTn id="31" presetID="22" presetClass="entr" presetSubtype="1" fill="hold" grpId="0" nodeType="withEffect">
                                  <p:stCondLst>
                                    <p:cond delay="150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3000"/>
                                        <p:tgtEl>
                                          <p:spTgt spid="23"/>
                                        </p:tgtEl>
                                      </p:cBhvr>
                                    </p:animEffect>
                                  </p:childTnLst>
                                </p:cTn>
                              </p:par>
                            </p:childTnLst>
                          </p:cTn>
                        </p:par>
                        <p:par>
                          <p:cTn id="34" fill="hold">
                            <p:stCondLst>
                              <p:cond delay="1300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3000"/>
                                        <p:tgtEl>
                                          <p:spTgt spid="29"/>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3000"/>
                                        <p:tgtEl>
                                          <p:spTgt spid="2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randombar(horizontal)">
                                      <p:cBhvr>
                                        <p:cTn id="43" dur="5000"/>
                                        <p:tgtEl>
                                          <p:spTgt spid="4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randombar(horizontal)">
                                      <p:cBhvr>
                                        <p:cTn id="46" dur="5000"/>
                                        <p:tgtEl>
                                          <p:spTgt spid="4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randombar(horizontal)">
                                      <p:cBhvr>
                                        <p:cTn id="49" dur="5000"/>
                                        <p:tgtEl>
                                          <p:spTgt spid="43"/>
                                        </p:tgtEl>
                                      </p:cBhvr>
                                    </p:animEffect>
                                  </p:childTnLst>
                                </p:cTn>
                              </p:par>
                            </p:childTnLst>
                          </p:cTn>
                        </p:par>
                        <p:par>
                          <p:cTn id="50" fill="hold">
                            <p:stCondLst>
                              <p:cond delay="18000"/>
                            </p:stCondLst>
                            <p:childTnLst>
                              <p:par>
                                <p:cTn id="51" presetID="10" presetClass="entr" presetSubtype="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3000"/>
                                        <p:tgtEl>
                                          <p:spTgt spid="47"/>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3000"/>
                                        <p:tgtEl>
                                          <p:spTgt spid="48"/>
                                        </p:tgtEl>
                                      </p:cBhvr>
                                    </p:animEffect>
                                  </p:childTnLst>
                                </p:cTn>
                              </p:par>
                            </p:childTnLst>
                          </p:cTn>
                        </p:par>
                        <p:par>
                          <p:cTn id="57" fill="hold">
                            <p:stCondLst>
                              <p:cond delay="21500"/>
                            </p:stCondLst>
                            <p:childTnLst>
                              <p:par>
                                <p:cTn id="58" presetID="10" presetClass="entr" presetSubtype="0"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0"/>
                                        <p:tgtEl>
                                          <p:spTgt spid="4"/>
                                        </p:tgtEl>
                                      </p:cBhvr>
                                    </p:animEffect>
                                  </p:childTnLst>
                                </p:cTn>
                              </p:par>
                            </p:childTnLst>
                          </p:cTn>
                        </p:par>
                        <p:par>
                          <p:cTn id="61" fill="hold">
                            <p:stCondLst>
                              <p:cond delay="26500"/>
                            </p:stCondLst>
                            <p:childTnLst>
                              <p:par>
                                <p:cTn id="62" presetID="22" presetClass="entr" presetSubtype="8"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left)">
                                      <p:cBhvr>
                                        <p:cTn id="6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7" grpId="0" animBg="1"/>
      <p:bldP spid="28" grpId="0" animBg="1"/>
      <p:bldP spid="29" grpId="0" animBg="1"/>
      <p:bldP spid="41" grpId="0"/>
      <p:bldP spid="42" grpId="0"/>
      <p:bldP spid="43" grpId="0"/>
      <p:bldP spid="48" grpId="0" animBg="1"/>
      <p:bldP spid="47"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BF3781-D0F5-97DB-50B7-4A95AFDEA161}"/>
              </a:ext>
            </a:extLst>
          </p:cNvPr>
          <p:cNvSpPr>
            <a:spLocks noGrp="1"/>
          </p:cNvSpPr>
          <p:nvPr>
            <p:ph type="title"/>
          </p:nvPr>
        </p:nvSpPr>
        <p:spPr>
          <a:xfrm>
            <a:off x="0" y="0"/>
            <a:ext cx="8481391" cy="476250"/>
          </a:xfrm>
        </p:spPr>
        <p:txBody>
          <a:bodyPr/>
          <a:lstStyle/>
          <a:p>
            <a:r>
              <a:rPr lang="ja-JP" altLang="en-US" dirty="0"/>
              <a:t>活動の総括　（令和</a:t>
            </a:r>
            <a:r>
              <a:rPr lang="en-US" altLang="ja-JP" dirty="0"/>
              <a:t>5</a:t>
            </a:r>
            <a:r>
              <a:rPr lang="ja-JP" altLang="en-US" dirty="0"/>
              <a:t>年</a:t>
            </a:r>
            <a:r>
              <a:rPr lang="en-US" altLang="ja-JP" dirty="0"/>
              <a:t>7</a:t>
            </a:r>
            <a:r>
              <a:rPr lang="ja-JP" altLang="en-US" dirty="0"/>
              <a:t>月</a:t>
            </a:r>
            <a:r>
              <a:rPr lang="en-US" altLang="ja-JP" dirty="0"/>
              <a:t>21</a:t>
            </a:r>
            <a:r>
              <a:rPr lang="ja-JP" altLang="en-US" dirty="0"/>
              <a:t>日～令和</a:t>
            </a:r>
            <a:r>
              <a:rPr lang="en-US" altLang="ja-JP" dirty="0"/>
              <a:t>6</a:t>
            </a:r>
            <a:r>
              <a:rPr lang="ja-JP" altLang="en-US" dirty="0"/>
              <a:t>年</a:t>
            </a:r>
            <a:r>
              <a:rPr lang="en-US" altLang="ja-JP" dirty="0"/>
              <a:t>2</a:t>
            </a:r>
            <a:r>
              <a:rPr lang="ja-JP" altLang="en-US" dirty="0"/>
              <a:t>月</a:t>
            </a:r>
            <a:r>
              <a:rPr lang="en-US" altLang="ja-JP" dirty="0"/>
              <a:t>16</a:t>
            </a:r>
            <a:r>
              <a:rPr lang="ja-JP" altLang="en-US" dirty="0"/>
              <a:t>日）</a:t>
            </a:r>
            <a:endParaRPr kumimoji="1" lang="ja-JP" altLang="en-US" dirty="0"/>
          </a:p>
        </p:txBody>
      </p:sp>
      <p:sp>
        <p:nvSpPr>
          <p:cNvPr id="4" name="テキスト ボックス 3">
            <a:extLst>
              <a:ext uri="{FF2B5EF4-FFF2-40B4-BE49-F238E27FC236}">
                <a16:creationId xmlns:a16="http://schemas.microsoft.com/office/drawing/2014/main" id="{860AD458-3558-498B-BBC4-322FF5B994D4}"/>
              </a:ext>
            </a:extLst>
          </p:cNvPr>
          <p:cNvSpPr txBox="1"/>
          <p:nvPr/>
        </p:nvSpPr>
        <p:spPr>
          <a:xfrm>
            <a:off x="46214" y="925959"/>
            <a:ext cx="9906000" cy="4300344"/>
          </a:xfrm>
          <a:prstGeom prst="rect">
            <a:avLst/>
          </a:prstGeom>
          <a:noFill/>
        </p:spPr>
        <p:txBody>
          <a:bodyPr wrap="square" lIns="0" rIns="0" rtlCol="0">
            <a:spAutoFit/>
          </a:bodyPr>
          <a:lstStyle/>
          <a:p>
            <a:pPr marL="87313"/>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「働きかけ」について</a:t>
            </a:r>
          </a:p>
          <a:p>
            <a:pPr marL="3048000" indent="-2514600"/>
            <a:r>
              <a:rPr lang="ja-JP" altLang="en-US" sz="2000" dirty="0">
                <a:latin typeface="Meiryo UI" panose="020B0604030504040204" pitchFamily="50" charset="-128"/>
                <a:ea typeface="Meiryo UI" panose="020B0604030504040204" pitchFamily="50" charset="-128"/>
              </a:rPr>
              <a:t>働きかけ件数　　：</a:t>
            </a:r>
            <a:r>
              <a:rPr lang="en-US" altLang="ja-JP" sz="3600" b="1" dirty="0">
                <a:solidFill>
                  <a:srgbClr val="FF0000"/>
                </a:solidFill>
                <a:latin typeface="Meiryo UI" panose="020B0604030504040204" pitchFamily="50" charset="-128"/>
                <a:ea typeface="Meiryo UI" panose="020B0604030504040204" pitchFamily="50" charset="-128"/>
              </a:rPr>
              <a:t>6</a:t>
            </a:r>
            <a:r>
              <a:rPr lang="ja-JP" altLang="en-US" sz="2000" b="1" dirty="0">
                <a:solidFill>
                  <a:srgbClr val="FF0000"/>
                </a:solidFill>
                <a:latin typeface="Meiryo UI" panose="020B0604030504040204" pitchFamily="50" charset="-128"/>
                <a:ea typeface="Meiryo UI" panose="020B0604030504040204" pitchFamily="50" charset="-128"/>
              </a:rPr>
              <a:t>件 </a:t>
            </a:r>
            <a:r>
              <a:rPr lang="ja-JP" altLang="en-US" sz="2000" dirty="0">
                <a:latin typeface="Meiryo UI" panose="020B0604030504040204" pitchFamily="50" charset="-128"/>
                <a:ea typeface="Meiryo UI" panose="020B0604030504040204" pitchFamily="50" charset="-128"/>
              </a:rPr>
              <a:t>（疑いのある違反原因行為</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恒常的な長時間の荷待ちの発生）</a:t>
            </a:r>
            <a:endParaRPr lang="en-US" altLang="ja-JP" sz="2000" dirty="0">
              <a:latin typeface="Meiryo UI" panose="020B0604030504040204" pitchFamily="50" charset="-128"/>
              <a:ea typeface="Meiryo UI" panose="020B0604030504040204" pitchFamily="50" charset="-128"/>
            </a:endParaRPr>
          </a:p>
          <a:p>
            <a:pPr marL="2514600" indent="-1981200"/>
            <a:r>
              <a:rPr lang="ja-JP" altLang="en-US" sz="2000" dirty="0">
                <a:latin typeface="Meiryo UI" panose="020B0604030504040204" pitchFamily="50" charset="-128"/>
                <a:ea typeface="Meiryo UI" panose="020B0604030504040204" pitchFamily="50" charset="-128"/>
              </a:rPr>
              <a:t>働きかけの内容</a:t>
            </a:r>
            <a:r>
              <a:rPr lang="ja-JP" altLang="en-US" sz="2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：文書交付、ヒアリングにより事実確認、今後適宜フォローアップ予定</a:t>
            </a:r>
            <a:endParaRPr lang="en-US" altLang="ja-JP" sz="2000" dirty="0">
              <a:latin typeface="Meiryo UI" panose="020B0604030504040204" pitchFamily="50" charset="-128"/>
              <a:ea typeface="Meiryo UI" panose="020B0604030504040204" pitchFamily="50" charset="-128"/>
            </a:endParaRPr>
          </a:p>
          <a:p>
            <a:pPr marL="3048000" indent="-2514600"/>
            <a:r>
              <a:rPr lang="ja-JP" altLang="en-US" dirty="0">
                <a:latin typeface="Meiryo UI" panose="020B0604030504040204" pitchFamily="50" charset="-128"/>
                <a:ea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rPr>
              <a:t>北信</a:t>
            </a:r>
            <a:r>
              <a:rPr lang="en-US" altLang="ja-JP" sz="1400" dirty="0">
                <a:solidFill>
                  <a:schemeClr val="bg1"/>
                </a:solidFill>
                <a:latin typeface="Meiryo UI" panose="020B0604030504040204" pitchFamily="50" charset="-128"/>
                <a:ea typeface="Meiryo UI" panose="020B0604030504040204" pitchFamily="50" charset="-128"/>
              </a:rPr>
              <a:t>8</a:t>
            </a:r>
            <a:r>
              <a:rPr lang="ja-JP" altLang="en-US" sz="1400" dirty="0">
                <a:solidFill>
                  <a:schemeClr val="bg1"/>
                </a:solidFill>
                <a:latin typeface="Meiryo UI" panose="020B0604030504040204" pitchFamily="50" charset="-128"/>
                <a:ea typeface="Meiryo UI" panose="020B0604030504040204" pitchFamily="50" charset="-128"/>
              </a:rPr>
              <a:t>件、関東</a:t>
            </a:r>
            <a:r>
              <a:rPr lang="en-US" altLang="ja-JP" sz="1400" dirty="0">
                <a:solidFill>
                  <a:schemeClr val="bg1"/>
                </a:solidFill>
                <a:latin typeface="Meiryo UI" panose="020B0604030504040204" pitchFamily="50" charset="-128"/>
                <a:ea typeface="Meiryo UI" panose="020B0604030504040204" pitchFamily="50" charset="-128"/>
              </a:rPr>
              <a:t>61</a:t>
            </a:r>
            <a:r>
              <a:rPr lang="ja-JP" altLang="en-US" sz="1400" dirty="0">
                <a:solidFill>
                  <a:schemeClr val="bg1"/>
                </a:solidFill>
                <a:latin typeface="Meiryo UI" panose="020B0604030504040204" pitchFamily="50" charset="-128"/>
                <a:ea typeface="Meiryo UI" panose="020B0604030504040204" pitchFamily="50" charset="-128"/>
              </a:rPr>
              <a:t>件、中部</a:t>
            </a:r>
            <a:r>
              <a:rPr lang="en-US" altLang="ja-JP" sz="1400" dirty="0">
                <a:solidFill>
                  <a:schemeClr val="bg1"/>
                </a:solidFill>
                <a:latin typeface="Meiryo UI" panose="020B0604030504040204" pitchFamily="50" charset="-128"/>
                <a:ea typeface="Meiryo UI" panose="020B0604030504040204" pitchFamily="50" charset="-128"/>
              </a:rPr>
              <a:t>20</a:t>
            </a:r>
            <a:r>
              <a:rPr lang="ja-JP" altLang="en-US" sz="1400" dirty="0">
                <a:solidFill>
                  <a:schemeClr val="bg1"/>
                </a:solidFill>
                <a:latin typeface="Meiryo UI" panose="020B0604030504040204" pitchFamily="50" charset="-128"/>
                <a:ea typeface="Meiryo UI" panose="020B0604030504040204" pitchFamily="50" charset="-128"/>
              </a:rPr>
              <a:t>件、</a:t>
            </a:r>
            <a:endParaRPr lang="en-US" altLang="ja-JP" b="1" dirty="0">
              <a:solidFill>
                <a:schemeClr val="bg1"/>
              </a:solidFill>
              <a:latin typeface="Meiryo UI" panose="020B0604030504040204" pitchFamily="50" charset="-128"/>
              <a:ea typeface="Meiryo UI" panose="020B0604030504040204" pitchFamily="50" charset="-128"/>
            </a:endParaRPr>
          </a:p>
          <a:p>
            <a:pPr marL="271463" indent="-177800">
              <a:lnSpc>
                <a:spcPts val="1400"/>
              </a:lnSpc>
            </a:pPr>
            <a:endParaRPr lang="ja-JP" altLang="en-US" b="1" dirty="0">
              <a:latin typeface="Meiryo UI" panose="020B0604030504040204" pitchFamily="50" charset="-128"/>
              <a:ea typeface="Meiryo UI" panose="020B0604030504040204" pitchFamily="50" charset="-128"/>
            </a:endParaRPr>
          </a:p>
          <a:p>
            <a:pPr marL="271463" indent="-177800"/>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中国独自の取組み</a:t>
            </a:r>
            <a:endParaRPr lang="en-US" altLang="ja-JP" sz="800" b="1" dirty="0">
              <a:latin typeface="Meiryo UI" panose="020B0604030504040204" pitchFamily="50" charset="-128"/>
              <a:ea typeface="Meiryo UI" panose="020B0604030504040204" pitchFamily="50" charset="-128"/>
            </a:endParaRPr>
          </a:p>
          <a:p>
            <a:pPr marL="631825" indent="-3175">
              <a:lnSpc>
                <a:spcPts val="500"/>
              </a:lnSpc>
            </a:pPr>
            <a:endParaRPr kumimoji="1" lang="ja-JP" altLang="en-US" sz="1000" dirty="0">
              <a:latin typeface="Meiryo UI" panose="020B0604030504040204" pitchFamily="50" charset="-128"/>
              <a:ea typeface="Meiryo UI" panose="020B0604030504040204" pitchFamily="50" charset="-128"/>
            </a:endParaRPr>
          </a:p>
          <a:p>
            <a:pPr marL="536575" indent="-177800"/>
            <a:r>
              <a:rPr lang="ja-JP" altLang="en-US" sz="2000" u="heavy" dirty="0">
                <a:solidFill>
                  <a:srgbClr val="00B0F0"/>
                </a:solidFill>
                <a:uFill>
                  <a:solidFill>
                    <a:srgbClr val="00B0F0"/>
                  </a:solidFill>
                </a:uFill>
                <a:latin typeface="Meiryo UI" panose="020B0604030504040204" pitchFamily="50" charset="-128"/>
                <a:ea typeface="Meiryo UI" panose="020B0604030504040204" pitchFamily="50" charset="-128"/>
              </a:rPr>
              <a:t>①パトロール</a:t>
            </a:r>
            <a:endParaRPr lang="en-US" altLang="ja-JP" sz="1600" b="1" dirty="0">
              <a:solidFill>
                <a:srgbClr val="00B0F0"/>
              </a:solidFill>
              <a:latin typeface="Meiryo UI" panose="020B0604030504040204" pitchFamily="50" charset="-128"/>
              <a:ea typeface="Meiryo UI" panose="020B0604030504040204" pitchFamily="50" charset="-128"/>
            </a:endParaRPr>
          </a:p>
          <a:p>
            <a:pPr marL="536575" indent="-177800"/>
            <a:r>
              <a:rPr lang="ja-JP" altLang="en-US" sz="1600" dirty="0">
                <a:solidFill>
                  <a:srgbClr val="00B0F0"/>
                </a:solidFill>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実施件数：</a:t>
            </a:r>
            <a:r>
              <a:rPr lang="ja-JP" altLang="en-US" sz="2000" b="1" dirty="0">
                <a:solidFill>
                  <a:srgbClr val="FF0000"/>
                </a:solidFill>
                <a:latin typeface="Meiryo UI" panose="020B0604030504040204" pitchFamily="50" charset="-128"/>
                <a:ea typeface="Meiryo UI" panose="020B0604030504040204" pitchFamily="50" charset="-128"/>
              </a:rPr>
              <a:t>約</a:t>
            </a:r>
            <a:r>
              <a:rPr lang="en-US" altLang="ja-JP" sz="3600" b="1" dirty="0">
                <a:solidFill>
                  <a:srgbClr val="FF0000"/>
                </a:solidFill>
                <a:latin typeface="Meiryo UI" panose="020B0604030504040204" pitchFamily="50" charset="-128"/>
                <a:ea typeface="Meiryo UI" panose="020B0604030504040204" pitchFamily="50" charset="-128"/>
              </a:rPr>
              <a:t>720</a:t>
            </a:r>
            <a:r>
              <a:rPr lang="ja-JP" altLang="en-US" sz="2000" b="1" dirty="0">
                <a:solidFill>
                  <a:srgbClr val="FF0000"/>
                </a:solidFill>
                <a:latin typeface="Meiryo UI" panose="020B0604030504040204" pitchFamily="50" charset="-128"/>
                <a:ea typeface="Meiryo UI" panose="020B0604030504040204" pitchFamily="50" charset="-128"/>
              </a:rPr>
              <a:t>件 </a:t>
            </a:r>
            <a:r>
              <a:rPr lang="ja-JP" altLang="en-US" sz="2000" dirty="0">
                <a:latin typeface="Meiryo UI" panose="020B0604030504040204" pitchFamily="50" charset="-128"/>
                <a:ea typeface="Meiryo UI" panose="020B0604030504040204" pitchFamily="50" charset="-128"/>
              </a:rPr>
              <a:t>（荷主・元請事業者拠点の立ち寄り先件数（延べ数）</a:t>
            </a: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a:t>
            </a:r>
          </a:p>
          <a:p>
            <a:pPr marL="536575" indent="-177800">
              <a:lnSpc>
                <a:spcPts val="500"/>
              </a:lnSpc>
            </a:pPr>
            <a:endParaRPr lang="en-US" altLang="ja-JP" sz="2000" dirty="0">
              <a:latin typeface="Meiryo UI" panose="020B0604030504040204" pitchFamily="50" charset="-128"/>
              <a:ea typeface="Meiryo UI" panose="020B0604030504040204" pitchFamily="50" charset="-128"/>
            </a:endParaRPr>
          </a:p>
          <a:p>
            <a:pPr marL="87313">
              <a:lnSpc>
                <a:spcPts val="1400"/>
              </a:lnSpc>
            </a:pPr>
            <a:endParaRPr lang="en-US" altLang="ja-JP" sz="1400" b="1" dirty="0">
              <a:latin typeface="Meiryo UI" panose="020B0604030504040204" pitchFamily="50" charset="-128"/>
              <a:ea typeface="Meiryo UI" panose="020B0604030504040204" pitchFamily="50" charset="-128"/>
            </a:endParaRPr>
          </a:p>
          <a:p>
            <a:pPr marL="358775"/>
            <a:r>
              <a:rPr lang="ja-JP" altLang="en-US" sz="2000" u="heavy" dirty="0">
                <a:solidFill>
                  <a:srgbClr val="00B0F0"/>
                </a:solidFill>
                <a:uFill>
                  <a:solidFill>
                    <a:srgbClr val="00B0F0"/>
                  </a:solidFill>
                </a:uFill>
                <a:latin typeface="Meiryo UI" panose="020B0604030504040204" pitchFamily="50" charset="-128"/>
                <a:ea typeface="Meiryo UI" panose="020B0604030504040204" pitchFamily="50" charset="-128"/>
              </a:rPr>
              <a:t>②荷主、トラック事業者向けオンライン説明会</a:t>
            </a:r>
            <a:endParaRPr lang="en-US" altLang="ja-JP" sz="2000" u="heavy" dirty="0">
              <a:solidFill>
                <a:srgbClr val="00B0F0"/>
              </a:solidFill>
              <a:uFill>
                <a:solidFill>
                  <a:srgbClr val="00B0F0"/>
                </a:solidFill>
              </a:uFill>
              <a:latin typeface="Meiryo UI" panose="020B0604030504040204" pitchFamily="50" charset="-128"/>
              <a:ea typeface="Meiryo UI" panose="020B0604030504040204" pitchFamily="50" charset="-128"/>
            </a:endParaRPr>
          </a:p>
          <a:p>
            <a:pPr marL="358775"/>
            <a:endParaRPr lang="en-US" altLang="ja-JP" sz="1600" b="1" dirty="0">
              <a:solidFill>
                <a:srgbClr val="00B0F0"/>
              </a:solidFill>
              <a:latin typeface="Meiryo UI" panose="020B0604030504040204" pitchFamily="50" charset="-128"/>
              <a:ea typeface="Meiryo UI" panose="020B0604030504040204" pitchFamily="50" charset="-128"/>
            </a:endParaRPr>
          </a:p>
          <a:p>
            <a:pPr marL="631825" indent="-3175">
              <a:lnSpc>
                <a:spcPts val="2400"/>
              </a:lnSpc>
            </a:pPr>
            <a:r>
              <a:rPr lang="ja-JP" altLang="en-US" sz="2000" dirty="0">
                <a:latin typeface="Meiryo UI" panose="020B0604030504040204" pitchFamily="50" charset="-128"/>
                <a:ea typeface="Meiryo UI" panose="020B0604030504040204" pitchFamily="50" charset="-128"/>
              </a:rPr>
              <a:t>参加者計：</a:t>
            </a:r>
            <a:r>
              <a:rPr lang="ja-JP" altLang="en-US" sz="2000" b="1" dirty="0">
                <a:solidFill>
                  <a:srgbClr val="FF0000"/>
                </a:solidFill>
                <a:latin typeface="Meiryo UI" panose="020B0604030504040204" pitchFamily="50" charset="-128"/>
                <a:ea typeface="Meiryo UI" panose="020B0604030504040204" pitchFamily="50" charset="-128"/>
              </a:rPr>
              <a:t>約</a:t>
            </a:r>
            <a:r>
              <a:rPr lang="en-US" altLang="ja-JP" sz="3600" b="1" dirty="0">
                <a:solidFill>
                  <a:srgbClr val="FF0000"/>
                </a:solidFill>
                <a:latin typeface="Meiryo UI" panose="020B0604030504040204" pitchFamily="50" charset="-128"/>
                <a:ea typeface="Meiryo UI" panose="020B0604030504040204" pitchFamily="50" charset="-128"/>
              </a:rPr>
              <a:t>780</a:t>
            </a:r>
            <a:r>
              <a:rPr lang="ja-JP" altLang="en-US" sz="2000" b="1" dirty="0">
                <a:solidFill>
                  <a:srgbClr val="FF0000"/>
                </a:solidFill>
                <a:latin typeface="Meiryo UI" panose="020B0604030504040204" pitchFamily="50" charset="-128"/>
                <a:ea typeface="Meiryo UI" panose="020B0604030504040204" pitchFamily="50" charset="-128"/>
              </a:rPr>
              <a:t>人</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（毎月</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回実施、これまで</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回実施済み。）</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延べ数</a:t>
            </a:r>
            <a:endParaRPr lang="en-US" altLang="ja-JP" sz="2000" dirty="0">
              <a:latin typeface="Meiryo UI" panose="020B0604030504040204" pitchFamily="50" charset="-128"/>
              <a:ea typeface="Meiryo UI" panose="020B0604030504040204" pitchFamily="50" charset="-128"/>
            </a:endParaRPr>
          </a:p>
          <a:p>
            <a:pPr marL="533400" indent="-174625"/>
            <a:endParaRPr lang="ja-JP" altLang="en-US" sz="300" dirty="0">
              <a:solidFill>
                <a:srgbClr val="00B0F0"/>
              </a:solidFill>
              <a:latin typeface="Meiryo UI" panose="020B0604030504040204" pitchFamily="50" charset="-128"/>
              <a:ea typeface="Meiryo UI" panose="020B0604030504040204" pitchFamily="50" charset="-128"/>
            </a:endParaRPr>
          </a:p>
          <a:p>
            <a:pPr marL="533400" indent="-174625">
              <a:lnSpc>
                <a:spcPts val="500"/>
              </a:lnSpc>
            </a:pPr>
            <a:endParaRPr lang="en-US" altLang="ja-JP" sz="10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4C38587D-0720-4E73-639B-27506AE6A1BA}"/>
              </a:ext>
            </a:extLst>
          </p:cNvPr>
          <p:cNvSpPr txBox="1">
            <a:spLocks/>
          </p:cNvSpPr>
          <p:nvPr/>
        </p:nvSpPr>
        <p:spPr>
          <a:xfrm>
            <a:off x="7749952" y="6353407"/>
            <a:ext cx="2188131" cy="480529"/>
          </a:xfrm>
          <a:prstGeom prst="rect">
            <a:avLst/>
          </a:prstGeom>
        </p:spPr>
        <p:txBody>
          <a:bodyPr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fld id="{DE30BA50-F251-45CE-AAD4-7FCE54EC8F42}" type="slidenum">
              <a:rPr lang="en-US" altLang="ja-JP" sz="1292">
                <a:solidFill>
                  <a:srgbClr val="000000"/>
                </a:solidFill>
                <a:latin typeface="Arial"/>
                <a:ea typeface="ＭＳ Ｐゴシック"/>
              </a:rPr>
              <a:pPr algn="r" fontAlgn="auto">
                <a:spcBef>
                  <a:spcPts val="0"/>
                </a:spcBef>
                <a:spcAft>
                  <a:spcPts val="0"/>
                </a:spcAft>
                <a:defRPr/>
              </a:pPr>
              <a:t>2</a:t>
            </a:fld>
            <a:endParaRPr lang="en-US" altLang="ja-JP" sz="1292" dirty="0">
              <a:solidFill>
                <a:srgbClr val="000000"/>
              </a:solidFill>
              <a:latin typeface="Arial"/>
              <a:ea typeface="ＭＳ Ｐゴシック"/>
            </a:endParaRPr>
          </a:p>
        </p:txBody>
      </p:sp>
    </p:spTree>
    <p:extLst>
      <p:ext uri="{BB962C8B-B14F-4D97-AF65-F5344CB8AC3E}">
        <p14:creationId xmlns:p14="http://schemas.microsoft.com/office/powerpoint/2010/main" val="187021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882571-74D0-1E5F-E620-7AFF4B830570}"/>
              </a:ext>
            </a:extLst>
          </p:cNvPr>
          <p:cNvSpPr>
            <a:spLocks noGrp="1"/>
          </p:cNvSpPr>
          <p:nvPr>
            <p:ph type="title"/>
          </p:nvPr>
        </p:nvSpPr>
        <p:spPr/>
        <p:txBody>
          <a:bodyPr/>
          <a:lstStyle/>
          <a:p>
            <a:r>
              <a:rPr kumimoji="1" lang="ja-JP" altLang="en-US" dirty="0"/>
              <a:t>パトロールの状況（荷主の拠点、本社事務所等）</a:t>
            </a:r>
          </a:p>
        </p:txBody>
      </p:sp>
      <p:sp>
        <p:nvSpPr>
          <p:cNvPr id="9" name="コンテンツ プレースホルダー 2">
            <a:extLst>
              <a:ext uri="{FF2B5EF4-FFF2-40B4-BE49-F238E27FC236}">
                <a16:creationId xmlns:a16="http://schemas.microsoft.com/office/drawing/2014/main" id="{90AE8ECA-69A6-F8F6-C7A3-B5FCC3A5E705}"/>
              </a:ext>
            </a:extLst>
          </p:cNvPr>
          <p:cNvSpPr txBox="1">
            <a:spLocks/>
          </p:cNvSpPr>
          <p:nvPr/>
        </p:nvSpPr>
        <p:spPr>
          <a:xfrm>
            <a:off x="4929604" y="579121"/>
            <a:ext cx="5087349" cy="3208398"/>
          </a:xfrm>
          <a:prstGeom prst="rect">
            <a:avLst/>
          </a:prstGeom>
          <a:noFill/>
          <a:ln w="9525">
            <a:noFill/>
            <a:miter lim="800000"/>
            <a:headEnd/>
            <a:tailEnd/>
          </a:ln>
        </p:spPr>
        <p:txBody>
          <a:bodyPr vert="horz" wrap="square" lIns="36000" tIns="45720" rIns="3600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pPr>
            <a:r>
              <a:rPr lang="ja-JP" altLang="en-US" sz="1800" b="1" kern="0" dirty="0">
                <a:solidFill>
                  <a:schemeClr val="tx2">
                    <a:lumMod val="60000"/>
                    <a:lumOff val="40000"/>
                  </a:schemeClr>
                </a:solidFill>
                <a:latin typeface="メイリオ" panose="020B0604030504040204" pitchFamily="50" charset="-128"/>
                <a:ea typeface="メイリオ" panose="020B0604030504040204" pitchFamily="50" charset="-128"/>
              </a:rPr>
              <a:t>令和</a:t>
            </a:r>
            <a:r>
              <a:rPr lang="en-US" altLang="ja-JP" sz="1800" b="1" kern="0" dirty="0">
                <a:solidFill>
                  <a:schemeClr val="tx2">
                    <a:lumMod val="60000"/>
                    <a:lumOff val="40000"/>
                  </a:schemeClr>
                </a:solidFill>
                <a:latin typeface="メイリオ" panose="020B0604030504040204" pitchFamily="50" charset="-128"/>
                <a:ea typeface="メイリオ" panose="020B0604030504040204" pitchFamily="50" charset="-128"/>
              </a:rPr>
              <a:t>5</a:t>
            </a:r>
            <a:r>
              <a:rPr lang="ja-JP" altLang="en-US" sz="1800" b="1" kern="0" dirty="0">
                <a:solidFill>
                  <a:schemeClr val="tx2">
                    <a:lumMod val="60000"/>
                    <a:lumOff val="40000"/>
                  </a:schemeClr>
                </a:solidFill>
                <a:latin typeface="メイリオ" panose="020B0604030504040204" pitchFamily="50" charset="-128"/>
                <a:ea typeface="メイリオ" panose="020B0604030504040204" pitchFamily="50" charset="-128"/>
              </a:rPr>
              <a:t>年</a:t>
            </a:r>
            <a:r>
              <a:rPr lang="en-US" altLang="ja-JP" sz="1800" b="1" kern="0" dirty="0">
                <a:solidFill>
                  <a:schemeClr val="tx2">
                    <a:lumMod val="60000"/>
                    <a:lumOff val="40000"/>
                  </a:schemeClr>
                </a:solidFill>
                <a:latin typeface="メイリオ" panose="020B0604030504040204" pitchFamily="50" charset="-128"/>
                <a:ea typeface="メイリオ" panose="020B0604030504040204" pitchFamily="50" charset="-128"/>
              </a:rPr>
              <a:t>8</a:t>
            </a:r>
            <a:r>
              <a:rPr lang="ja-JP" altLang="en-US" sz="1800" b="1" kern="0" dirty="0">
                <a:solidFill>
                  <a:schemeClr val="tx2">
                    <a:lumMod val="60000"/>
                    <a:lumOff val="40000"/>
                  </a:schemeClr>
                </a:solidFill>
                <a:latin typeface="メイリオ" panose="020B0604030504040204" pitchFamily="50" charset="-128"/>
                <a:ea typeface="メイリオ" panose="020B0604030504040204" pitchFamily="50" charset="-128"/>
              </a:rPr>
              <a:t>月</a:t>
            </a:r>
            <a:r>
              <a:rPr lang="en-US" altLang="ja-JP" sz="1800" b="1" kern="0" dirty="0">
                <a:solidFill>
                  <a:schemeClr val="tx2">
                    <a:lumMod val="60000"/>
                    <a:lumOff val="40000"/>
                  </a:schemeClr>
                </a:solidFill>
                <a:latin typeface="メイリオ" panose="020B0604030504040204" pitchFamily="50" charset="-128"/>
                <a:ea typeface="メイリオ" panose="020B0604030504040204" pitchFamily="50" charset="-128"/>
              </a:rPr>
              <a:t>22</a:t>
            </a:r>
            <a:r>
              <a:rPr lang="ja-JP" altLang="en-US" sz="1800" b="1" kern="0" dirty="0">
                <a:solidFill>
                  <a:schemeClr val="tx2">
                    <a:lumMod val="60000"/>
                    <a:lumOff val="40000"/>
                  </a:schemeClr>
                </a:solidFill>
                <a:latin typeface="メイリオ" panose="020B0604030504040204" pitchFamily="50" charset="-128"/>
                <a:ea typeface="メイリオ" panose="020B0604030504040204" pitchFamily="50" charset="-128"/>
              </a:rPr>
              <a:t>日～令和</a:t>
            </a:r>
            <a:r>
              <a:rPr lang="en-US" altLang="ja-JP" sz="1800" b="1" kern="0" dirty="0">
                <a:solidFill>
                  <a:schemeClr val="tx2">
                    <a:lumMod val="60000"/>
                    <a:lumOff val="40000"/>
                  </a:schemeClr>
                </a:solidFill>
                <a:latin typeface="メイリオ" panose="020B0604030504040204" pitchFamily="50" charset="-128"/>
                <a:ea typeface="メイリオ" panose="020B0604030504040204" pitchFamily="50" charset="-128"/>
              </a:rPr>
              <a:t>6</a:t>
            </a:r>
            <a:r>
              <a:rPr lang="ja-JP" altLang="en-US" sz="1800" b="1" kern="0" dirty="0">
                <a:solidFill>
                  <a:schemeClr val="tx2">
                    <a:lumMod val="60000"/>
                    <a:lumOff val="40000"/>
                  </a:schemeClr>
                </a:solidFill>
                <a:latin typeface="メイリオ" panose="020B0604030504040204" pitchFamily="50" charset="-128"/>
                <a:ea typeface="メイリオ" panose="020B0604030504040204" pitchFamily="50" charset="-128"/>
              </a:rPr>
              <a:t>年</a:t>
            </a:r>
            <a:r>
              <a:rPr lang="en-US" altLang="ja-JP" sz="1800" b="1" kern="0" dirty="0">
                <a:solidFill>
                  <a:schemeClr val="tx2">
                    <a:lumMod val="60000"/>
                    <a:lumOff val="40000"/>
                  </a:schemeClr>
                </a:solidFill>
                <a:latin typeface="メイリオ" panose="020B0604030504040204" pitchFamily="50" charset="-128"/>
                <a:ea typeface="メイリオ" panose="020B0604030504040204" pitchFamily="50" charset="-128"/>
              </a:rPr>
              <a:t>2</a:t>
            </a:r>
            <a:r>
              <a:rPr lang="ja-JP" altLang="en-US" sz="1800" b="1" kern="0" dirty="0">
                <a:solidFill>
                  <a:schemeClr val="tx2">
                    <a:lumMod val="60000"/>
                    <a:lumOff val="40000"/>
                  </a:schemeClr>
                </a:solidFill>
                <a:latin typeface="メイリオ" panose="020B0604030504040204" pitchFamily="50" charset="-128"/>
                <a:ea typeface="メイリオ" panose="020B0604030504040204" pitchFamily="50" charset="-128"/>
              </a:rPr>
              <a:t>月</a:t>
            </a:r>
            <a:r>
              <a:rPr lang="en-US" altLang="ja-JP" sz="1800" b="1" kern="0" dirty="0">
                <a:solidFill>
                  <a:schemeClr val="tx2">
                    <a:lumMod val="60000"/>
                    <a:lumOff val="40000"/>
                  </a:schemeClr>
                </a:solidFill>
                <a:latin typeface="メイリオ" panose="020B0604030504040204" pitchFamily="50" charset="-128"/>
                <a:ea typeface="メイリオ" panose="020B0604030504040204" pitchFamily="50" charset="-128"/>
              </a:rPr>
              <a:t>16</a:t>
            </a:r>
            <a:r>
              <a:rPr lang="ja-JP" altLang="en-US" sz="1800" b="1" kern="0" dirty="0">
                <a:solidFill>
                  <a:schemeClr val="tx2">
                    <a:lumMod val="60000"/>
                    <a:lumOff val="40000"/>
                  </a:schemeClr>
                </a:solidFill>
                <a:latin typeface="メイリオ" panose="020B0604030504040204" pitchFamily="50" charset="-128"/>
                <a:ea typeface="メイリオ" panose="020B0604030504040204" pitchFamily="50" charset="-128"/>
              </a:rPr>
              <a:t>日の結果</a:t>
            </a:r>
          </a:p>
          <a:p>
            <a:pPr marL="0" indent="0" algn="ctr">
              <a:lnSpc>
                <a:spcPts val="3000"/>
              </a:lnSpc>
              <a:buFontTx/>
              <a:buNone/>
            </a:pPr>
            <a:r>
              <a:rPr lang="ja-JP" altLang="en-US" sz="2000" kern="0" dirty="0">
                <a:solidFill>
                  <a:srgbClr val="FF0000"/>
                </a:solidFill>
                <a:latin typeface="メイリオ" panose="020B0604030504040204" pitchFamily="50" charset="-128"/>
                <a:ea typeface="メイリオ" panose="020B0604030504040204" pitchFamily="50" charset="-128"/>
              </a:rPr>
              <a:t>パトロール先拠点数</a:t>
            </a:r>
            <a:r>
              <a:rPr lang="en-US" altLang="ja-JP" sz="2800" b="1" kern="0" dirty="0">
                <a:solidFill>
                  <a:srgbClr val="FF0000"/>
                </a:solidFill>
                <a:latin typeface="メイリオ" panose="020B0604030504040204" pitchFamily="50" charset="-128"/>
                <a:ea typeface="メイリオ" panose="020B0604030504040204" pitchFamily="50" charset="-128"/>
              </a:rPr>
              <a:t>718</a:t>
            </a:r>
            <a:r>
              <a:rPr lang="ja-JP" altLang="en-US" sz="2000" b="1" kern="0" dirty="0">
                <a:solidFill>
                  <a:srgbClr val="FF0000"/>
                </a:solidFill>
                <a:latin typeface="メイリオ" panose="020B0604030504040204" pitchFamily="50" charset="-128"/>
                <a:ea typeface="メイリオ" panose="020B0604030504040204" pitchFamily="50" charset="-128"/>
              </a:rPr>
              <a:t>か所</a:t>
            </a:r>
            <a:endParaRPr lang="en-US" altLang="ja-JP" sz="2000" b="1" kern="0" dirty="0">
              <a:solidFill>
                <a:srgbClr val="FF0000"/>
              </a:solidFill>
              <a:latin typeface="メイリオ" panose="020B0604030504040204" pitchFamily="50" charset="-128"/>
              <a:ea typeface="メイリオ" panose="020B0604030504040204" pitchFamily="50" charset="-128"/>
            </a:endParaRPr>
          </a:p>
          <a:p>
            <a:pPr marL="0" indent="0" algn="ctr">
              <a:lnSpc>
                <a:spcPts val="1000"/>
              </a:lnSpc>
              <a:buFontTx/>
              <a:buNone/>
            </a:pPr>
            <a:endParaRPr lang="ja-JP" altLang="en-US" sz="1800" b="1" kern="0" dirty="0">
              <a:solidFill>
                <a:srgbClr val="FF0000"/>
              </a:solidFill>
              <a:latin typeface="メイリオ" panose="020B0604030504040204" pitchFamily="50" charset="-128"/>
              <a:ea typeface="メイリオ" panose="020B0604030504040204" pitchFamily="50" charset="-128"/>
            </a:endParaRPr>
          </a:p>
          <a:p>
            <a:pPr marL="0" indent="0">
              <a:lnSpc>
                <a:spcPts val="2000"/>
              </a:lnSpc>
              <a:buFontTx/>
              <a:buNone/>
            </a:pPr>
            <a:r>
              <a:rPr lang="ja-JP" altLang="en-US" sz="1800" kern="0" dirty="0">
                <a:solidFill>
                  <a:schemeClr val="tx2">
                    <a:lumMod val="60000"/>
                    <a:lumOff val="40000"/>
                  </a:schemeClr>
                </a:solidFill>
                <a:latin typeface="メイリオ" panose="020B0604030504040204" pitchFamily="50" charset="-128"/>
                <a:ea typeface="メイリオ" panose="020B0604030504040204" pitchFamily="50" charset="-128"/>
              </a:rPr>
              <a:t>（内容）制度説明ペーパー手交の上以下を説明</a:t>
            </a:r>
            <a:endParaRPr lang="en-US" altLang="ja-JP" sz="1800" kern="0" dirty="0">
              <a:solidFill>
                <a:schemeClr val="tx2">
                  <a:lumMod val="60000"/>
                  <a:lumOff val="40000"/>
                </a:schemeClr>
              </a:solidFill>
              <a:latin typeface="メイリオ" panose="020B0604030504040204" pitchFamily="50" charset="-128"/>
              <a:ea typeface="メイリオ" panose="020B0604030504040204" pitchFamily="50" charset="-128"/>
            </a:endParaRPr>
          </a:p>
          <a:p>
            <a:pPr marL="176213" indent="0">
              <a:lnSpc>
                <a:spcPts val="1600"/>
              </a:lnSpc>
              <a:buFontTx/>
              <a:buNone/>
            </a:pPr>
            <a:r>
              <a:rPr lang="ja-JP" altLang="en-US" sz="1800" kern="0" dirty="0">
                <a:solidFill>
                  <a:schemeClr val="tx2">
                    <a:lumMod val="60000"/>
                    <a:lumOff val="40000"/>
                  </a:schemeClr>
                </a:solidFill>
                <a:latin typeface="メイリオ" panose="020B0604030504040204" pitchFamily="50" charset="-128"/>
                <a:ea typeface="メイリオ" panose="020B0604030504040204" pitchFamily="50" charset="-128"/>
              </a:rPr>
              <a:t>●トラック物流</a:t>
            </a:r>
            <a:r>
              <a:rPr lang="en-US" altLang="ja-JP" sz="1800" kern="0" dirty="0">
                <a:solidFill>
                  <a:schemeClr val="tx2">
                    <a:lumMod val="60000"/>
                    <a:lumOff val="40000"/>
                  </a:schemeClr>
                </a:solidFill>
                <a:latin typeface="メイリオ" panose="020B0604030504040204" pitchFamily="50" charset="-128"/>
                <a:ea typeface="メイリオ" panose="020B0604030504040204" pitchFamily="50" charset="-128"/>
              </a:rPr>
              <a:t>2024</a:t>
            </a:r>
            <a:r>
              <a:rPr lang="ja-JP" altLang="en-US" sz="1800" kern="0" dirty="0">
                <a:solidFill>
                  <a:schemeClr val="tx2">
                    <a:lumMod val="60000"/>
                    <a:lumOff val="40000"/>
                  </a:schemeClr>
                </a:solidFill>
                <a:latin typeface="メイリオ" panose="020B0604030504040204" pitchFamily="50" charset="-128"/>
                <a:ea typeface="メイリオ" panose="020B0604030504040204" pitchFamily="50" charset="-128"/>
              </a:rPr>
              <a:t>年問題について</a:t>
            </a:r>
          </a:p>
          <a:p>
            <a:pPr marL="176213" indent="0">
              <a:lnSpc>
                <a:spcPts val="1600"/>
              </a:lnSpc>
              <a:buFontTx/>
              <a:buNone/>
            </a:pPr>
            <a:r>
              <a:rPr lang="ja-JP" altLang="en-US" sz="1800" kern="0" dirty="0">
                <a:solidFill>
                  <a:schemeClr val="tx2">
                    <a:lumMod val="60000"/>
                    <a:lumOff val="40000"/>
                  </a:schemeClr>
                </a:solidFill>
                <a:latin typeface="メイリオ" panose="020B0604030504040204" pitchFamily="50" charset="-128"/>
                <a:ea typeface="メイリオ" panose="020B0604030504040204" pitchFamily="50" charset="-128"/>
              </a:rPr>
              <a:t>●違反原因行為　●トラックＧメンの業務</a:t>
            </a:r>
          </a:p>
          <a:p>
            <a:pPr marL="176213" indent="0">
              <a:lnSpc>
                <a:spcPts val="1600"/>
              </a:lnSpc>
              <a:buFontTx/>
              <a:buNone/>
            </a:pPr>
            <a:r>
              <a:rPr lang="ja-JP" altLang="en-US" sz="1800" kern="0" dirty="0">
                <a:solidFill>
                  <a:schemeClr val="tx2">
                    <a:lumMod val="60000"/>
                    <a:lumOff val="40000"/>
                  </a:schemeClr>
                </a:solidFill>
                <a:latin typeface="メイリオ" panose="020B0604030504040204" pitchFamily="50" charset="-128"/>
                <a:ea typeface="メイリオ" panose="020B0604030504040204" pitchFamily="50" charset="-128"/>
              </a:rPr>
              <a:t>●働きかけ等制度　●標準的な運賃　等</a:t>
            </a:r>
          </a:p>
          <a:p>
            <a:pPr marL="360363" indent="0">
              <a:lnSpc>
                <a:spcPts val="2000"/>
              </a:lnSpc>
              <a:buFontTx/>
              <a:buNone/>
            </a:pPr>
            <a:endParaRPr lang="ja-JP" altLang="en-US" sz="1800" kern="0" dirty="0">
              <a:solidFill>
                <a:schemeClr val="tx2">
                  <a:lumMod val="60000"/>
                  <a:lumOff val="40000"/>
                </a:schemeClr>
              </a:solidFill>
              <a:latin typeface="メイリオ" panose="020B0604030504040204" pitchFamily="50" charset="-128"/>
              <a:ea typeface="メイリオ" panose="020B0604030504040204" pitchFamily="50" charset="-128"/>
            </a:endParaRPr>
          </a:p>
          <a:p>
            <a:pPr marL="0" indent="0">
              <a:buFontTx/>
              <a:buNone/>
            </a:pPr>
            <a:endParaRPr lang="ja-JP" altLang="en-US" sz="2400" kern="0" dirty="0">
              <a:solidFill>
                <a:schemeClr val="tx2">
                  <a:lumMod val="60000"/>
                  <a:lumOff val="40000"/>
                </a:schemeClr>
              </a:solidFill>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9B691E4F-02EB-6C57-B5B7-15621E59ABF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17504" b="17193"/>
          <a:stretch/>
        </p:blipFill>
        <p:spPr>
          <a:xfrm>
            <a:off x="10641632" y="552867"/>
            <a:ext cx="3224815" cy="2427714"/>
          </a:xfrm>
          <a:prstGeom prst="rect">
            <a:avLst/>
          </a:prstGeom>
        </p:spPr>
      </p:pic>
      <p:pic>
        <p:nvPicPr>
          <p:cNvPr id="15" name="図 14">
            <a:extLst>
              <a:ext uri="{FF2B5EF4-FFF2-40B4-BE49-F238E27FC236}">
                <a16:creationId xmlns:a16="http://schemas.microsoft.com/office/drawing/2014/main" id="{F148E6CF-F391-F40F-CDF9-1AD6A5E04F35}"/>
              </a:ext>
            </a:extLst>
          </p:cNvPr>
          <p:cNvPicPr>
            <a:picLocks noChangeAspect="1"/>
          </p:cNvPicPr>
          <p:nvPr/>
        </p:nvPicPr>
        <p:blipFill>
          <a:blip r:embed="rId4"/>
          <a:stretch>
            <a:fillRect/>
          </a:stretch>
        </p:blipFill>
        <p:spPr>
          <a:xfrm>
            <a:off x="173231" y="4714770"/>
            <a:ext cx="2276181" cy="1872000"/>
          </a:xfrm>
          <a:prstGeom prst="rect">
            <a:avLst/>
          </a:prstGeom>
        </p:spPr>
      </p:pic>
      <p:sp>
        <p:nvSpPr>
          <p:cNvPr id="18" name="正方形/長方形 17">
            <a:extLst>
              <a:ext uri="{FF2B5EF4-FFF2-40B4-BE49-F238E27FC236}">
                <a16:creationId xmlns:a16="http://schemas.microsoft.com/office/drawing/2014/main" id="{F413B88F-9156-C776-0407-2E4D81911AB0}"/>
              </a:ext>
            </a:extLst>
          </p:cNvPr>
          <p:cNvSpPr/>
          <p:nvPr/>
        </p:nvSpPr>
        <p:spPr>
          <a:xfrm rot="304751">
            <a:off x="11585460" y="4339408"/>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81FCE241-ABC3-C7F2-43B8-987A11501271}"/>
              </a:ext>
            </a:extLst>
          </p:cNvPr>
          <p:cNvSpPr/>
          <p:nvPr/>
        </p:nvSpPr>
        <p:spPr>
          <a:xfrm>
            <a:off x="11254410" y="1083527"/>
            <a:ext cx="288032" cy="381812"/>
          </a:xfrm>
          <a:prstGeom prst="ellipse">
            <a:avLst/>
          </a:prstGeom>
          <a:solidFill>
            <a:schemeClr val="bg1">
              <a:lumMod val="6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686003C8-473B-5CAF-66E7-D90C974E12C8}"/>
              </a:ext>
            </a:extLst>
          </p:cNvPr>
          <p:cNvSpPr/>
          <p:nvPr/>
        </p:nvSpPr>
        <p:spPr>
          <a:xfrm>
            <a:off x="11793760" y="3491796"/>
            <a:ext cx="288032" cy="360176"/>
          </a:xfrm>
          <a:prstGeom prst="ellipse">
            <a:avLst/>
          </a:prstGeom>
          <a:solidFill>
            <a:schemeClr val="bg1">
              <a:lumMod val="6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コンテンツ プレースホルダー 2">
            <a:extLst>
              <a:ext uri="{FF2B5EF4-FFF2-40B4-BE49-F238E27FC236}">
                <a16:creationId xmlns:a16="http://schemas.microsoft.com/office/drawing/2014/main" id="{CBC5333F-2357-8C5C-562D-ABFF7F3BD360}"/>
              </a:ext>
            </a:extLst>
          </p:cNvPr>
          <p:cNvSpPr txBox="1">
            <a:spLocks/>
          </p:cNvSpPr>
          <p:nvPr/>
        </p:nvSpPr>
        <p:spPr>
          <a:xfrm>
            <a:off x="1" y="4115555"/>
            <a:ext cx="9906000" cy="360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pPr>
            <a:r>
              <a:rPr lang="ja-JP" altLang="en-US" sz="2400" kern="0" dirty="0">
                <a:solidFill>
                  <a:schemeClr val="tx1">
                    <a:lumMod val="50000"/>
                    <a:lumOff val="50000"/>
                  </a:schemeClr>
                </a:solidFill>
                <a:latin typeface="メイリオ" panose="020B0604030504040204" pitchFamily="50" charset="-128"/>
                <a:ea typeface="メイリオ" panose="020B0604030504040204" pitchFamily="50" charset="-128"/>
              </a:rPr>
              <a:t>パトロールの様子（現在も日々実施中）</a:t>
            </a:r>
          </a:p>
        </p:txBody>
      </p:sp>
      <p:sp>
        <p:nvSpPr>
          <p:cNvPr id="22" name="スライド番号プレースホルダー 2">
            <a:extLst>
              <a:ext uri="{FF2B5EF4-FFF2-40B4-BE49-F238E27FC236}">
                <a16:creationId xmlns:a16="http://schemas.microsoft.com/office/drawing/2014/main" id="{7D12C98F-8D63-7942-90AE-250DFC8B68E2}"/>
              </a:ext>
            </a:extLst>
          </p:cNvPr>
          <p:cNvSpPr txBox="1">
            <a:spLocks/>
          </p:cNvSpPr>
          <p:nvPr/>
        </p:nvSpPr>
        <p:spPr>
          <a:xfrm>
            <a:off x="7749952" y="6353407"/>
            <a:ext cx="2188131" cy="480529"/>
          </a:xfrm>
          <a:prstGeom prst="rect">
            <a:avLst/>
          </a:prstGeom>
        </p:spPr>
        <p:txBody>
          <a:bodyPr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fld id="{DE30BA50-F251-45CE-AAD4-7FCE54EC8F42}" type="slidenum">
              <a:rPr lang="en-US" altLang="ja-JP" sz="1292">
                <a:solidFill>
                  <a:srgbClr val="000000"/>
                </a:solidFill>
                <a:latin typeface="Arial"/>
                <a:ea typeface="ＭＳ Ｐゴシック"/>
              </a:rPr>
              <a:pPr algn="r" fontAlgn="auto">
                <a:spcBef>
                  <a:spcPts val="0"/>
                </a:spcBef>
                <a:spcAft>
                  <a:spcPts val="0"/>
                </a:spcAft>
                <a:defRPr/>
              </a:pPr>
              <a:t>3</a:t>
            </a:fld>
            <a:endParaRPr lang="en-US" altLang="ja-JP" sz="1292" dirty="0">
              <a:solidFill>
                <a:srgbClr val="000000"/>
              </a:solidFill>
              <a:latin typeface="Arial"/>
              <a:ea typeface="ＭＳ Ｐゴシック"/>
            </a:endParaRPr>
          </a:p>
        </p:txBody>
      </p:sp>
      <p:sp>
        <p:nvSpPr>
          <p:cNvPr id="3" name="大かっこ 2">
            <a:extLst>
              <a:ext uri="{FF2B5EF4-FFF2-40B4-BE49-F238E27FC236}">
                <a16:creationId xmlns:a16="http://schemas.microsoft.com/office/drawing/2014/main" id="{34108792-4481-044B-2310-AA3E9C0E5E6D}"/>
              </a:ext>
            </a:extLst>
          </p:cNvPr>
          <p:cNvSpPr/>
          <p:nvPr/>
        </p:nvSpPr>
        <p:spPr>
          <a:xfrm>
            <a:off x="5097014" y="2796179"/>
            <a:ext cx="4752527" cy="1119744"/>
          </a:xfrm>
          <a:prstGeom prst="bracketPair">
            <a:avLst>
              <a:gd name="adj" fmla="val 7752"/>
            </a:avLst>
          </a:prstGeom>
        </p:spPr>
        <p:style>
          <a:lnRef idx="1">
            <a:schemeClr val="accent1"/>
          </a:lnRef>
          <a:fillRef idx="0">
            <a:schemeClr val="accent1"/>
          </a:fillRef>
          <a:effectRef idx="0">
            <a:schemeClr val="accent1"/>
          </a:effectRef>
          <a:fontRef idx="minor">
            <a:schemeClr val="tx1"/>
          </a:fontRef>
        </p:style>
        <p:txBody>
          <a:bodyPr lIns="72000" rIns="72000" rtlCol="0" anchor="ctr"/>
          <a:lstStyle/>
          <a:p>
            <a:pPr indent="88900">
              <a:lnSpc>
                <a:spcPts val="1700"/>
              </a:lnSpc>
            </a:pP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事前に得た情報を元に、</a:t>
            </a:r>
            <a:r>
              <a:rPr lang="ja-JP" altLang="en-US" sz="1600" b="1" kern="0" dirty="0">
                <a:solidFill>
                  <a:schemeClr val="accent6">
                    <a:lumMod val="75000"/>
                  </a:schemeClr>
                </a:solidFill>
                <a:latin typeface="メイリオ" panose="020B0604030504040204" pitchFamily="50" charset="-128"/>
                <a:ea typeface="メイリオ" panose="020B0604030504040204" pitchFamily="50" charset="-128"/>
              </a:rPr>
              <a:t>改善すべき点（違反原因行為）を強調した説明</a:t>
            </a: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も実施。</a:t>
            </a:r>
            <a:endParaRPr lang="en-US" altLang="ja-JP" sz="1600" kern="0" dirty="0">
              <a:solidFill>
                <a:schemeClr val="bg1">
                  <a:lumMod val="50000"/>
                </a:schemeClr>
              </a:solidFill>
              <a:latin typeface="メイリオ" panose="020B0604030504040204" pitchFamily="50" charset="-128"/>
              <a:ea typeface="メイリオ" panose="020B0604030504040204" pitchFamily="50" charset="-128"/>
            </a:endParaRPr>
          </a:p>
          <a:p>
            <a:pPr indent="88900">
              <a:lnSpc>
                <a:spcPts val="200"/>
              </a:lnSpc>
            </a:pPr>
            <a:endParaRPr lang="en-US" altLang="ja-JP" sz="1600" kern="0" dirty="0">
              <a:latin typeface="メイリオ" panose="020B0604030504040204" pitchFamily="50" charset="-128"/>
              <a:ea typeface="メイリオ" panose="020B0604030504040204" pitchFamily="50" charset="-128"/>
            </a:endParaRPr>
          </a:p>
          <a:p>
            <a:pPr indent="88900">
              <a:lnSpc>
                <a:spcPts val="1700"/>
              </a:lnSpc>
            </a:pP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また、トラック運送事業者の事業継続の為には適切な収入の確保が必要、そのため</a:t>
            </a:r>
            <a:r>
              <a:rPr lang="ja-JP" altLang="en-US" sz="1600" b="1" kern="0" dirty="0">
                <a:solidFill>
                  <a:schemeClr val="accent6">
                    <a:lumMod val="75000"/>
                  </a:schemeClr>
                </a:solidFill>
                <a:latin typeface="メイリオ" panose="020B0604030504040204" pitchFamily="50" charset="-128"/>
                <a:ea typeface="メイリオ" panose="020B0604030504040204" pitchFamily="50" charset="-128"/>
              </a:rPr>
              <a:t>運賃交渉には真摯に対応するよう依頼</a:t>
            </a:r>
            <a:r>
              <a:rPr lang="ja-JP" altLang="en-US" sz="1600" kern="0" dirty="0">
                <a:latin typeface="メイリオ" panose="020B0604030504040204" pitchFamily="50" charset="-128"/>
                <a:ea typeface="メイリオ" panose="020B0604030504040204" pitchFamily="50" charset="-128"/>
              </a:rPr>
              <a:t>。</a:t>
            </a:r>
            <a:endParaRPr kumimoji="1" lang="ja-JP" altLang="en-US" sz="1600" dirty="0"/>
          </a:p>
        </p:txBody>
      </p:sp>
      <p:pic>
        <p:nvPicPr>
          <p:cNvPr id="7" name="図 6">
            <a:extLst>
              <a:ext uri="{FF2B5EF4-FFF2-40B4-BE49-F238E27FC236}">
                <a16:creationId xmlns:a16="http://schemas.microsoft.com/office/drawing/2014/main" id="{13D3C803-C969-B575-A981-CE5B547729EF}"/>
              </a:ext>
            </a:extLst>
          </p:cNvPr>
          <p:cNvPicPr>
            <a:picLocks noChangeAspect="1"/>
          </p:cNvPicPr>
          <p:nvPr/>
        </p:nvPicPr>
        <p:blipFill>
          <a:blip r:embed="rId5"/>
          <a:stretch>
            <a:fillRect/>
          </a:stretch>
        </p:blipFill>
        <p:spPr>
          <a:xfrm>
            <a:off x="10351000" y="3898765"/>
            <a:ext cx="3173551" cy="2448000"/>
          </a:xfrm>
          <a:prstGeom prst="rect">
            <a:avLst/>
          </a:prstGeom>
          <a:effectLst>
            <a:softEdge rad="0"/>
          </a:effectLst>
        </p:spPr>
      </p:pic>
      <p:sp>
        <p:nvSpPr>
          <p:cNvPr id="8" name="正方形/長方形 7">
            <a:extLst>
              <a:ext uri="{FF2B5EF4-FFF2-40B4-BE49-F238E27FC236}">
                <a16:creationId xmlns:a16="http://schemas.microsoft.com/office/drawing/2014/main" id="{9D5C0B82-0D6B-ED9E-A6A8-25314955AAF6}"/>
              </a:ext>
            </a:extLst>
          </p:cNvPr>
          <p:cNvSpPr/>
          <p:nvPr/>
        </p:nvSpPr>
        <p:spPr>
          <a:xfrm rot="304751">
            <a:off x="11255899" y="4681631"/>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D250C9F-2B20-5F13-8958-599FDBE99DCC}"/>
              </a:ext>
            </a:extLst>
          </p:cNvPr>
          <p:cNvSpPr/>
          <p:nvPr/>
        </p:nvSpPr>
        <p:spPr>
          <a:xfrm>
            <a:off x="10351000" y="3879953"/>
            <a:ext cx="3173551" cy="2490339"/>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0BAF8050-6AA0-7FB2-81FE-FF0324EFAA21}"/>
              </a:ext>
            </a:extLst>
          </p:cNvPr>
          <p:cNvPicPr>
            <a:picLocks noChangeAspect="1"/>
          </p:cNvPicPr>
          <p:nvPr/>
        </p:nvPicPr>
        <p:blipFill rotWithShape="1">
          <a:blip r:embed="rId5"/>
          <a:srcRect l="23468" t="40698" r="21733"/>
          <a:stretch/>
        </p:blipFill>
        <p:spPr>
          <a:xfrm>
            <a:off x="5025008" y="4721671"/>
            <a:ext cx="2242595" cy="1872000"/>
          </a:xfrm>
          <a:prstGeom prst="rect">
            <a:avLst/>
          </a:prstGeom>
          <a:effectLst>
            <a:softEdge rad="0"/>
          </a:effectLst>
        </p:spPr>
      </p:pic>
      <p:pic>
        <p:nvPicPr>
          <p:cNvPr id="14" name="図 13">
            <a:extLst>
              <a:ext uri="{FF2B5EF4-FFF2-40B4-BE49-F238E27FC236}">
                <a16:creationId xmlns:a16="http://schemas.microsoft.com/office/drawing/2014/main" id="{E110AB20-7475-F88A-39A1-D2620DF8FBCC}"/>
              </a:ext>
            </a:extLst>
          </p:cNvPr>
          <p:cNvPicPr>
            <a:picLocks noChangeAspect="1"/>
          </p:cNvPicPr>
          <p:nvPr/>
        </p:nvPicPr>
        <p:blipFill>
          <a:blip r:embed="rId6"/>
          <a:stretch>
            <a:fillRect/>
          </a:stretch>
        </p:blipFill>
        <p:spPr>
          <a:xfrm>
            <a:off x="2541006" y="4721671"/>
            <a:ext cx="2345259" cy="1872000"/>
          </a:xfrm>
          <a:prstGeom prst="rect">
            <a:avLst/>
          </a:prstGeom>
        </p:spPr>
      </p:pic>
      <p:sp>
        <p:nvSpPr>
          <p:cNvPr id="16" name="楕円 15">
            <a:extLst>
              <a:ext uri="{FF2B5EF4-FFF2-40B4-BE49-F238E27FC236}">
                <a16:creationId xmlns:a16="http://schemas.microsoft.com/office/drawing/2014/main" id="{E60001C8-66AE-09ED-8231-16DD61165958}"/>
              </a:ext>
            </a:extLst>
          </p:cNvPr>
          <p:cNvSpPr/>
          <p:nvPr/>
        </p:nvSpPr>
        <p:spPr>
          <a:xfrm>
            <a:off x="2695247" y="4747271"/>
            <a:ext cx="369494" cy="601705"/>
          </a:xfrm>
          <a:prstGeom prst="ellipse">
            <a:avLst/>
          </a:prstGeom>
          <a:solidFill>
            <a:schemeClr val="bg1">
              <a:lumMod val="65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9C2175E9-CF00-D4D7-31BD-C0D6F9FE47E3}"/>
              </a:ext>
            </a:extLst>
          </p:cNvPr>
          <p:cNvPicPr>
            <a:picLocks noChangeAspect="1"/>
          </p:cNvPicPr>
          <p:nvPr/>
        </p:nvPicPr>
        <p:blipFill rotWithShape="1">
          <a:blip r:embed="rId7"/>
          <a:srcRect l="4358" r="2375"/>
          <a:stretch/>
        </p:blipFill>
        <p:spPr>
          <a:xfrm>
            <a:off x="81416" y="672411"/>
            <a:ext cx="4894109" cy="3115108"/>
          </a:xfrm>
          <a:prstGeom prst="rect">
            <a:avLst/>
          </a:prstGeom>
        </p:spPr>
      </p:pic>
      <p:pic>
        <p:nvPicPr>
          <p:cNvPr id="6" name="図 5">
            <a:extLst>
              <a:ext uri="{FF2B5EF4-FFF2-40B4-BE49-F238E27FC236}">
                <a16:creationId xmlns:a16="http://schemas.microsoft.com/office/drawing/2014/main" id="{9BBD3DDA-A8CC-BEC0-B771-ADB438B3A71E}"/>
              </a:ext>
            </a:extLst>
          </p:cNvPr>
          <p:cNvPicPr>
            <a:picLocks noChangeAspect="1"/>
          </p:cNvPicPr>
          <p:nvPr/>
        </p:nvPicPr>
        <p:blipFill>
          <a:blip r:embed="rId8"/>
          <a:stretch>
            <a:fillRect/>
          </a:stretch>
        </p:blipFill>
        <p:spPr>
          <a:xfrm>
            <a:off x="11150529" y="3577059"/>
            <a:ext cx="2683399" cy="2003024"/>
          </a:xfrm>
          <a:prstGeom prst="rect">
            <a:avLst/>
          </a:prstGeom>
        </p:spPr>
      </p:pic>
      <p:pic>
        <p:nvPicPr>
          <p:cNvPr id="17" name="図 16">
            <a:extLst>
              <a:ext uri="{FF2B5EF4-FFF2-40B4-BE49-F238E27FC236}">
                <a16:creationId xmlns:a16="http://schemas.microsoft.com/office/drawing/2014/main" id="{4BEAB628-E5B8-1A8E-ABFE-69B5A4BC6EAD}"/>
              </a:ext>
            </a:extLst>
          </p:cNvPr>
          <p:cNvPicPr>
            <a:picLocks noChangeAspect="1"/>
          </p:cNvPicPr>
          <p:nvPr/>
        </p:nvPicPr>
        <p:blipFill rotWithShape="1">
          <a:blip r:embed="rId9"/>
          <a:srcRect l="2118" r="9210"/>
          <a:stretch/>
        </p:blipFill>
        <p:spPr>
          <a:xfrm>
            <a:off x="10849364" y="4012789"/>
            <a:ext cx="2408296" cy="1851760"/>
          </a:xfrm>
          <a:prstGeom prst="rect">
            <a:avLst/>
          </a:prstGeom>
        </p:spPr>
      </p:pic>
      <p:pic>
        <p:nvPicPr>
          <p:cNvPr id="23" name="図 22">
            <a:extLst>
              <a:ext uri="{FF2B5EF4-FFF2-40B4-BE49-F238E27FC236}">
                <a16:creationId xmlns:a16="http://schemas.microsoft.com/office/drawing/2014/main" id="{9889D494-7377-799A-7F14-28A252183AAC}"/>
              </a:ext>
            </a:extLst>
          </p:cNvPr>
          <p:cNvPicPr>
            <a:picLocks noChangeAspect="1"/>
          </p:cNvPicPr>
          <p:nvPr/>
        </p:nvPicPr>
        <p:blipFill rotWithShape="1">
          <a:blip r:embed="rId10"/>
          <a:srcRect l="8859"/>
          <a:stretch/>
        </p:blipFill>
        <p:spPr>
          <a:xfrm>
            <a:off x="7337035" y="4718220"/>
            <a:ext cx="2526304" cy="1878901"/>
          </a:xfrm>
          <a:prstGeom prst="rect">
            <a:avLst/>
          </a:prstGeom>
        </p:spPr>
      </p:pic>
    </p:spTree>
    <p:extLst>
      <p:ext uri="{BB962C8B-B14F-4D97-AF65-F5344CB8AC3E}">
        <p14:creationId xmlns:p14="http://schemas.microsoft.com/office/powerpoint/2010/main" val="358741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9B4C3B-0DCC-B200-7DAD-2F81CE5C2A2E}"/>
              </a:ext>
            </a:extLst>
          </p:cNvPr>
          <p:cNvSpPr>
            <a:spLocks noGrp="1"/>
          </p:cNvSpPr>
          <p:nvPr>
            <p:ph type="title"/>
          </p:nvPr>
        </p:nvSpPr>
        <p:spPr/>
        <p:txBody>
          <a:bodyPr/>
          <a:lstStyle/>
          <a:p>
            <a:r>
              <a:rPr kumimoji="1" lang="ja-JP" altLang="en-US" dirty="0"/>
              <a:t>具体的な説明内容（ポイント）</a:t>
            </a:r>
          </a:p>
        </p:txBody>
      </p:sp>
      <p:sp>
        <p:nvSpPr>
          <p:cNvPr id="3" name="コンテンツ プレースホルダー 2">
            <a:extLst>
              <a:ext uri="{FF2B5EF4-FFF2-40B4-BE49-F238E27FC236}">
                <a16:creationId xmlns:a16="http://schemas.microsoft.com/office/drawing/2014/main" id="{DE79C535-CDEF-E553-C489-4C0937226DA7}"/>
              </a:ext>
            </a:extLst>
          </p:cNvPr>
          <p:cNvSpPr>
            <a:spLocks noGrp="1"/>
          </p:cNvSpPr>
          <p:nvPr>
            <p:ph idx="1"/>
          </p:nvPr>
        </p:nvSpPr>
        <p:spPr>
          <a:xfrm>
            <a:off x="14132" y="530922"/>
            <a:ext cx="9906000" cy="360000"/>
          </a:xfrm>
          <a:solidFill>
            <a:schemeClr val="accent1"/>
          </a:solidFill>
        </p:spPr>
        <p:txBody>
          <a:bodyPr tIns="0" bIns="0"/>
          <a:lstStyle/>
          <a:p>
            <a:pPr marL="0" indent="0">
              <a:buNone/>
            </a:pPr>
            <a:r>
              <a:rPr kumimoji="1" lang="ja-JP" altLang="en-US" sz="2000" dirty="0">
                <a:solidFill>
                  <a:schemeClr val="bg1">
                    <a:lumMod val="95000"/>
                  </a:schemeClr>
                </a:solidFill>
              </a:rPr>
              <a:t>２０２４年問題について</a:t>
            </a:r>
          </a:p>
        </p:txBody>
      </p:sp>
      <p:sp>
        <p:nvSpPr>
          <p:cNvPr id="4" name="コンテンツ プレースホルダー 2">
            <a:extLst>
              <a:ext uri="{FF2B5EF4-FFF2-40B4-BE49-F238E27FC236}">
                <a16:creationId xmlns:a16="http://schemas.microsoft.com/office/drawing/2014/main" id="{7AFA24F1-ACBD-25C5-9A4A-690CF46C355C}"/>
              </a:ext>
            </a:extLst>
          </p:cNvPr>
          <p:cNvSpPr txBox="1">
            <a:spLocks/>
          </p:cNvSpPr>
          <p:nvPr/>
        </p:nvSpPr>
        <p:spPr>
          <a:xfrm>
            <a:off x="0" y="4221088"/>
            <a:ext cx="9920132" cy="360000"/>
          </a:xfrm>
          <a:prstGeom prst="rect">
            <a:avLst/>
          </a:prstGeom>
          <a:solidFill>
            <a:srgbClr val="4F81BD"/>
          </a:solidFill>
          <a:ln w="9525">
            <a:noFill/>
            <a:miter lim="800000"/>
            <a:headEnd/>
            <a:tailEnd/>
          </a:ln>
        </p:spPr>
        <p:txBody>
          <a:bodyPr vert="horz" wrap="square" lIns="91440" tIns="3600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000" kern="0" dirty="0">
                <a:solidFill>
                  <a:schemeClr val="bg1">
                    <a:lumMod val="95000"/>
                  </a:schemeClr>
                </a:solidFill>
              </a:rPr>
              <a:t>標準的な運賃について</a:t>
            </a:r>
          </a:p>
        </p:txBody>
      </p:sp>
      <p:sp>
        <p:nvSpPr>
          <p:cNvPr id="5" name="コンテンツ プレースホルダー 2">
            <a:extLst>
              <a:ext uri="{FF2B5EF4-FFF2-40B4-BE49-F238E27FC236}">
                <a16:creationId xmlns:a16="http://schemas.microsoft.com/office/drawing/2014/main" id="{D060AA43-11CE-1521-B410-B380504BD14F}"/>
              </a:ext>
            </a:extLst>
          </p:cNvPr>
          <p:cNvSpPr txBox="1">
            <a:spLocks/>
          </p:cNvSpPr>
          <p:nvPr/>
        </p:nvSpPr>
        <p:spPr>
          <a:xfrm>
            <a:off x="1" y="1781764"/>
            <a:ext cx="9920131" cy="360000"/>
          </a:xfrm>
          <a:prstGeom prst="rect">
            <a:avLst/>
          </a:prstGeom>
          <a:solidFill>
            <a:srgbClr val="4F81BD"/>
          </a:solidFill>
          <a:ln w="9525">
            <a:noFill/>
            <a:miter lim="800000"/>
            <a:headEnd/>
            <a:tailEnd/>
          </a:ln>
        </p:spPr>
        <p:txBody>
          <a:bodyPr vert="horz" wrap="square" lIns="91440" tIns="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000" kern="0" dirty="0">
                <a:solidFill>
                  <a:schemeClr val="bg1">
                    <a:lumMod val="95000"/>
                  </a:schemeClr>
                </a:solidFill>
              </a:rPr>
              <a:t>違反原因行為について</a:t>
            </a:r>
          </a:p>
        </p:txBody>
      </p:sp>
      <p:sp>
        <p:nvSpPr>
          <p:cNvPr id="6" name="コンテンツ プレースホルダー 2">
            <a:extLst>
              <a:ext uri="{FF2B5EF4-FFF2-40B4-BE49-F238E27FC236}">
                <a16:creationId xmlns:a16="http://schemas.microsoft.com/office/drawing/2014/main" id="{05386297-1B4D-2E36-C5A3-95537FA4ADF6}"/>
              </a:ext>
            </a:extLst>
          </p:cNvPr>
          <p:cNvSpPr txBox="1">
            <a:spLocks/>
          </p:cNvSpPr>
          <p:nvPr/>
        </p:nvSpPr>
        <p:spPr>
          <a:xfrm>
            <a:off x="14133" y="6000009"/>
            <a:ext cx="9905999" cy="3600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000" kern="0" dirty="0">
                <a:solidFill>
                  <a:schemeClr val="bg1">
                    <a:lumMod val="95000"/>
                  </a:schemeClr>
                </a:solidFill>
              </a:rPr>
              <a:t>オンライン説明会について</a:t>
            </a:r>
          </a:p>
        </p:txBody>
      </p:sp>
      <p:sp>
        <p:nvSpPr>
          <p:cNvPr id="8" name="コンテンツ プレースホルダー 2">
            <a:extLst>
              <a:ext uri="{FF2B5EF4-FFF2-40B4-BE49-F238E27FC236}">
                <a16:creationId xmlns:a16="http://schemas.microsoft.com/office/drawing/2014/main" id="{9A6EF397-3D5F-3BBD-6C6C-F1BE9C9C83CC}"/>
              </a:ext>
            </a:extLst>
          </p:cNvPr>
          <p:cNvSpPr txBox="1">
            <a:spLocks/>
          </p:cNvSpPr>
          <p:nvPr/>
        </p:nvSpPr>
        <p:spPr>
          <a:xfrm>
            <a:off x="186000" y="963150"/>
            <a:ext cx="9720000" cy="401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71463" indent="-271463">
              <a:buFontTx/>
              <a:buNone/>
              <a:tabLst>
                <a:tab pos="174625" algn="l"/>
              </a:tabLst>
            </a:pP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●令和</a:t>
            </a:r>
            <a:r>
              <a:rPr lang="en-US" altLang="ja-JP" sz="1600" kern="0" dirty="0">
                <a:solidFill>
                  <a:schemeClr val="bg1">
                    <a:lumMod val="50000"/>
                  </a:schemeClr>
                </a:solidFill>
                <a:latin typeface="メイリオ" panose="020B0604030504040204" pitchFamily="50" charset="-128"/>
                <a:ea typeface="メイリオ" panose="020B0604030504040204" pitchFamily="50" charset="-128"/>
              </a:rPr>
              <a:t>6</a:t>
            </a: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年</a:t>
            </a:r>
            <a:r>
              <a:rPr lang="en-US" altLang="ja-JP" sz="1600" kern="0" dirty="0">
                <a:solidFill>
                  <a:schemeClr val="bg1">
                    <a:lumMod val="50000"/>
                  </a:schemeClr>
                </a:solidFill>
                <a:latin typeface="メイリオ" panose="020B0604030504040204" pitchFamily="50" charset="-128"/>
                <a:ea typeface="メイリオ" panose="020B0604030504040204" pitchFamily="50" charset="-128"/>
              </a:rPr>
              <a:t>4</a:t>
            </a: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月からトラック運転者の残業時間に上限が課せられ、貨物が一部運べなくなる恐れがある。</a:t>
            </a:r>
            <a:endParaRPr lang="en-US" altLang="ja-JP" sz="1600" kern="0" dirty="0">
              <a:solidFill>
                <a:schemeClr val="bg1">
                  <a:lumMod val="50000"/>
                </a:schemeClr>
              </a:solidFill>
              <a:latin typeface="メイリオ" panose="020B0604030504040204" pitchFamily="50" charset="-128"/>
              <a:ea typeface="メイリオ" panose="020B0604030504040204" pitchFamily="50" charset="-128"/>
            </a:endParaRPr>
          </a:p>
          <a:p>
            <a:pPr marL="87313" indent="-87313">
              <a:lnSpc>
                <a:spcPts val="1800"/>
              </a:lnSpc>
              <a:buFontTx/>
              <a:buNone/>
              <a:tabLst>
                <a:tab pos="174625" algn="l"/>
              </a:tabLst>
            </a:pP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●また長期的な問題として、トラック運転者を職業として選択する人が若年層で減っており、年齢構成が高年齢化している。このままだとドライバー不足になり、トラックがあっても運べない状況になる。</a:t>
            </a:r>
          </a:p>
        </p:txBody>
      </p:sp>
      <p:sp>
        <p:nvSpPr>
          <p:cNvPr id="9" name="コンテンツ プレースホルダー 2">
            <a:extLst>
              <a:ext uri="{FF2B5EF4-FFF2-40B4-BE49-F238E27FC236}">
                <a16:creationId xmlns:a16="http://schemas.microsoft.com/office/drawing/2014/main" id="{70C30C79-6389-0690-CACC-1A62EC4430D2}"/>
              </a:ext>
            </a:extLst>
          </p:cNvPr>
          <p:cNvSpPr txBox="1">
            <a:spLocks/>
          </p:cNvSpPr>
          <p:nvPr/>
        </p:nvSpPr>
        <p:spPr>
          <a:xfrm>
            <a:off x="186000" y="2165215"/>
            <a:ext cx="9720000" cy="1996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71463" indent="-271463">
              <a:lnSpc>
                <a:spcPts val="1700"/>
              </a:lnSpc>
              <a:buFontTx/>
              <a:buNone/>
              <a:tabLst>
                <a:tab pos="174625" algn="l"/>
              </a:tabLst>
            </a:pP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a:t>
            </a:r>
            <a:r>
              <a:rPr lang="ja-JP" altLang="en-US" sz="1600" b="1" u="sng" kern="0" dirty="0">
                <a:latin typeface="メイリオ" panose="020B0604030504040204" pitchFamily="50" charset="-128"/>
                <a:ea typeface="メイリオ" panose="020B0604030504040204" pitchFamily="50" charset="-128"/>
              </a:rPr>
              <a:t>トラック運転者を確保するには、働く環境を改善する必要がある。</a:t>
            </a: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荷主担当者の</a:t>
            </a:r>
            <a:r>
              <a:rPr lang="ja-JP" altLang="en-US" sz="1600" kern="0" dirty="0">
                <a:solidFill>
                  <a:srgbClr val="FF0000"/>
                </a:solidFill>
                <a:latin typeface="メイリオ" panose="020B0604030504040204" pitchFamily="50" charset="-128"/>
                <a:ea typeface="メイリオ" panose="020B0604030504040204" pitchFamily="50" charset="-128"/>
              </a:rPr>
              <a:t>「ちょっと頼むよ」</a:t>
            </a: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という悪気のない一言が無理を強いるだけでなく、違反行為の原因にもなり得る。注意して欲しい。</a:t>
            </a:r>
          </a:p>
          <a:p>
            <a:pPr marL="271463" indent="-271463">
              <a:lnSpc>
                <a:spcPts val="1800"/>
              </a:lnSpc>
              <a:buFontTx/>
              <a:buNone/>
              <a:tabLst>
                <a:tab pos="174625" algn="l"/>
              </a:tabLst>
            </a:pPr>
            <a:r>
              <a:rPr lang="ja-JP" altLang="en-US" sz="1600" kern="0" dirty="0">
                <a:solidFill>
                  <a:srgbClr val="00B0F0"/>
                </a:solidFill>
                <a:latin typeface="メイリオ" panose="020B0604030504040204" pitchFamily="50" charset="-128"/>
                <a:ea typeface="メイリオ" panose="020B0604030504040204" pitchFamily="50" charset="-128"/>
              </a:rPr>
              <a:t>（例）もうちょっと積めるでしょ」→過積載運行の原因に</a:t>
            </a:r>
          </a:p>
          <a:p>
            <a:pPr marL="271463" indent="-271463">
              <a:lnSpc>
                <a:spcPts val="1800"/>
              </a:lnSpc>
              <a:buFontTx/>
              <a:buNone/>
              <a:tabLst>
                <a:tab pos="174625" algn="l"/>
              </a:tabLst>
            </a:pPr>
            <a:r>
              <a:rPr lang="ja-JP" altLang="en-US" sz="1600" kern="0" dirty="0">
                <a:solidFill>
                  <a:srgbClr val="00B0F0"/>
                </a:solidFill>
                <a:latin typeface="メイリオ" panose="020B0604030504040204" pitchFamily="50" charset="-128"/>
                <a:ea typeface="メイリオ" panose="020B0604030504040204" pitchFamily="50" charset="-128"/>
              </a:rPr>
              <a:t>　　　「急いで運んでね」、「時間厳守で（無理な時間設定）」→スピード「違反に</a:t>
            </a:r>
          </a:p>
          <a:p>
            <a:pPr marL="271463" indent="-271463">
              <a:lnSpc>
                <a:spcPts val="1800"/>
              </a:lnSpc>
              <a:buFontTx/>
              <a:buNone/>
              <a:tabLst>
                <a:tab pos="174625" algn="l"/>
              </a:tabLst>
            </a:pPr>
            <a:r>
              <a:rPr lang="ja-JP" altLang="en-US" sz="1600" kern="0" dirty="0">
                <a:solidFill>
                  <a:srgbClr val="00B0F0"/>
                </a:solidFill>
                <a:latin typeface="メイリオ" panose="020B0604030504040204" pitchFamily="50" charset="-128"/>
                <a:ea typeface="メイリオ" panose="020B0604030504040204" pitchFamily="50" charset="-128"/>
              </a:rPr>
              <a:t>　　　「ちょっと待ってて（日常的に長時間の待機に）」→過労運転に</a:t>
            </a:r>
            <a:r>
              <a:rPr lang="en-US" altLang="ja-JP" sz="1600" kern="0" dirty="0">
                <a:solidFill>
                  <a:srgbClr val="00B0F0"/>
                </a:solidFill>
                <a:latin typeface="メイリオ" panose="020B0604030504040204" pitchFamily="50" charset="-128"/>
                <a:ea typeface="メイリオ" panose="020B0604030504040204" pitchFamily="50" charset="-128"/>
              </a:rPr>
              <a:t>※</a:t>
            </a:r>
            <a:endParaRPr lang="ja-JP" altLang="en-US" sz="1600" kern="0" dirty="0">
              <a:solidFill>
                <a:srgbClr val="00B0F0"/>
              </a:solidFill>
              <a:latin typeface="メイリオ" panose="020B0604030504040204" pitchFamily="50" charset="-128"/>
              <a:ea typeface="メイリオ" panose="020B0604030504040204" pitchFamily="50" charset="-128"/>
            </a:endParaRPr>
          </a:p>
          <a:p>
            <a:pPr marL="271463" indent="-271463">
              <a:lnSpc>
                <a:spcPts val="1600"/>
              </a:lnSpc>
              <a:buFontTx/>
              <a:buNone/>
              <a:tabLst>
                <a:tab pos="174625" algn="l"/>
              </a:tabLst>
            </a:pPr>
            <a:r>
              <a:rPr lang="ja-JP" altLang="en-US" sz="1600" kern="0" dirty="0">
                <a:solidFill>
                  <a:srgbClr val="00B0F0"/>
                </a:solidFill>
                <a:latin typeface="メイリオ" panose="020B0604030504040204" pitchFamily="50" charset="-128"/>
                <a:ea typeface="メイリオ" panose="020B0604030504040204" pitchFamily="50" charset="-128"/>
              </a:rPr>
              <a:t>　　　</a:t>
            </a:r>
            <a:r>
              <a:rPr lang="en-US" altLang="ja-JP" sz="1600" kern="0" dirty="0">
                <a:solidFill>
                  <a:schemeClr val="accent6">
                    <a:lumMod val="60000"/>
                    <a:lumOff val="40000"/>
                  </a:schemeClr>
                </a:solidFill>
                <a:latin typeface="メイリオ" panose="020B0604030504040204" pitchFamily="50" charset="-128"/>
                <a:ea typeface="メイリオ" panose="020B0604030504040204" pitchFamily="50" charset="-128"/>
              </a:rPr>
              <a:t>※</a:t>
            </a:r>
            <a:r>
              <a:rPr lang="ja-JP" altLang="en-US" sz="1600" kern="0" dirty="0">
                <a:solidFill>
                  <a:schemeClr val="accent6">
                    <a:lumMod val="60000"/>
                    <a:lumOff val="40000"/>
                  </a:schemeClr>
                </a:solidFill>
                <a:latin typeface="メイリオ" panose="020B0604030504040204" pitchFamily="50" charset="-128"/>
                <a:ea typeface="メイリオ" panose="020B0604030504040204" pitchFamily="50" charset="-128"/>
              </a:rPr>
              <a:t>待機中は心身が休まるわけでなく、休憩時間にはあたらない。</a:t>
            </a:r>
            <a:endParaRPr lang="en-US" altLang="ja-JP" sz="1600" kern="0" dirty="0">
              <a:solidFill>
                <a:schemeClr val="accent6">
                  <a:lumMod val="60000"/>
                  <a:lumOff val="40000"/>
                </a:schemeClr>
              </a:solidFill>
              <a:latin typeface="メイリオ" panose="020B0604030504040204" pitchFamily="50" charset="-128"/>
              <a:ea typeface="メイリオ" panose="020B0604030504040204" pitchFamily="50" charset="-128"/>
            </a:endParaRPr>
          </a:p>
          <a:p>
            <a:pPr marL="271463" indent="-271463">
              <a:lnSpc>
                <a:spcPts val="1500"/>
              </a:lnSpc>
              <a:buFontTx/>
              <a:buNone/>
              <a:tabLst>
                <a:tab pos="174625" algn="l"/>
              </a:tabLst>
            </a:pP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●悪質なものは事実確認、改善を求める「働きかけ」「要請」「勧告・公表」の対象になる</a:t>
            </a:r>
          </a:p>
          <a:p>
            <a:pPr marL="271463" indent="-271463">
              <a:lnSpc>
                <a:spcPts val="1500"/>
              </a:lnSpc>
              <a:buFontTx/>
              <a:buNone/>
              <a:tabLst>
                <a:tab pos="174625" algn="l"/>
              </a:tabLst>
            </a:pP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●我々もパトロールを通じて荷主事業者の雰囲気や事業の様子を見させていただいている。</a:t>
            </a:r>
          </a:p>
        </p:txBody>
      </p:sp>
      <p:sp>
        <p:nvSpPr>
          <p:cNvPr id="10" name="コンテンツ プレースホルダー 2">
            <a:extLst>
              <a:ext uri="{FF2B5EF4-FFF2-40B4-BE49-F238E27FC236}">
                <a16:creationId xmlns:a16="http://schemas.microsoft.com/office/drawing/2014/main" id="{CEA9271E-A86B-DC94-DAD7-819FBDDD8AF0}"/>
              </a:ext>
            </a:extLst>
          </p:cNvPr>
          <p:cNvSpPr txBox="1">
            <a:spLocks/>
          </p:cNvSpPr>
          <p:nvPr/>
        </p:nvSpPr>
        <p:spPr>
          <a:xfrm>
            <a:off x="200132" y="4622427"/>
            <a:ext cx="9720000" cy="401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4625" indent="-174625">
              <a:lnSpc>
                <a:spcPts val="1800"/>
              </a:lnSpc>
              <a:buNone/>
              <a:tabLst>
                <a:tab pos="174625" algn="l"/>
              </a:tabLst>
            </a:pP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a:t>
            </a:r>
            <a:r>
              <a:rPr lang="ja-JP" altLang="en-US" sz="1600" kern="0" dirty="0">
                <a:solidFill>
                  <a:srgbClr val="FF0000"/>
                </a:solidFill>
                <a:latin typeface="メイリオ" panose="020B0604030504040204" pitchFamily="50" charset="-128"/>
                <a:ea typeface="メイリオ" panose="020B0604030504040204" pitchFamily="50" charset="-128"/>
              </a:rPr>
              <a:t>トラック事業者から運賃に関する相談があった場合には耳を傾けて欲しい。</a:t>
            </a:r>
          </a:p>
          <a:p>
            <a:pPr marL="174625" indent="-174625">
              <a:lnSpc>
                <a:spcPts val="1800"/>
              </a:lnSpc>
              <a:buFontTx/>
              <a:buNone/>
              <a:tabLst>
                <a:tab pos="174625" algn="l"/>
              </a:tabLst>
            </a:pP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a:t>
            </a:r>
            <a:r>
              <a:rPr lang="ja-JP" altLang="en-US" sz="1600" b="1" u="sng" kern="0" dirty="0">
                <a:latin typeface="メイリオ" panose="020B0604030504040204" pitchFamily="50" charset="-128"/>
                <a:ea typeface="メイリオ" panose="020B0604030504040204" pitchFamily="50" charset="-128"/>
              </a:rPr>
              <a:t>トラック運転者を確保するには、一定の賃金水準を確保する必要もある。</a:t>
            </a: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また事業継続のためには車輛の更新等</a:t>
            </a:r>
            <a:r>
              <a:rPr lang="ja-JP" altLang="en-US" sz="1600" b="1" u="sng" kern="0" dirty="0">
                <a:latin typeface="メイリオ" panose="020B0604030504040204" pitchFamily="50" charset="-128"/>
                <a:ea typeface="メイリオ" panose="020B0604030504040204" pitchFamily="50" charset="-128"/>
              </a:rPr>
              <a:t>再投資を継続する必要がある。</a:t>
            </a: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トラック事業の原資は運賃なので、国は標準的な運賃を策定し、</a:t>
            </a:r>
            <a:r>
              <a:rPr lang="ja-JP" altLang="en-US" sz="1600" kern="0" dirty="0">
                <a:solidFill>
                  <a:srgbClr val="FF0000"/>
                </a:solidFill>
                <a:latin typeface="メイリオ" panose="020B0604030504040204" pitchFamily="50" charset="-128"/>
                <a:ea typeface="メイリオ" panose="020B0604030504040204" pitchFamily="50" charset="-128"/>
              </a:rPr>
              <a:t>運輸局もトラック事業者に対し、これを携えて荷主事業者に相談に行くようにと指示している。</a:t>
            </a:r>
            <a:endParaRPr lang="en-US" altLang="ja-JP" sz="1600" kern="0" dirty="0">
              <a:solidFill>
                <a:srgbClr val="FF0000"/>
              </a:solidFill>
              <a:latin typeface="メイリオ" panose="020B0604030504040204" pitchFamily="50" charset="-128"/>
              <a:ea typeface="メイリオ" panose="020B0604030504040204" pitchFamily="50" charset="-128"/>
            </a:endParaRPr>
          </a:p>
          <a:p>
            <a:pPr marL="174625" indent="-174625">
              <a:lnSpc>
                <a:spcPts val="1800"/>
              </a:lnSpc>
              <a:buNone/>
              <a:tabLst>
                <a:tab pos="174625" algn="l"/>
              </a:tabLst>
            </a:pP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a:t>
            </a:r>
            <a:r>
              <a:rPr lang="ja-JP" altLang="en-US" sz="1600" kern="0" dirty="0">
                <a:solidFill>
                  <a:srgbClr val="FF0000"/>
                </a:solidFill>
                <a:latin typeface="メイリオ" panose="020B0604030504040204" pitchFamily="50" charset="-128"/>
                <a:ea typeface="メイリオ" panose="020B0604030504040204" pitchFamily="50" charset="-128"/>
              </a:rPr>
              <a:t>「運送」と「作業」は本来別のもの。</a:t>
            </a: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荷積み、荷卸しさらに附帯作業には別途料金が発生する。</a:t>
            </a:r>
          </a:p>
          <a:p>
            <a:pPr marL="174625" indent="-174625">
              <a:lnSpc>
                <a:spcPts val="1800"/>
              </a:lnSpc>
              <a:buFontTx/>
              <a:buNone/>
              <a:tabLst>
                <a:tab pos="174625" algn="l"/>
              </a:tabLst>
            </a:pPr>
            <a:endParaRPr lang="ja-JP" altLang="en-US" sz="1600" kern="0" dirty="0">
              <a:solidFill>
                <a:srgbClr val="FF0000"/>
              </a:solidFill>
              <a:latin typeface="メイリオ" panose="020B0604030504040204" pitchFamily="50" charset="-128"/>
              <a:ea typeface="メイリオ" panose="020B0604030504040204" pitchFamily="50" charset="-128"/>
            </a:endParaRPr>
          </a:p>
        </p:txBody>
      </p:sp>
      <p:sp>
        <p:nvSpPr>
          <p:cNvPr id="11" name="コンテンツ プレースホルダー 2">
            <a:extLst>
              <a:ext uri="{FF2B5EF4-FFF2-40B4-BE49-F238E27FC236}">
                <a16:creationId xmlns:a16="http://schemas.microsoft.com/office/drawing/2014/main" id="{1F369AE6-285D-D480-E89C-30EE6C328523}"/>
              </a:ext>
            </a:extLst>
          </p:cNvPr>
          <p:cNvSpPr txBox="1">
            <a:spLocks/>
          </p:cNvSpPr>
          <p:nvPr/>
        </p:nvSpPr>
        <p:spPr>
          <a:xfrm>
            <a:off x="178698" y="6456288"/>
            <a:ext cx="9720000" cy="401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71463" indent="-271463">
              <a:buFontTx/>
              <a:buNone/>
              <a:tabLst>
                <a:tab pos="174625" algn="l"/>
              </a:tabLst>
            </a:pP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●中国運輸局では月</a:t>
            </a:r>
            <a:r>
              <a:rPr lang="en-US" altLang="ja-JP" sz="1600" kern="0" dirty="0">
                <a:solidFill>
                  <a:schemeClr val="bg1">
                    <a:lumMod val="50000"/>
                  </a:schemeClr>
                </a:solidFill>
                <a:latin typeface="メイリオ" panose="020B0604030504040204" pitchFamily="50" charset="-128"/>
                <a:ea typeface="メイリオ" panose="020B0604030504040204" pitchFamily="50" charset="-128"/>
              </a:rPr>
              <a:t>1</a:t>
            </a:r>
            <a:r>
              <a:rPr lang="ja-JP" altLang="en-US" sz="1600" kern="0" dirty="0">
                <a:solidFill>
                  <a:schemeClr val="bg1">
                    <a:lumMod val="50000"/>
                  </a:schemeClr>
                </a:solidFill>
                <a:latin typeface="メイリオ" panose="020B0604030504040204" pitchFamily="50" charset="-128"/>
                <a:ea typeface="メイリオ" panose="020B0604030504040204" pitchFamily="50" charset="-128"/>
              </a:rPr>
              <a:t>回オンライン説明会を開催し、詳細を説明しているので、是非ご参加いただきたい。</a:t>
            </a:r>
          </a:p>
        </p:txBody>
      </p:sp>
      <p:sp>
        <p:nvSpPr>
          <p:cNvPr id="12" name="スライド番号プレースホルダー 2">
            <a:extLst>
              <a:ext uri="{FF2B5EF4-FFF2-40B4-BE49-F238E27FC236}">
                <a16:creationId xmlns:a16="http://schemas.microsoft.com/office/drawing/2014/main" id="{4508FF8B-8621-46F3-4258-9C1E058CD032}"/>
              </a:ext>
            </a:extLst>
          </p:cNvPr>
          <p:cNvSpPr txBox="1">
            <a:spLocks/>
          </p:cNvSpPr>
          <p:nvPr/>
        </p:nvSpPr>
        <p:spPr>
          <a:xfrm>
            <a:off x="7749952" y="6404855"/>
            <a:ext cx="2188131" cy="480529"/>
          </a:xfrm>
          <a:prstGeom prst="rect">
            <a:avLst/>
          </a:prstGeom>
        </p:spPr>
        <p:txBody>
          <a:bodyPr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fld id="{DE30BA50-F251-45CE-AAD4-7FCE54EC8F42}" type="slidenum">
              <a:rPr lang="en-US" altLang="ja-JP" sz="1292">
                <a:solidFill>
                  <a:srgbClr val="000000"/>
                </a:solidFill>
                <a:latin typeface="Arial"/>
                <a:ea typeface="ＭＳ Ｐゴシック"/>
              </a:rPr>
              <a:pPr algn="r" fontAlgn="auto">
                <a:spcBef>
                  <a:spcPts val="0"/>
                </a:spcBef>
                <a:spcAft>
                  <a:spcPts val="0"/>
                </a:spcAft>
                <a:defRPr/>
              </a:pPr>
              <a:t>4</a:t>
            </a:fld>
            <a:endParaRPr lang="en-US" altLang="ja-JP" sz="1292" dirty="0">
              <a:solidFill>
                <a:srgbClr val="000000"/>
              </a:solidFill>
              <a:latin typeface="Arial"/>
              <a:ea typeface="ＭＳ Ｐゴシック"/>
            </a:endParaRPr>
          </a:p>
        </p:txBody>
      </p:sp>
    </p:spTree>
    <p:extLst>
      <p:ext uri="{BB962C8B-B14F-4D97-AF65-F5344CB8AC3E}">
        <p14:creationId xmlns:p14="http://schemas.microsoft.com/office/powerpoint/2010/main" val="385453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76F62C-C969-232E-DE27-591C94C11F8D}"/>
              </a:ext>
            </a:extLst>
          </p:cNvPr>
          <p:cNvSpPr>
            <a:spLocks noGrp="1"/>
          </p:cNvSpPr>
          <p:nvPr>
            <p:ph type="title"/>
          </p:nvPr>
        </p:nvSpPr>
        <p:spPr>
          <a:xfrm>
            <a:off x="-8792" y="0"/>
            <a:ext cx="8481391" cy="476250"/>
          </a:xfrm>
        </p:spPr>
        <p:txBody>
          <a:bodyPr/>
          <a:lstStyle/>
          <a:p>
            <a:r>
              <a:rPr kumimoji="1" lang="ja-JP" altLang="en-US" dirty="0"/>
              <a:t>パトロールの状況</a:t>
            </a:r>
            <a:r>
              <a:rPr kumimoji="1" lang="ja-JP" altLang="en-US" sz="2400" dirty="0"/>
              <a:t>（パトロールを通じた所感、荷主側の発言等）</a:t>
            </a:r>
            <a:endParaRPr kumimoji="1" lang="ja-JP" altLang="en-US" dirty="0"/>
          </a:p>
        </p:txBody>
      </p:sp>
      <p:sp>
        <p:nvSpPr>
          <p:cNvPr id="4" name="四角形: 角を丸くする 3">
            <a:extLst>
              <a:ext uri="{FF2B5EF4-FFF2-40B4-BE49-F238E27FC236}">
                <a16:creationId xmlns:a16="http://schemas.microsoft.com/office/drawing/2014/main" id="{C4A19DB0-4201-14F6-0830-C9D7D90DAAD8}"/>
              </a:ext>
            </a:extLst>
          </p:cNvPr>
          <p:cNvSpPr/>
          <p:nvPr/>
        </p:nvSpPr>
        <p:spPr>
          <a:xfrm>
            <a:off x="59365" y="692696"/>
            <a:ext cx="9793088" cy="2736304"/>
          </a:xfrm>
          <a:prstGeom prst="roundRect">
            <a:avLst>
              <a:gd name="adj" fmla="val 6241"/>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r>
              <a:rPr kumimoji="1" lang="ja-JP" altLang="en-US" sz="2000" b="1" dirty="0">
                <a:solidFill>
                  <a:srgbClr val="00B0F0"/>
                </a:solidFill>
                <a:latin typeface="Meiryo UI" panose="020B0604030504040204" pitchFamily="50" charset="-128"/>
                <a:ea typeface="Meiryo UI" panose="020B0604030504040204" pitchFamily="50" charset="-128"/>
              </a:rPr>
              <a:t>パトロールを通じた所感</a:t>
            </a:r>
            <a:endParaRPr kumimoji="1" lang="en-US" altLang="ja-JP" sz="2000" b="1" dirty="0">
              <a:solidFill>
                <a:srgbClr val="00B0F0"/>
              </a:solidFill>
              <a:latin typeface="Meiryo UI" panose="020B0604030504040204" pitchFamily="50" charset="-128"/>
              <a:ea typeface="Meiryo UI" panose="020B0604030504040204" pitchFamily="50" charset="-128"/>
            </a:endParaRPr>
          </a:p>
          <a:p>
            <a:pPr marL="174625" indent="-174625"/>
            <a:endParaRPr kumimoji="1" lang="en-US" altLang="ja-JP" sz="300" b="1" dirty="0">
              <a:solidFill>
                <a:srgbClr val="00B0F0"/>
              </a:solidFill>
              <a:latin typeface="Meiryo UI" panose="020B0604030504040204" pitchFamily="50" charset="-128"/>
              <a:ea typeface="Meiryo UI" panose="020B0604030504040204" pitchFamily="50" charset="-128"/>
            </a:endParaRPr>
          </a:p>
          <a:p>
            <a:pPr marL="174625" indent="-174625"/>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２０２４年問題に関する意識の高いところと低いところの差が大きかった。</a:t>
            </a:r>
            <a:r>
              <a:rPr kumimoji="1" lang="ja-JP" altLang="en-US" dirty="0">
                <a:solidFill>
                  <a:schemeClr val="tx1"/>
                </a:solidFill>
                <a:latin typeface="Meiryo UI" panose="020B0604030504040204" pitchFamily="50" charset="-128"/>
                <a:ea typeface="Meiryo UI" panose="020B0604030504040204" pitchFamily="50" charset="-128"/>
              </a:rPr>
              <a:t>発荷主となるような事業者では、危機感を持っている認識だが、</a:t>
            </a:r>
            <a:r>
              <a:rPr kumimoji="1" lang="ja-JP" altLang="en-US" b="1" u="sng" dirty="0">
                <a:solidFill>
                  <a:schemeClr val="tx1"/>
                </a:solidFill>
                <a:latin typeface="Meiryo UI" panose="020B0604030504040204" pitchFamily="50" charset="-128"/>
                <a:ea typeface="Meiryo UI" panose="020B0604030504040204" pitchFamily="50" charset="-128"/>
              </a:rPr>
              <a:t>着荷主となるような事業者は荷主であるという実感がなかった</a:t>
            </a:r>
            <a:endParaRPr kumimoji="1" lang="en-US" altLang="ja-JP" b="1" u="sng" dirty="0">
              <a:solidFill>
                <a:schemeClr val="tx1"/>
              </a:solidFill>
              <a:latin typeface="Meiryo UI" panose="020B0604030504040204" pitchFamily="50" charset="-128"/>
              <a:ea typeface="Meiryo UI" panose="020B0604030504040204" pitchFamily="50" charset="-128"/>
            </a:endParaRPr>
          </a:p>
          <a:p>
            <a:pPr marL="174625" indent="-174625"/>
            <a:r>
              <a:rPr kumimoji="1" lang="ja-JP" altLang="en-US" dirty="0">
                <a:solidFill>
                  <a:schemeClr val="tx1"/>
                </a:solidFill>
                <a:latin typeface="Meiryo UI" panose="020B0604030504040204" pitchFamily="50" charset="-128"/>
                <a:ea typeface="Meiryo UI" panose="020B0604030504040204" pitchFamily="50" charset="-128"/>
              </a:rPr>
              <a:t>　が、説明をすると問題を認識し、話に納得してもらえた。</a:t>
            </a:r>
          </a:p>
          <a:p>
            <a:pPr marL="174625" indent="-174625"/>
            <a:endParaRPr kumimoji="1" lang="ja-JP" altLang="en-US" sz="500" dirty="0">
              <a:solidFill>
                <a:schemeClr val="tx1"/>
              </a:solidFill>
              <a:latin typeface="Meiryo UI" panose="020B0604030504040204" pitchFamily="50" charset="-128"/>
              <a:ea typeface="Meiryo UI" panose="020B0604030504040204" pitchFamily="50" charset="-128"/>
            </a:endParaRPr>
          </a:p>
          <a:p>
            <a:pPr marL="174625" indent="-174625"/>
            <a:r>
              <a:rPr lang="ja-JP" altLang="en-US" b="1" dirty="0">
                <a:solidFill>
                  <a:schemeClr val="tx1"/>
                </a:solidFill>
                <a:latin typeface="Meiryo UI" panose="020B0604030504040204" pitchFamily="50" charset="-128"/>
                <a:ea typeface="Meiryo UI" panose="020B0604030504040204" pitchFamily="50" charset="-128"/>
              </a:rPr>
              <a:t>○</a:t>
            </a:r>
            <a:r>
              <a:rPr lang="ja-JP" altLang="en-US" b="1" u="sng" dirty="0">
                <a:solidFill>
                  <a:schemeClr val="tx1"/>
                </a:solidFill>
                <a:latin typeface="Meiryo UI" panose="020B0604030504040204" pitchFamily="50" charset="-128"/>
                <a:ea typeface="Meiryo UI" panose="020B0604030504040204" pitchFamily="50" charset="-128"/>
              </a:rPr>
              <a:t>発荷主は「運べない」ことに対する危機感が強い</a:t>
            </a:r>
            <a:r>
              <a:rPr lang="ja-JP" altLang="en-US" dirty="0">
                <a:solidFill>
                  <a:schemeClr val="tx1"/>
                </a:solidFill>
                <a:latin typeface="Meiryo UI" panose="020B0604030504040204" pitchFamily="50" charset="-128"/>
                <a:ea typeface="Meiryo UI" panose="020B0604030504040204" pitchFamily="50" charset="-128"/>
              </a:rPr>
              <a:t>。特に食品関係、また競合他社がいる部品や建材などを扱っている荷主しは、指定通りに届かない＝商機を逸するという危機意識が高いように感じる。</a:t>
            </a:r>
            <a:endParaRPr lang="ja-JP" altLang="en-US" b="1" dirty="0">
              <a:solidFill>
                <a:schemeClr val="tx1"/>
              </a:solidFill>
              <a:latin typeface="Meiryo UI" panose="020B0604030504040204" pitchFamily="50" charset="-128"/>
              <a:ea typeface="Meiryo UI" panose="020B0604030504040204" pitchFamily="50" charset="-128"/>
            </a:endParaRPr>
          </a:p>
          <a:p>
            <a:pPr marL="174625" indent="-174625"/>
            <a:endParaRPr lang="en-US" altLang="ja-JP" sz="500" dirty="0">
              <a:solidFill>
                <a:schemeClr val="tx1"/>
              </a:solidFill>
              <a:latin typeface="Meiryo UI" panose="020B0604030504040204" pitchFamily="50" charset="-128"/>
              <a:ea typeface="Meiryo UI" panose="020B0604030504040204" pitchFamily="50" charset="-128"/>
            </a:endParaRPr>
          </a:p>
          <a:p>
            <a:pPr marL="174625" indent="-174625"/>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F1F551FA-A6F9-0EF6-7F23-E75597433D59}"/>
              </a:ext>
            </a:extLst>
          </p:cNvPr>
          <p:cNvSpPr/>
          <p:nvPr/>
        </p:nvSpPr>
        <p:spPr>
          <a:xfrm>
            <a:off x="56456" y="3573016"/>
            <a:ext cx="9793088" cy="3168352"/>
          </a:xfrm>
          <a:prstGeom prst="roundRect">
            <a:avLst>
              <a:gd name="adj" fmla="val 6241"/>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r>
              <a:rPr kumimoji="1" lang="ja-JP" altLang="en-US" sz="2000" b="1" dirty="0">
                <a:solidFill>
                  <a:srgbClr val="00B0F0"/>
                </a:solidFill>
                <a:latin typeface="Meiryo UI" panose="020B0604030504040204" pitchFamily="50" charset="-128"/>
                <a:ea typeface="Meiryo UI" panose="020B0604030504040204" pitchFamily="50" charset="-128"/>
              </a:rPr>
              <a:t>パトロールで聴取した荷主側の発言</a:t>
            </a:r>
            <a:endParaRPr kumimoji="1" lang="en-US" altLang="ja-JP" sz="2000" b="1" dirty="0">
              <a:solidFill>
                <a:srgbClr val="00B0F0"/>
              </a:solidFill>
              <a:latin typeface="Meiryo UI" panose="020B0604030504040204" pitchFamily="50" charset="-128"/>
              <a:ea typeface="Meiryo UI" panose="020B0604030504040204" pitchFamily="50" charset="-128"/>
            </a:endParaRPr>
          </a:p>
          <a:p>
            <a:pPr marL="174625" indent="-174625"/>
            <a:endParaRPr kumimoji="1" lang="en-US" altLang="ja-JP" sz="500" b="1" dirty="0">
              <a:solidFill>
                <a:srgbClr val="00B0F0"/>
              </a:solidFill>
              <a:latin typeface="Meiryo UI" panose="020B0604030504040204" pitchFamily="50" charset="-128"/>
              <a:ea typeface="Meiryo UI" panose="020B0604030504040204" pitchFamily="50" charset="-128"/>
            </a:endParaRPr>
          </a:p>
          <a:p>
            <a:pPr marL="174625" indent="-174625"/>
            <a:r>
              <a:rPr kumimoji="1" lang="ja-JP" altLang="en-US" dirty="0">
                <a:solidFill>
                  <a:schemeClr val="tx1"/>
                </a:solidFill>
                <a:latin typeface="Meiryo UI" panose="020B0604030504040204" pitchFamily="50" charset="-128"/>
                <a:ea typeface="Meiryo UI" panose="020B0604030504040204" pitchFamily="50" charset="-128"/>
              </a:rPr>
              <a:t>〇</a:t>
            </a:r>
            <a:r>
              <a:rPr lang="ja-JP" altLang="en-US" b="1" u="sng" dirty="0">
                <a:solidFill>
                  <a:schemeClr val="tx1"/>
                </a:solidFill>
                <a:latin typeface="Meiryo UI" panose="020B0604030504040204" pitchFamily="50" charset="-128"/>
                <a:ea typeface="Meiryo UI" panose="020B0604030504040204" pitchFamily="50" charset="-128"/>
              </a:rPr>
              <a:t>値上げには応じている</a:t>
            </a:r>
            <a:r>
              <a:rPr kumimoji="1" lang="ja-JP" altLang="en-US" b="1" u="sng" dirty="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チルド車などは数がないので、「運べない」と言われると困る。今は運送会社の方が強い。（食品製造会社）</a:t>
            </a:r>
          </a:p>
          <a:p>
            <a:pPr marL="174625" indent="-174625"/>
            <a:endParaRPr kumimoji="1" lang="ja-JP" altLang="en-US" sz="500" dirty="0">
              <a:solidFill>
                <a:schemeClr val="tx1"/>
              </a:solidFill>
              <a:latin typeface="Meiryo UI" panose="020B0604030504040204" pitchFamily="50" charset="-128"/>
              <a:ea typeface="Meiryo UI" panose="020B0604030504040204" pitchFamily="50" charset="-128"/>
            </a:endParaRPr>
          </a:p>
          <a:p>
            <a:pPr marL="174625" indent="-174625"/>
            <a:r>
              <a:rPr lang="ja-JP" altLang="en-US" dirty="0">
                <a:solidFill>
                  <a:schemeClr val="tx1"/>
                </a:solidFill>
                <a:latin typeface="Meiryo UI" panose="020B0604030504040204" pitchFamily="50" charset="-128"/>
                <a:ea typeface="Meiryo UI" panose="020B0604030504040204" pitchFamily="50" charset="-128"/>
              </a:rPr>
              <a:t>〇</a:t>
            </a:r>
            <a:r>
              <a:rPr kumimoji="1"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我々も値上げで大変なので</a:t>
            </a:r>
            <a:r>
              <a:rPr kumimoji="1" lang="ja-JP" altLang="en-US" sz="18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運賃交渉されても、それに答えることは難しい。</a:t>
            </a:r>
            <a:r>
              <a:rPr kumimoji="1"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運送会社も大変なのはわかっているが。</a:t>
            </a:r>
            <a:endParaRPr lang="en-US" altLang="ja-JP" sz="500" dirty="0">
              <a:solidFill>
                <a:schemeClr val="tx1"/>
              </a:solidFill>
              <a:latin typeface="Meiryo UI" panose="020B0604030504040204" pitchFamily="50" charset="-128"/>
              <a:ea typeface="Meiryo UI" panose="020B0604030504040204" pitchFamily="50" charset="-128"/>
            </a:endParaRPr>
          </a:p>
          <a:p>
            <a:pPr marL="174625" indent="-174625"/>
            <a:r>
              <a:rPr lang="ja-JP" altLang="en-US" dirty="0">
                <a:solidFill>
                  <a:schemeClr val="tx1"/>
                </a:solidFill>
                <a:latin typeface="Meiryo UI" panose="020B0604030504040204" pitchFamily="50" charset="-128"/>
                <a:ea typeface="Meiryo UI" panose="020B0604030504040204" pitchFamily="50" charset="-128"/>
              </a:rPr>
              <a:t>〇</a:t>
            </a:r>
            <a:r>
              <a:rPr lang="en-US" altLang="ja-JP" dirty="0">
                <a:solidFill>
                  <a:schemeClr val="tx1"/>
                </a:solidFill>
                <a:latin typeface="Meiryo UI" panose="020B0604030504040204" pitchFamily="50" charset="-128"/>
                <a:ea typeface="Meiryo UI" panose="020B0604030504040204" pitchFamily="50" charset="-128"/>
              </a:rPr>
              <a:t>2024</a:t>
            </a:r>
            <a:r>
              <a:rPr lang="ja-JP" altLang="en-US" dirty="0">
                <a:solidFill>
                  <a:schemeClr val="tx1"/>
                </a:solidFill>
                <a:latin typeface="Meiryo UI" panose="020B0604030504040204" pitchFamily="50" charset="-128"/>
                <a:ea typeface="Meiryo UI" panose="020B0604030504040204" pitchFamily="50" charset="-128"/>
              </a:rPr>
              <a:t>年問題に関して注視している。</a:t>
            </a:r>
            <a:r>
              <a:rPr kumimoji="1"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発送できなくなる危機感</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を持っている。（印刷会社）</a:t>
            </a:r>
            <a:endParaRPr lang="en-US" altLang="ja-JP" dirty="0">
              <a:solidFill>
                <a:schemeClr val="tx1"/>
              </a:solidFill>
              <a:latin typeface="Meiryo UI" panose="020B0604030504040204" pitchFamily="50" charset="-128"/>
              <a:ea typeface="Meiryo UI" panose="020B0604030504040204" pitchFamily="50" charset="-128"/>
            </a:endParaRPr>
          </a:p>
          <a:p>
            <a:pPr marL="174625" indent="-174625"/>
            <a:endParaRPr lang="en-US" altLang="ja-JP" sz="400" dirty="0">
              <a:solidFill>
                <a:schemeClr val="tx1"/>
              </a:solidFill>
              <a:latin typeface="Meiryo UI" panose="020B0604030504040204" pitchFamily="50" charset="-128"/>
              <a:ea typeface="Meiryo UI" panose="020B0604030504040204" pitchFamily="50" charset="-128"/>
            </a:endParaRPr>
          </a:p>
          <a:p>
            <a:pPr marL="174625" indent="-174625"/>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6" name="スライド番号プレースホルダー 2">
            <a:extLst>
              <a:ext uri="{FF2B5EF4-FFF2-40B4-BE49-F238E27FC236}">
                <a16:creationId xmlns:a16="http://schemas.microsoft.com/office/drawing/2014/main" id="{1EE9723D-57CE-3285-8ED6-7744771ABF0C}"/>
              </a:ext>
            </a:extLst>
          </p:cNvPr>
          <p:cNvSpPr txBox="1">
            <a:spLocks/>
          </p:cNvSpPr>
          <p:nvPr/>
        </p:nvSpPr>
        <p:spPr>
          <a:xfrm>
            <a:off x="7749952" y="6404855"/>
            <a:ext cx="2188131" cy="480529"/>
          </a:xfrm>
          <a:prstGeom prst="rect">
            <a:avLst/>
          </a:prstGeom>
        </p:spPr>
        <p:txBody>
          <a:bodyPr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fld id="{DE30BA50-F251-45CE-AAD4-7FCE54EC8F42}" type="slidenum">
              <a:rPr lang="en-US" altLang="ja-JP" sz="1292">
                <a:solidFill>
                  <a:srgbClr val="000000"/>
                </a:solidFill>
                <a:latin typeface="Arial"/>
                <a:ea typeface="ＭＳ Ｐゴシック"/>
              </a:rPr>
              <a:pPr algn="r" fontAlgn="auto">
                <a:spcBef>
                  <a:spcPts val="0"/>
                </a:spcBef>
                <a:spcAft>
                  <a:spcPts val="0"/>
                </a:spcAft>
                <a:defRPr/>
              </a:pPr>
              <a:t>5</a:t>
            </a:fld>
            <a:endParaRPr lang="en-US" altLang="ja-JP" sz="1292" dirty="0">
              <a:solidFill>
                <a:srgbClr val="000000"/>
              </a:solidFill>
              <a:latin typeface="Arial"/>
              <a:ea typeface="ＭＳ Ｐゴシック"/>
            </a:endParaRPr>
          </a:p>
        </p:txBody>
      </p:sp>
    </p:spTree>
    <p:extLst>
      <p:ext uri="{BB962C8B-B14F-4D97-AF65-F5344CB8AC3E}">
        <p14:creationId xmlns:p14="http://schemas.microsoft.com/office/powerpoint/2010/main" val="11878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768B34-3EAC-F60C-60A1-1E69A4B76231}"/>
              </a:ext>
            </a:extLst>
          </p:cNvPr>
          <p:cNvSpPr>
            <a:spLocks noGrp="1"/>
          </p:cNvSpPr>
          <p:nvPr>
            <p:ph type="title"/>
          </p:nvPr>
        </p:nvSpPr>
        <p:spPr>
          <a:xfrm>
            <a:off x="0" y="0"/>
            <a:ext cx="8553399" cy="548680"/>
          </a:xfrm>
        </p:spPr>
        <p:txBody>
          <a:bodyPr/>
          <a:lstStyle/>
          <a:p>
            <a:r>
              <a:rPr kumimoji="1" lang="ja-JP" altLang="en-US" dirty="0"/>
              <a:t>トラックドライバー・トラック事業者からの情報収集状況</a:t>
            </a:r>
          </a:p>
        </p:txBody>
      </p:sp>
      <p:sp>
        <p:nvSpPr>
          <p:cNvPr id="5" name="四角形: 角を丸くする 4">
            <a:extLst>
              <a:ext uri="{FF2B5EF4-FFF2-40B4-BE49-F238E27FC236}">
                <a16:creationId xmlns:a16="http://schemas.microsoft.com/office/drawing/2014/main" id="{2BE31017-31A8-DA45-89EB-56C835E19BD9}"/>
              </a:ext>
            </a:extLst>
          </p:cNvPr>
          <p:cNvSpPr/>
          <p:nvPr/>
        </p:nvSpPr>
        <p:spPr>
          <a:xfrm>
            <a:off x="13261" y="2780928"/>
            <a:ext cx="9823022" cy="194941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kumimoji="1" lang="ja-JP" altLang="en-US" sz="2000" dirty="0">
                <a:solidFill>
                  <a:srgbClr val="00B0F0"/>
                </a:solidFill>
                <a:latin typeface="Meiryo UI" panose="020B0604030504040204" pitchFamily="50" charset="-128"/>
                <a:ea typeface="Meiryo UI" panose="020B0604030504040204" pitchFamily="50" charset="-128"/>
              </a:rPr>
              <a:t>９月</a:t>
            </a:r>
            <a:r>
              <a:rPr kumimoji="1" lang="en-US" altLang="ja-JP" sz="2000" dirty="0">
                <a:solidFill>
                  <a:srgbClr val="00B0F0"/>
                </a:solidFill>
                <a:latin typeface="Meiryo UI" panose="020B0604030504040204" pitchFamily="50" charset="-128"/>
                <a:ea typeface="Meiryo UI" panose="020B0604030504040204" pitchFamily="50" charset="-128"/>
              </a:rPr>
              <a:t>3</a:t>
            </a:r>
            <a:r>
              <a:rPr kumimoji="1" lang="ja-JP" altLang="en-US" sz="2000" dirty="0">
                <a:solidFill>
                  <a:srgbClr val="00B0F0"/>
                </a:solidFill>
                <a:latin typeface="Meiryo UI" panose="020B0604030504040204" pitchFamily="50" charset="-128"/>
                <a:ea typeface="Meiryo UI" panose="020B0604030504040204" pitchFamily="50" charset="-128"/>
              </a:rPr>
              <a:t>日　広島商工センター</a:t>
            </a:r>
          </a:p>
          <a:p>
            <a:r>
              <a:rPr kumimoji="1" lang="ja-JP" altLang="en-US" b="1" dirty="0">
                <a:solidFill>
                  <a:schemeClr val="tx1"/>
                </a:solidFill>
                <a:latin typeface="Meiryo UI" panose="020B0604030504040204" pitchFamily="50" charset="-128"/>
                <a:ea typeface="Meiryo UI" panose="020B0604030504040204" pitchFamily="50" charset="-128"/>
              </a:rPr>
              <a:t>○</a:t>
            </a:r>
            <a:r>
              <a:rPr kumimoji="1" lang="en-US" altLang="ja-JP" b="1" dirty="0">
                <a:solidFill>
                  <a:schemeClr val="tx1"/>
                </a:solidFill>
                <a:latin typeface="Meiryo UI" panose="020B0604030504040204" pitchFamily="50" charset="-128"/>
                <a:ea typeface="Meiryo UI" panose="020B0604030504040204" pitchFamily="50" charset="-128"/>
              </a:rPr>
              <a:t>3</a:t>
            </a:r>
            <a:r>
              <a:rPr kumimoji="1" lang="ja-JP" altLang="en-US" b="1" dirty="0">
                <a:solidFill>
                  <a:schemeClr val="tx1"/>
                </a:solidFill>
                <a:latin typeface="Meiryo UI" panose="020B0604030504040204" pitchFamily="50" charset="-128"/>
                <a:ea typeface="Meiryo UI" panose="020B0604030504040204" pitchFamily="50" charset="-128"/>
              </a:rPr>
              <a:t>次請け事業者のトラックドライバー</a:t>
            </a:r>
            <a:endParaRPr kumimoji="1" lang="en-US" altLang="ja-JP" b="1" dirty="0">
              <a:solidFill>
                <a:schemeClr val="tx1"/>
              </a:solidFill>
              <a:latin typeface="Meiryo UI" panose="020B0604030504040204" pitchFamily="50" charset="-128"/>
              <a:ea typeface="Meiryo UI" panose="020B0604030504040204" pitchFamily="50" charset="-128"/>
            </a:endParaRPr>
          </a:p>
          <a:p>
            <a:pPr marL="177800"/>
            <a:r>
              <a:rPr kumimoji="1" lang="ja-JP" altLang="en-US" b="1" dirty="0">
                <a:solidFill>
                  <a:srgbClr val="FF9999"/>
                </a:solidFill>
                <a:latin typeface="Meiryo UI" panose="020B0604030504040204" pitchFamily="50" charset="-128"/>
                <a:ea typeface="Meiryo UI" panose="020B0604030504040204" pitchFamily="50" charset="-128"/>
              </a:rPr>
              <a:t>食事</a:t>
            </a:r>
            <a:r>
              <a:rPr lang="ja-JP" altLang="en-US" b="1" dirty="0">
                <a:solidFill>
                  <a:srgbClr val="FF9999"/>
                </a:solidFill>
                <a:latin typeface="Meiryo UI" panose="020B0604030504040204" pitchFamily="50" charset="-128"/>
                <a:ea typeface="Meiryo UI" panose="020B0604030504040204" pitchFamily="50" charset="-128"/>
              </a:rPr>
              <a:t>を</a:t>
            </a:r>
            <a:r>
              <a:rPr kumimoji="1" lang="ja-JP" altLang="en-US" b="1" dirty="0">
                <a:solidFill>
                  <a:srgbClr val="FF9999"/>
                </a:solidFill>
                <a:latin typeface="Meiryo UI" panose="020B0604030504040204" pitchFamily="50" charset="-128"/>
                <a:ea typeface="Meiryo UI" panose="020B0604030504040204" pitchFamily="50" charset="-128"/>
              </a:rPr>
              <a:t>昨夜</a:t>
            </a:r>
            <a:r>
              <a:rPr kumimoji="1" lang="en-US" altLang="ja-JP" b="1" dirty="0">
                <a:solidFill>
                  <a:srgbClr val="FF9999"/>
                </a:solidFill>
                <a:latin typeface="Meiryo UI" panose="020B0604030504040204" pitchFamily="50" charset="-128"/>
                <a:ea typeface="Meiryo UI" panose="020B0604030504040204" pitchFamily="50" charset="-128"/>
              </a:rPr>
              <a:t>22:00</a:t>
            </a:r>
            <a:r>
              <a:rPr kumimoji="1" lang="ja-JP" altLang="en-US" b="1" dirty="0">
                <a:solidFill>
                  <a:srgbClr val="FF9999"/>
                </a:solidFill>
                <a:latin typeface="Meiryo UI" panose="020B0604030504040204" pitchFamily="50" charset="-128"/>
                <a:ea typeface="Meiryo UI" panose="020B0604030504040204" pitchFamily="50" charset="-128"/>
              </a:rPr>
              <a:t>からしていない。</a:t>
            </a:r>
            <a:endParaRPr kumimoji="1" lang="en-US" altLang="ja-JP" b="1" dirty="0">
              <a:solidFill>
                <a:srgbClr val="FF9999"/>
              </a:solidFill>
              <a:latin typeface="Meiryo UI" panose="020B0604030504040204" pitchFamily="50" charset="-128"/>
              <a:ea typeface="Meiryo UI" panose="020B0604030504040204" pitchFamily="50" charset="-128"/>
            </a:endParaRPr>
          </a:p>
          <a:p>
            <a:pPr marL="177800"/>
            <a:r>
              <a:rPr kumimoji="1" lang="ja-JP" altLang="en-US" sz="1600" dirty="0">
                <a:solidFill>
                  <a:schemeClr val="tx1"/>
                </a:solidFill>
                <a:latin typeface="Meiryo UI" panose="020B0604030504040204" pitchFamily="50" charset="-128"/>
                <a:ea typeface="Meiryo UI" panose="020B0604030504040204" pitchFamily="50" charset="-128"/>
              </a:rPr>
              <a:t>時間を指定されて来たが、そこから</a:t>
            </a:r>
            <a:r>
              <a:rPr lang="ja-JP" altLang="en-US" sz="1600" dirty="0">
                <a:solidFill>
                  <a:schemeClr val="tx1"/>
                </a:solidFill>
                <a:latin typeface="Meiryo UI" panose="020B0604030504040204" pitchFamily="50" charset="-128"/>
                <a:ea typeface="Meiryo UI" panose="020B0604030504040204" pitchFamily="50" charset="-128"/>
              </a:rPr>
              <a:t>既に</a:t>
            </a:r>
            <a:r>
              <a:rPr kumimoji="1" lang="ja-JP" altLang="en-US" sz="1600" dirty="0">
                <a:solidFill>
                  <a:schemeClr val="tx1"/>
                </a:solidFill>
                <a:latin typeface="Meiryo UI" panose="020B0604030504040204" pitchFamily="50" charset="-128"/>
                <a:ea typeface="Meiryo UI" panose="020B0604030504040204" pitchFamily="50" charset="-128"/>
              </a:rPr>
              <a:t>３時間程度待機中。こんなに待たされるとわかっていたら、途中コンビニで買い出しもできたのに。（荷物が</a:t>
            </a:r>
            <a:r>
              <a:rPr lang="ja-JP" altLang="en-US" sz="1600" dirty="0">
                <a:solidFill>
                  <a:schemeClr val="tx1"/>
                </a:solidFill>
                <a:latin typeface="Meiryo UI" panose="020B0604030504040204" pitchFamily="50" charset="-128"/>
                <a:ea typeface="Meiryo UI" panose="020B0604030504040204" pitchFamily="50" charset="-128"/>
              </a:rPr>
              <a:t>載せきれる</a:t>
            </a:r>
            <a:r>
              <a:rPr kumimoji="1" lang="ja-JP" altLang="en-US" sz="1600" dirty="0">
                <a:solidFill>
                  <a:schemeClr val="tx1"/>
                </a:solidFill>
                <a:latin typeface="Meiryo UI" panose="020B0604030504040204" pitchFamily="50" charset="-128"/>
                <a:ea typeface="Meiryo UI" panose="020B0604030504040204" pitchFamily="50" charset="-128"/>
              </a:rPr>
              <a:t>かわからないので、とりあえず傭車で呼ばれた模様。）</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77800"/>
            <a:r>
              <a:rPr kumimoji="1" lang="ja-JP" altLang="en-US" b="1" dirty="0">
                <a:solidFill>
                  <a:srgbClr val="FF9999"/>
                </a:solidFill>
                <a:latin typeface="Meiryo UI" panose="020B0604030504040204" pitchFamily="50" charset="-128"/>
                <a:ea typeface="Meiryo UI" panose="020B0604030504040204" pitchFamily="50" charset="-128"/>
              </a:rPr>
              <a:t>常に動いており休む暇がない、休憩もとれず、</a:t>
            </a:r>
            <a:r>
              <a:rPr kumimoji="1" lang="en-US" altLang="ja-JP" b="1" dirty="0">
                <a:solidFill>
                  <a:srgbClr val="FF9999"/>
                </a:solidFill>
                <a:latin typeface="Meiryo UI" panose="020B0604030504040204" pitchFamily="50" charset="-128"/>
                <a:ea typeface="Meiryo UI" panose="020B0604030504040204" pitchFamily="50" charset="-128"/>
              </a:rPr>
              <a:t>430</a:t>
            </a:r>
            <a:r>
              <a:rPr kumimoji="1" lang="ja-JP" altLang="en-US" b="1" dirty="0">
                <a:solidFill>
                  <a:srgbClr val="FF9999"/>
                </a:solidFill>
                <a:latin typeface="Meiryo UI" panose="020B0604030504040204" pitchFamily="50" charset="-128"/>
                <a:ea typeface="Meiryo UI" panose="020B0604030504040204" pitchFamily="50" charset="-128"/>
              </a:rPr>
              <a:t>など取ったことがない</a:t>
            </a:r>
            <a:r>
              <a:rPr kumimoji="1" lang="ja-JP" altLang="en-US" dirty="0">
                <a:solidFill>
                  <a:srgbClr val="FF9999"/>
                </a:solidFill>
                <a:latin typeface="Meiryo UI" panose="020B0604030504040204" pitchFamily="50" charset="-128"/>
                <a:ea typeface="Meiryo UI" panose="020B0604030504040204" pitchFamily="50" charset="-128"/>
              </a:rPr>
              <a:t>。</a:t>
            </a:r>
          </a:p>
          <a:p>
            <a:pPr marL="177800"/>
            <a:r>
              <a:rPr kumimoji="1" lang="ja-JP" altLang="en-US" sz="1600" dirty="0">
                <a:solidFill>
                  <a:schemeClr val="tx1"/>
                </a:solidFill>
                <a:latin typeface="Meiryo UI" panose="020B0604030504040204" pitchFamily="50" charset="-128"/>
                <a:ea typeface="Meiryo UI" panose="020B0604030504040204" pitchFamily="50" charset="-128"/>
              </a:rPr>
              <a:t>一社の運賃でペイしないため、３社の輸送依頼を順に回しながら稼働している。</a:t>
            </a:r>
          </a:p>
          <a:p>
            <a:pPr marL="177800"/>
            <a:r>
              <a:rPr kumimoji="1" lang="ja-JP" altLang="en-US" b="1" dirty="0">
                <a:solidFill>
                  <a:srgbClr val="FF9999"/>
                </a:solidFill>
                <a:latin typeface="Meiryo UI" panose="020B0604030504040204" pitchFamily="50" charset="-128"/>
                <a:ea typeface="Meiryo UI" panose="020B0604030504040204" pitchFamily="50" charset="-128"/>
              </a:rPr>
              <a:t>朝イチのスーパーマーケットでは、棚への陳列まで手伝わされる。</a:t>
            </a:r>
          </a:p>
          <a:p>
            <a:pPr marL="177800"/>
            <a:r>
              <a:rPr kumimoji="1" lang="ja-JP" altLang="en-US" sz="1600" dirty="0">
                <a:solidFill>
                  <a:schemeClr val="tx1"/>
                </a:solidFill>
                <a:latin typeface="Meiryo UI" panose="020B0604030504040204" pitchFamily="50" charset="-128"/>
                <a:ea typeface="Meiryo UI" panose="020B0604030504040204" pitchFamily="50" charset="-128"/>
              </a:rPr>
              <a:t>付帯作業も当然。パトロールをするなら、朝方のスーパーのバックヤードを見るのが良い。</a:t>
            </a:r>
          </a:p>
        </p:txBody>
      </p:sp>
      <p:pic>
        <p:nvPicPr>
          <p:cNvPr id="7" name="図 6">
            <a:extLst>
              <a:ext uri="{FF2B5EF4-FFF2-40B4-BE49-F238E27FC236}">
                <a16:creationId xmlns:a16="http://schemas.microsoft.com/office/drawing/2014/main" id="{A217C89D-B14F-1D58-6853-BA0FC34C7626}"/>
              </a:ext>
            </a:extLst>
          </p:cNvPr>
          <p:cNvPicPr>
            <a:picLocks noChangeAspect="1"/>
          </p:cNvPicPr>
          <p:nvPr/>
        </p:nvPicPr>
        <p:blipFill rotWithShape="1">
          <a:blip r:embed="rId2"/>
          <a:srcRect l="12913" t="20879" r="30692" b="13096"/>
          <a:stretch/>
        </p:blipFill>
        <p:spPr>
          <a:xfrm>
            <a:off x="6177136" y="806216"/>
            <a:ext cx="3513001" cy="2273682"/>
          </a:xfrm>
          <a:prstGeom prst="rect">
            <a:avLst/>
          </a:prstGeom>
        </p:spPr>
      </p:pic>
      <p:sp>
        <p:nvSpPr>
          <p:cNvPr id="8" name="テキスト ボックス 7">
            <a:extLst>
              <a:ext uri="{FF2B5EF4-FFF2-40B4-BE49-F238E27FC236}">
                <a16:creationId xmlns:a16="http://schemas.microsoft.com/office/drawing/2014/main" id="{78AF3BAB-E8CA-20A3-2B58-781AFBA794C7}"/>
              </a:ext>
            </a:extLst>
          </p:cNvPr>
          <p:cNvSpPr txBox="1"/>
          <p:nvPr/>
        </p:nvSpPr>
        <p:spPr>
          <a:xfrm>
            <a:off x="26522" y="605006"/>
            <a:ext cx="5862582" cy="1969770"/>
          </a:xfrm>
          <a:prstGeom prst="rect">
            <a:avLst/>
          </a:prstGeom>
          <a:noFill/>
        </p:spPr>
        <p:txBody>
          <a:bodyPr wrap="square" rtlCol="0">
            <a:spAutoFit/>
          </a:bodyPr>
          <a:lstStyle/>
          <a:p>
            <a:r>
              <a:rPr lang="en-US" altLang="ja-JP" sz="2000" dirty="0">
                <a:solidFill>
                  <a:srgbClr val="00B0F0"/>
                </a:solidFill>
                <a:latin typeface="Meiryo UI" panose="020B0604030504040204" pitchFamily="50" charset="-128"/>
                <a:ea typeface="Meiryo UI" panose="020B0604030504040204" pitchFamily="50" charset="-128"/>
              </a:rPr>
              <a:t>8</a:t>
            </a:r>
            <a:r>
              <a:rPr lang="ja-JP" altLang="en-US" sz="2000" dirty="0">
                <a:solidFill>
                  <a:srgbClr val="00B0F0"/>
                </a:solidFill>
                <a:latin typeface="Meiryo UI" panose="020B0604030504040204" pitchFamily="50" charset="-128"/>
                <a:ea typeface="Meiryo UI" panose="020B0604030504040204" pitchFamily="50" charset="-128"/>
              </a:rPr>
              <a:t>月</a:t>
            </a:r>
            <a:r>
              <a:rPr lang="en-US" altLang="ja-JP" sz="2000" dirty="0">
                <a:solidFill>
                  <a:srgbClr val="00B0F0"/>
                </a:solidFill>
                <a:latin typeface="Meiryo UI" panose="020B0604030504040204" pitchFamily="50" charset="-128"/>
                <a:ea typeface="Meiryo UI" panose="020B0604030504040204" pitchFamily="50" charset="-128"/>
              </a:rPr>
              <a:t>20</a:t>
            </a:r>
            <a:r>
              <a:rPr lang="ja-JP" altLang="en-US" sz="2000" dirty="0">
                <a:solidFill>
                  <a:srgbClr val="00B0F0"/>
                </a:solidFill>
                <a:latin typeface="Meiryo UI" panose="020B0604030504040204" pitchFamily="50" charset="-128"/>
                <a:ea typeface="Meiryo UI" panose="020B0604030504040204" pitchFamily="50" charset="-128"/>
              </a:rPr>
              <a:t>日　岡山トラックターミナル</a:t>
            </a:r>
            <a:endParaRPr kumimoji="1" lang="ja-JP" altLang="en-US" sz="2000" dirty="0">
              <a:solidFill>
                <a:srgbClr val="00B0F0"/>
              </a:solidFill>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○荷積み待機中のトラック運転者</a:t>
            </a:r>
          </a:p>
          <a:p>
            <a:pPr marL="177800"/>
            <a:r>
              <a:rPr kumimoji="1" lang="ja-JP" altLang="en-US" b="1" dirty="0">
                <a:solidFill>
                  <a:srgbClr val="FF9999"/>
                </a:solidFill>
                <a:latin typeface="Meiryo UI" panose="020B0604030504040204" pitchFamily="50" charset="-128"/>
                <a:ea typeface="Meiryo UI" panose="020B0604030504040204" pitchFamily="50" charset="-128"/>
              </a:rPr>
              <a:t>ピッキング、バーコード読み取りの作業させられている。</a:t>
            </a:r>
            <a:endParaRPr lang="ja-JP" altLang="en-US" b="1" dirty="0">
              <a:solidFill>
                <a:srgbClr val="FF9999"/>
              </a:solidFill>
              <a:latin typeface="Meiryo UI" panose="020B0604030504040204" pitchFamily="50" charset="-128"/>
              <a:ea typeface="Meiryo UI" panose="020B0604030504040204" pitchFamily="50" charset="-128"/>
            </a:endParaRPr>
          </a:p>
          <a:p>
            <a:pPr marL="177800"/>
            <a:r>
              <a:rPr kumimoji="1" lang="ja-JP" altLang="en-US" sz="1600" dirty="0">
                <a:latin typeface="Meiryo UI" panose="020B0604030504040204" pitchFamily="50" charset="-128"/>
                <a:ea typeface="Meiryo UI" panose="020B0604030504040204" pitchFamily="50" charset="-128"/>
              </a:rPr>
              <a:t>ハンディーターミナル端末を説明もなく当たり前のように持たされ、付帯業務は当然サービス。機器破損は</a:t>
            </a:r>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万円の弁償。</a:t>
            </a:r>
          </a:p>
          <a:p>
            <a:pPr marL="177800"/>
            <a:r>
              <a:rPr kumimoji="1" lang="ja-JP" altLang="en-US" b="1" dirty="0">
                <a:solidFill>
                  <a:srgbClr val="FF9999"/>
                </a:solidFill>
                <a:latin typeface="Meiryo UI" panose="020B0604030504040204" pitchFamily="50" charset="-128"/>
                <a:ea typeface="Meiryo UI" panose="020B0604030504040204" pitchFamily="50" charset="-128"/>
              </a:rPr>
              <a:t>拘束時間が長い</a:t>
            </a:r>
          </a:p>
          <a:p>
            <a:pPr marL="177800"/>
            <a:r>
              <a:rPr kumimoji="1" lang="ja-JP" altLang="en-US" sz="1600" dirty="0">
                <a:latin typeface="Meiryo UI" panose="020B0604030504040204" pitchFamily="50" charset="-128"/>
                <a:ea typeface="Meiryo UI" panose="020B0604030504040204" pitchFamily="50" charset="-128"/>
              </a:rPr>
              <a:t>荷待ちは常態的に</a:t>
            </a:r>
            <a:r>
              <a:rPr kumimoji="1" lang="en-US" altLang="ja-JP" sz="1600" dirty="0">
                <a:latin typeface="Meiryo UI" panose="020B0604030504040204" pitchFamily="50" charset="-128"/>
                <a:ea typeface="Meiryo UI" panose="020B0604030504040204" pitchFamily="50" charset="-128"/>
              </a:rPr>
              <a:t>1-3</a:t>
            </a:r>
            <a:r>
              <a:rPr kumimoji="1" lang="ja-JP" altLang="en-US" sz="1600" dirty="0">
                <a:latin typeface="Meiryo UI" panose="020B0604030504040204" pitchFamily="50" charset="-128"/>
                <a:ea typeface="Meiryo UI" panose="020B0604030504040204" pitchFamily="50" charset="-128"/>
              </a:rPr>
              <a:t>時間。</a:t>
            </a:r>
            <a:r>
              <a:rPr kumimoji="1" lang="ja-JP" altLang="en-US" sz="1600" b="1" dirty="0">
                <a:latin typeface="Meiryo UI" panose="020B0604030504040204" pitchFamily="50" charset="-128"/>
                <a:ea typeface="Meiryo UI" panose="020B0604030504040204" pitchFamily="50" charset="-128"/>
              </a:rPr>
              <a:t>長い場合は</a:t>
            </a:r>
            <a:r>
              <a:rPr kumimoji="1" lang="en-US" altLang="ja-JP" sz="1600" b="1" dirty="0">
                <a:latin typeface="Meiryo UI" panose="020B0604030504040204" pitchFamily="50" charset="-128"/>
                <a:ea typeface="Meiryo UI" panose="020B0604030504040204" pitchFamily="50" charset="-128"/>
              </a:rPr>
              <a:t>13-15</a:t>
            </a:r>
            <a:r>
              <a:rPr kumimoji="1" lang="ja-JP" altLang="en-US" sz="1600" b="1" dirty="0">
                <a:latin typeface="Meiryo UI" panose="020B0604030504040204" pitchFamily="50" charset="-128"/>
                <a:ea typeface="Meiryo UI" panose="020B0604030504040204" pitchFamily="50" charset="-128"/>
              </a:rPr>
              <a:t>時間</a:t>
            </a:r>
            <a:r>
              <a:rPr kumimoji="1" lang="ja-JP" altLang="en-US" sz="1600" dirty="0">
                <a:latin typeface="Meiryo UI" panose="020B0604030504040204" pitchFamily="50" charset="-128"/>
                <a:ea typeface="Meiryo UI" panose="020B0604030504040204" pitchFamily="50" charset="-128"/>
              </a:rPr>
              <a:t>ということも。</a:t>
            </a:r>
          </a:p>
        </p:txBody>
      </p:sp>
      <p:sp>
        <p:nvSpPr>
          <p:cNvPr id="9" name="スライド番号プレースホルダー 2">
            <a:extLst>
              <a:ext uri="{FF2B5EF4-FFF2-40B4-BE49-F238E27FC236}">
                <a16:creationId xmlns:a16="http://schemas.microsoft.com/office/drawing/2014/main" id="{57C5822A-38D7-88C6-E7F3-5C08FA65374A}"/>
              </a:ext>
            </a:extLst>
          </p:cNvPr>
          <p:cNvSpPr txBox="1">
            <a:spLocks/>
          </p:cNvSpPr>
          <p:nvPr/>
        </p:nvSpPr>
        <p:spPr>
          <a:xfrm>
            <a:off x="7749952" y="6404855"/>
            <a:ext cx="2188131" cy="480529"/>
          </a:xfrm>
          <a:prstGeom prst="rect">
            <a:avLst/>
          </a:prstGeom>
        </p:spPr>
        <p:txBody>
          <a:bodyPr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fld id="{DE30BA50-F251-45CE-AAD4-7FCE54EC8F42}" type="slidenum">
              <a:rPr lang="en-US" altLang="ja-JP" sz="1292">
                <a:solidFill>
                  <a:srgbClr val="000000"/>
                </a:solidFill>
                <a:latin typeface="Arial"/>
                <a:ea typeface="ＭＳ Ｐゴシック"/>
              </a:rPr>
              <a:pPr algn="r" fontAlgn="auto">
                <a:spcBef>
                  <a:spcPts val="0"/>
                </a:spcBef>
                <a:spcAft>
                  <a:spcPts val="0"/>
                </a:spcAft>
                <a:defRPr/>
              </a:pPr>
              <a:t>6</a:t>
            </a:fld>
            <a:endParaRPr lang="en-US" altLang="ja-JP" sz="1292" dirty="0">
              <a:solidFill>
                <a:srgbClr val="000000"/>
              </a:solidFill>
              <a:latin typeface="Arial"/>
              <a:ea typeface="ＭＳ Ｐゴシック"/>
            </a:endParaRPr>
          </a:p>
        </p:txBody>
      </p:sp>
      <p:sp>
        <p:nvSpPr>
          <p:cNvPr id="10" name="四角形: 角を丸くする 9">
            <a:extLst>
              <a:ext uri="{FF2B5EF4-FFF2-40B4-BE49-F238E27FC236}">
                <a16:creationId xmlns:a16="http://schemas.microsoft.com/office/drawing/2014/main" id="{6E65E265-88E7-7AF0-E0F1-58652466B463}"/>
              </a:ext>
            </a:extLst>
          </p:cNvPr>
          <p:cNvSpPr/>
          <p:nvPr/>
        </p:nvSpPr>
        <p:spPr>
          <a:xfrm>
            <a:off x="13261" y="5048597"/>
            <a:ext cx="9879477" cy="16927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kumimoji="1" lang="ja-JP" altLang="en-US" sz="2000" dirty="0">
                <a:solidFill>
                  <a:srgbClr val="00B0F0"/>
                </a:solidFill>
                <a:latin typeface="Meiryo UI" panose="020B0604030504040204" pitchFamily="50" charset="-128"/>
                <a:ea typeface="Meiryo UI" panose="020B0604030504040204" pitchFamily="50" charset="-128"/>
              </a:rPr>
              <a:t>島根県内事業者及び運転者</a:t>
            </a:r>
          </a:p>
          <a:p>
            <a:r>
              <a:rPr kumimoji="1" lang="ja-JP" altLang="en-US" b="1" dirty="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現状の多重下請け構造のままでは運賃が上がったところで、実運送をしている運送事業者の運転者の給料は上がらないのでは。</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○運賃交渉に関しては、大手の利用運送事業者の方が荷主に対してより発言が難しい雰囲気かある。元荷主たけではく、間の利用運送実態の事業者に対してもパトロールしてもらいたい。</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CB969058-2B58-2C4C-4EA3-9162C4F55D95}"/>
              </a:ext>
            </a:extLst>
          </p:cNvPr>
          <p:cNvSpPr/>
          <p:nvPr/>
        </p:nvSpPr>
        <p:spPr>
          <a:xfrm>
            <a:off x="8265368" y="2204864"/>
            <a:ext cx="648072" cy="144016"/>
          </a:xfrm>
          <a:prstGeom prst="rect">
            <a:avLst/>
          </a:prstGeom>
          <a:solidFill>
            <a:schemeClr val="bg1">
              <a:lumMod val="65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34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F21BDDFA-65A8-A9AC-8CD3-032E12551C01}"/>
              </a:ext>
            </a:extLst>
          </p:cNvPr>
          <p:cNvSpPr/>
          <p:nvPr/>
        </p:nvSpPr>
        <p:spPr>
          <a:xfrm>
            <a:off x="-2806" y="3693260"/>
            <a:ext cx="4955806" cy="316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D7AD64E-C6D4-42AE-0BCD-835B63F57248}"/>
              </a:ext>
            </a:extLst>
          </p:cNvPr>
          <p:cNvSpPr/>
          <p:nvPr/>
        </p:nvSpPr>
        <p:spPr>
          <a:xfrm>
            <a:off x="4969160" y="3693260"/>
            <a:ext cx="4955806" cy="316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A682943-E813-4301-098B-5E363D621E42}"/>
              </a:ext>
            </a:extLst>
          </p:cNvPr>
          <p:cNvSpPr/>
          <p:nvPr/>
        </p:nvSpPr>
        <p:spPr>
          <a:xfrm>
            <a:off x="4950194" y="526202"/>
            <a:ext cx="4955806" cy="314303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2">
            <a:extLst>
              <a:ext uri="{FF2B5EF4-FFF2-40B4-BE49-F238E27FC236}">
                <a16:creationId xmlns:a16="http://schemas.microsoft.com/office/drawing/2014/main" id="{6D71E012-DBB7-7DE9-A3D3-B747E980CAAE}"/>
              </a:ext>
            </a:extLst>
          </p:cNvPr>
          <p:cNvSpPr txBox="1">
            <a:spLocks/>
          </p:cNvSpPr>
          <p:nvPr/>
        </p:nvSpPr>
        <p:spPr>
          <a:xfrm>
            <a:off x="4950193" y="587894"/>
            <a:ext cx="4950193" cy="360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lnSpc>
                <a:spcPts val="1100"/>
              </a:lnSpc>
              <a:buFontTx/>
              <a:buNone/>
            </a:pPr>
            <a:r>
              <a:rPr lang="ja-JP" altLang="en-US" sz="1600" b="1" kern="0" dirty="0">
                <a:latin typeface="メイリオ" panose="020B0604030504040204" pitchFamily="50" charset="-128"/>
                <a:ea typeface="メイリオ" panose="020B0604030504040204" pitchFamily="50" charset="-128"/>
              </a:rPr>
              <a:t>トラック事業者・ドライバー用説明チラシ</a:t>
            </a:r>
          </a:p>
          <a:p>
            <a:pPr marL="0" indent="0" algn="ctr">
              <a:lnSpc>
                <a:spcPts val="1100"/>
              </a:lnSpc>
              <a:buFontTx/>
              <a:buNone/>
            </a:pPr>
            <a:r>
              <a:rPr lang="en-US" altLang="ja-JP" sz="1200" kern="0"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kern="0" dirty="0">
                <a:solidFill>
                  <a:schemeClr val="tx1">
                    <a:lumMod val="50000"/>
                    <a:lumOff val="50000"/>
                  </a:schemeClr>
                </a:solidFill>
                <a:latin typeface="メイリオ" panose="020B0604030504040204" pitchFamily="50" charset="-128"/>
                <a:ea typeface="メイリオ" panose="020B0604030504040204" pitchFamily="50" charset="-128"/>
              </a:rPr>
              <a:t>トラックＧメン制度（働きかけ等）の周知、情報提供呼びかけ</a:t>
            </a:r>
            <a:r>
              <a:rPr lang="en-US" altLang="ja-JP" sz="1200" kern="0" dirty="0">
                <a:solidFill>
                  <a:schemeClr val="tx1">
                    <a:lumMod val="50000"/>
                    <a:lumOff val="50000"/>
                  </a:schemeClr>
                </a:solidFill>
                <a:latin typeface="メイリオ" panose="020B0604030504040204" pitchFamily="50" charset="-128"/>
                <a:ea typeface="メイリオ" panose="020B0604030504040204" pitchFamily="50" charset="-128"/>
              </a:rPr>
              <a:t>)</a:t>
            </a:r>
            <a:endParaRPr lang="ja-JP" altLang="en-US" sz="1200" kern="0"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828A3CB7-0C51-9732-36D2-400179E7CCAF}"/>
              </a:ext>
            </a:extLst>
          </p:cNvPr>
          <p:cNvSpPr>
            <a:spLocks noGrp="1"/>
          </p:cNvSpPr>
          <p:nvPr>
            <p:ph type="title"/>
          </p:nvPr>
        </p:nvSpPr>
        <p:spPr/>
        <p:txBody>
          <a:bodyPr/>
          <a:lstStyle/>
          <a:p>
            <a:r>
              <a:rPr kumimoji="1" lang="ja-JP" altLang="en-US" dirty="0"/>
              <a:t>パトロール時の配布物</a:t>
            </a:r>
          </a:p>
        </p:txBody>
      </p:sp>
      <p:pic>
        <p:nvPicPr>
          <p:cNvPr id="4" name="図 3">
            <a:extLst>
              <a:ext uri="{FF2B5EF4-FFF2-40B4-BE49-F238E27FC236}">
                <a16:creationId xmlns:a16="http://schemas.microsoft.com/office/drawing/2014/main" id="{59F94341-D5BE-D5CD-3E6C-8A85080E9B29}"/>
              </a:ext>
            </a:extLst>
          </p:cNvPr>
          <p:cNvPicPr>
            <a:picLocks noChangeAspect="1"/>
          </p:cNvPicPr>
          <p:nvPr/>
        </p:nvPicPr>
        <p:blipFill>
          <a:blip r:embed="rId2"/>
          <a:stretch>
            <a:fillRect/>
          </a:stretch>
        </p:blipFill>
        <p:spPr>
          <a:xfrm>
            <a:off x="2709312" y="4124262"/>
            <a:ext cx="2020483" cy="2700000"/>
          </a:xfrm>
          <a:prstGeom prst="rect">
            <a:avLst/>
          </a:prstGeom>
          <a:ln w="3175">
            <a:solidFill>
              <a:schemeClr val="accent1">
                <a:shade val="50000"/>
              </a:schemeClr>
            </a:solidFill>
          </a:ln>
        </p:spPr>
      </p:pic>
      <p:pic>
        <p:nvPicPr>
          <p:cNvPr id="5" name="図 4">
            <a:extLst>
              <a:ext uri="{FF2B5EF4-FFF2-40B4-BE49-F238E27FC236}">
                <a16:creationId xmlns:a16="http://schemas.microsoft.com/office/drawing/2014/main" id="{D7B8E08C-3D27-A221-1AED-306EE3B792FD}"/>
              </a:ext>
            </a:extLst>
          </p:cNvPr>
          <p:cNvPicPr>
            <a:picLocks noChangeAspect="1"/>
          </p:cNvPicPr>
          <p:nvPr/>
        </p:nvPicPr>
        <p:blipFill>
          <a:blip r:embed="rId3"/>
          <a:stretch>
            <a:fillRect/>
          </a:stretch>
        </p:blipFill>
        <p:spPr>
          <a:xfrm>
            <a:off x="321606" y="4124262"/>
            <a:ext cx="2030430" cy="2700000"/>
          </a:xfrm>
          <a:prstGeom prst="rect">
            <a:avLst/>
          </a:prstGeom>
          <a:ln w="3175">
            <a:solidFill>
              <a:schemeClr val="accent1">
                <a:shade val="50000"/>
              </a:schemeClr>
            </a:solidFill>
          </a:ln>
        </p:spPr>
      </p:pic>
      <p:cxnSp>
        <p:nvCxnSpPr>
          <p:cNvPr id="7" name="直線コネクタ 6">
            <a:extLst>
              <a:ext uri="{FF2B5EF4-FFF2-40B4-BE49-F238E27FC236}">
                <a16:creationId xmlns:a16="http://schemas.microsoft.com/office/drawing/2014/main" id="{B26708B1-7FB3-DF6D-86C5-FC077E4092DE}"/>
              </a:ext>
            </a:extLst>
          </p:cNvPr>
          <p:cNvCxnSpPr>
            <a:cxnSpLocks/>
          </p:cNvCxnSpPr>
          <p:nvPr/>
        </p:nvCxnSpPr>
        <p:spPr>
          <a:xfrm>
            <a:off x="0" y="3665463"/>
            <a:ext cx="990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5D029AEE-2C70-6E1D-C902-A5A23523B8C0}"/>
              </a:ext>
            </a:extLst>
          </p:cNvPr>
          <p:cNvCxnSpPr>
            <a:cxnSpLocks/>
          </p:cNvCxnSpPr>
          <p:nvPr/>
        </p:nvCxnSpPr>
        <p:spPr>
          <a:xfrm>
            <a:off x="4950194" y="526202"/>
            <a:ext cx="0" cy="633600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0B20F90C-1F01-F572-83C6-2E229593E742}"/>
              </a:ext>
            </a:extLst>
          </p:cNvPr>
          <p:cNvPicPr>
            <a:picLocks noChangeAspect="1"/>
          </p:cNvPicPr>
          <p:nvPr/>
        </p:nvPicPr>
        <p:blipFill rotWithShape="1">
          <a:blip r:embed="rId4"/>
          <a:srcRect r="261"/>
          <a:stretch/>
        </p:blipFill>
        <p:spPr>
          <a:xfrm>
            <a:off x="7705904" y="982188"/>
            <a:ext cx="1999624" cy="2677916"/>
          </a:xfrm>
          <a:prstGeom prst="rect">
            <a:avLst/>
          </a:prstGeom>
          <a:ln w="3175">
            <a:solidFill>
              <a:schemeClr val="tx1"/>
            </a:solidFill>
          </a:ln>
        </p:spPr>
      </p:pic>
      <p:pic>
        <p:nvPicPr>
          <p:cNvPr id="11" name="図 10">
            <a:extLst>
              <a:ext uri="{FF2B5EF4-FFF2-40B4-BE49-F238E27FC236}">
                <a16:creationId xmlns:a16="http://schemas.microsoft.com/office/drawing/2014/main" id="{0D9FFA6F-768F-6D24-626E-8C1B58BAE3DD}"/>
              </a:ext>
            </a:extLst>
          </p:cNvPr>
          <p:cNvPicPr>
            <a:picLocks noChangeAspect="1"/>
          </p:cNvPicPr>
          <p:nvPr/>
        </p:nvPicPr>
        <p:blipFill>
          <a:blip r:embed="rId5"/>
          <a:stretch>
            <a:fillRect/>
          </a:stretch>
        </p:blipFill>
        <p:spPr>
          <a:xfrm>
            <a:off x="5385048" y="999890"/>
            <a:ext cx="1999624" cy="2660214"/>
          </a:xfrm>
          <a:prstGeom prst="rect">
            <a:avLst/>
          </a:prstGeom>
          <a:ln w="3175">
            <a:solidFill>
              <a:schemeClr val="tx1"/>
            </a:solidFill>
          </a:ln>
        </p:spPr>
      </p:pic>
      <p:sp>
        <p:nvSpPr>
          <p:cNvPr id="12" name="コンテンツ プレースホルダー 2">
            <a:extLst>
              <a:ext uri="{FF2B5EF4-FFF2-40B4-BE49-F238E27FC236}">
                <a16:creationId xmlns:a16="http://schemas.microsoft.com/office/drawing/2014/main" id="{A2F04B1E-CC77-CE46-0C31-D98987F65EA2}"/>
              </a:ext>
            </a:extLst>
          </p:cNvPr>
          <p:cNvSpPr txBox="1">
            <a:spLocks/>
          </p:cNvSpPr>
          <p:nvPr/>
        </p:nvSpPr>
        <p:spPr>
          <a:xfrm>
            <a:off x="0" y="3743877"/>
            <a:ext cx="4950194" cy="360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lnSpc>
                <a:spcPts val="1100"/>
              </a:lnSpc>
              <a:buFontTx/>
              <a:buNone/>
            </a:pPr>
            <a:r>
              <a:rPr lang="ja-JP" altLang="en-US" sz="1600" b="1" kern="0" dirty="0">
                <a:latin typeface="メイリオ" panose="020B0604030504040204" pitchFamily="50" charset="-128"/>
                <a:ea typeface="メイリオ" panose="020B0604030504040204" pitchFamily="50" charset="-128"/>
              </a:rPr>
              <a:t>荷主用説明チラシ</a:t>
            </a:r>
            <a:endParaRPr lang="en-US" altLang="ja-JP" sz="1600" b="1" kern="0" dirty="0">
              <a:latin typeface="メイリオ" panose="020B0604030504040204" pitchFamily="50" charset="-128"/>
              <a:ea typeface="メイリオ" panose="020B0604030504040204" pitchFamily="50" charset="-128"/>
            </a:endParaRPr>
          </a:p>
          <a:p>
            <a:pPr marL="0" indent="0" algn="ctr">
              <a:lnSpc>
                <a:spcPts val="1100"/>
              </a:lnSpc>
              <a:buFontTx/>
              <a:buNone/>
            </a:pPr>
            <a:r>
              <a:rPr lang="en-US" altLang="ja-JP" sz="1200" kern="0"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kern="0" dirty="0">
                <a:solidFill>
                  <a:schemeClr val="tx1">
                    <a:lumMod val="50000"/>
                    <a:lumOff val="50000"/>
                  </a:schemeClr>
                </a:solidFill>
                <a:latin typeface="メイリオ" panose="020B0604030504040204" pitchFamily="50" charset="-128"/>
                <a:ea typeface="メイリオ" panose="020B0604030504040204" pitchFamily="50" charset="-128"/>
              </a:rPr>
              <a:t>トラックＧメン制度（働きかけ等）、違反原因行為について周知</a:t>
            </a:r>
            <a:r>
              <a:rPr lang="en-US" altLang="ja-JP" sz="1200" kern="0" dirty="0">
                <a:solidFill>
                  <a:schemeClr val="tx1">
                    <a:lumMod val="50000"/>
                    <a:lumOff val="50000"/>
                  </a:schemeClr>
                </a:solidFill>
                <a:latin typeface="メイリオ" panose="020B0604030504040204" pitchFamily="50" charset="-128"/>
                <a:ea typeface="メイリオ" panose="020B0604030504040204" pitchFamily="50" charset="-128"/>
              </a:rPr>
              <a:t>)</a:t>
            </a:r>
            <a:endParaRPr lang="ja-JP" altLang="en-US" sz="1200" kern="0"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8" name="コンテンツ プレースホルダー 2">
            <a:extLst>
              <a:ext uri="{FF2B5EF4-FFF2-40B4-BE49-F238E27FC236}">
                <a16:creationId xmlns:a16="http://schemas.microsoft.com/office/drawing/2014/main" id="{43489A34-3ECB-95DF-F87E-38742FE1BA42}"/>
              </a:ext>
            </a:extLst>
          </p:cNvPr>
          <p:cNvSpPr txBox="1">
            <a:spLocks/>
          </p:cNvSpPr>
          <p:nvPr/>
        </p:nvSpPr>
        <p:spPr>
          <a:xfrm>
            <a:off x="4950193" y="3743877"/>
            <a:ext cx="4950194" cy="360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lnSpc>
                <a:spcPts val="1100"/>
              </a:lnSpc>
              <a:buFontTx/>
              <a:buNone/>
            </a:pPr>
            <a:r>
              <a:rPr lang="ja-JP" altLang="en-US" sz="1600" b="1" kern="0" dirty="0">
                <a:latin typeface="メイリオ" panose="020B0604030504040204" pitchFamily="50" charset="-128"/>
                <a:ea typeface="メイリオ" panose="020B0604030504040204" pitchFamily="50" charset="-128"/>
              </a:rPr>
              <a:t>オンライン説明会　案内チラシ</a:t>
            </a:r>
            <a:endParaRPr lang="en-US" altLang="ja-JP" sz="1600" b="1" kern="0" dirty="0">
              <a:latin typeface="メイリオ" panose="020B0604030504040204" pitchFamily="50" charset="-128"/>
              <a:ea typeface="メイリオ" panose="020B0604030504040204" pitchFamily="50" charset="-128"/>
            </a:endParaRPr>
          </a:p>
          <a:p>
            <a:pPr marL="0" indent="0" algn="ctr">
              <a:lnSpc>
                <a:spcPts val="1100"/>
              </a:lnSpc>
              <a:buFontTx/>
              <a:buNone/>
            </a:pPr>
            <a:r>
              <a:rPr lang="en-US" altLang="ja-JP" sz="1200" kern="0"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kern="0" dirty="0">
                <a:solidFill>
                  <a:schemeClr val="tx1">
                    <a:lumMod val="50000"/>
                    <a:lumOff val="50000"/>
                  </a:schemeClr>
                </a:solidFill>
                <a:latin typeface="メイリオ" panose="020B0604030504040204" pitchFamily="50" charset="-128"/>
                <a:ea typeface="メイリオ" panose="020B0604030504040204" pitchFamily="50" charset="-128"/>
              </a:rPr>
              <a:t>トラック事業者・ドライバー、荷主の全てに配布・周知</a:t>
            </a:r>
            <a:r>
              <a:rPr lang="en-US" altLang="ja-JP" sz="1200" kern="0" dirty="0">
                <a:solidFill>
                  <a:schemeClr val="tx1">
                    <a:lumMod val="50000"/>
                    <a:lumOff val="50000"/>
                  </a:schemeClr>
                </a:solidFill>
                <a:latin typeface="メイリオ" panose="020B0604030504040204" pitchFamily="50" charset="-128"/>
                <a:ea typeface="メイリオ" panose="020B0604030504040204" pitchFamily="50" charset="-128"/>
              </a:rPr>
              <a:t>)</a:t>
            </a:r>
            <a:endParaRPr lang="ja-JP" altLang="en-US" sz="1200" kern="0"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9" name="コンテンツ プレースホルダー 2">
            <a:extLst>
              <a:ext uri="{FF2B5EF4-FFF2-40B4-BE49-F238E27FC236}">
                <a16:creationId xmlns:a16="http://schemas.microsoft.com/office/drawing/2014/main" id="{12F00181-3A31-C0CD-E548-7D878C6D6D5B}"/>
              </a:ext>
            </a:extLst>
          </p:cNvPr>
          <p:cNvSpPr txBox="1">
            <a:spLocks/>
          </p:cNvSpPr>
          <p:nvPr/>
        </p:nvSpPr>
        <p:spPr>
          <a:xfrm>
            <a:off x="85884" y="554285"/>
            <a:ext cx="4845344" cy="3083096"/>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000" kern="0" dirty="0">
                <a:solidFill>
                  <a:schemeClr val="tx2">
                    <a:lumMod val="60000"/>
                    <a:lumOff val="40000"/>
                  </a:schemeClr>
                </a:solidFill>
                <a:latin typeface="Yu Gothic UI" panose="020B0500000000000000" pitchFamily="50" charset="-128"/>
                <a:ea typeface="Yu Gothic UI" panose="020B0500000000000000" pitchFamily="50" charset="-128"/>
              </a:rPr>
              <a:t>　</a:t>
            </a:r>
            <a:r>
              <a:rPr lang="ja-JP" altLang="en-US" sz="2000" kern="0" dirty="0">
                <a:latin typeface="Yu Gothic UI" panose="020B0500000000000000" pitchFamily="50" charset="-128"/>
                <a:ea typeface="Yu Gothic UI" panose="020B0500000000000000" pitchFamily="50" charset="-128"/>
              </a:rPr>
              <a:t>パトロールの際、以下の情報を確実に伝えるため、運輸局独自でチラシを用意し、担当者に手交することとしている。</a:t>
            </a:r>
            <a:endParaRPr lang="en-US" altLang="ja-JP" sz="2000" kern="0" dirty="0">
              <a:latin typeface="Yu Gothic UI" panose="020B0500000000000000" pitchFamily="50" charset="-128"/>
              <a:ea typeface="Yu Gothic UI" panose="020B0500000000000000" pitchFamily="50" charset="-128"/>
            </a:endParaRPr>
          </a:p>
          <a:p>
            <a:pPr marL="0" indent="0">
              <a:lnSpc>
                <a:spcPts val="400"/>
              </a:lnSpc>
              <a:buFontTx/>
              <a:buNone/>
            </a:pPr>
            <a:endParaRPr lang="en-US" altLang="ja-JP" sz="2000" kern="0" dirty="0">
              <a:solidFill>
                <a:schemeClr val="tx2">
                  <a:lumMod val="60000"/>
                  <a:lumOff val="40000"/>
                </a:schemeClr>
              </a:solidFill>
              <a:latin typeface="Yu Gothic UI" panose="020B0500000000000000" pitchFamily="50" charset="-128"/>
              <a:ea typeface="Yu Gothic UI" panose="020B0500000000000000" pitchFamily="50" charset="-128"/>
            </a:endParaRPr>
          </a:p>
          <a:p>
            <a:pPr marL="0" indent="0">
              <a:lnSpc>
                <a:spcPts val="2000"/>
              </a:lnSpc>
              <a:buFontTx/>
              <a:buNone/>
            </a:pPr>
            <a:r>
              <a:rPr lang="ja-JP" altLang="en-US" sz="2000" b="1" kern="0" dirty="0">
                <a:solidFill>
                  <a:schemeClr val="tx2">
                    <a:lumMod val="60000"/>
                    <a:lumOff val="40000"/>
                  </a:schemeClr>
                </a:solidFill>
                <a:latin typeface="Yu Gothic UI" panose="020B0500000000000000" pitchFamily="50" charset="-128"/>
                <a:ea typeface="Yu Gothic UI" panose="020B0500000000000000" pitchFamily="50" charset="-128"/>
              </a:rPr>
              <a:t>・トラックＧメンの制度周知</a:t>
            </a:r>
          </a:p>
          <a:p>
            <a:pPr marL="0" indent="0">
              <a:lnSpc>
                <a:spcPts val="2000"/>
              </a:lnSpc>
              <a:buFontTx/>
              <a:buNone/>
            </a:pPr>
            <a:r>
              <a:rPr lang="ja-JP" altLang="en-US" sz="2000" kern="0" dirty="0">
                <a:solidFill>
                  <a:schemeClr val="tx2">
                    <a:lumMod val="60000"/>
                    <a:lumOff val="40000"/>
                  </a:schemeClr>
                </a:solidFill>
                <a:latin typeface="Yu Gothic UI" panose="020B0500000000000000" pitchFamily="50" charset="-128"/>
                <a:ea typeface="Yu Gothic UI" panose="020B0500000000000000" pitchFamily="50" charset="-128"/>
              </a:rPr>
              <a:t>　</a:t>
            </a:r>
            <a:r>
              <a:rPr lang="en-US" altLang="ja-JP" sz="1600" kern="0" dirty="0">
                <a:solidFill>
                  <a:schemeClr val="tx2">
                    <a:lumMod val="60000"/>
                    <a:lumOff val="40000"/>
                  </a:schemeClr>
                </a:solidFill>
                <a:latin typeface="Yu Gothic UI" panose="020B0500000000000000" pitchFamily="50" charset="-128"/>
                <a:ea typeface="Yu Gothic UI" panose="020B0500000000000000" pitchFamily="50" charset="-128"/>
              </a:rPr>
              <a:t>(</a:t>
            </a:r>
            <a:r>
              <a:rPr lang="ja-JP" altLang="en-US" sz="1600" kern="0" dirty="0">
                <a:solidFill>
                  <a:schemeClr val="tx2">
                    <a:lumMod val="60000"/>
                    <a:lumOff val="40000"/>
                  </a:schemeClr>
                </a:solidFill>
                <a:latin typeface="Yu Gothic UI" panose="020B0500000000000000" pitchFamily="50" charset="-128"/>
                <a:ea typeface="Yu Gothic UI" panose="020B0500000000000000" pitchFamily="50" charset="-128"/>
              </a:rPr>
              <a:t>プッシュ型情報収集、働きかけ、要請、勧告・公表</a:t>
            </a:r>
            <a:r>
              <a:rPr lang="en-US" altLang="ja-JP" sz="1600" kern="0" dirty="0">
                <a:solidFill>
                  <a:schemeClr val="tx2">
                    <a:lumMod val="60000"/>
                    <a:lumOff val="40000"/>
                  </a:schemeClr>
                </a:solidFill>
                <a:latin typeface="Yu Gothic UI" panose="020B0500000000000000" pitchFamily="50" charset="-128"/>
                <a:ea typeface="Yu Gothic UI" panose="020B0500000000000000" pitchFamily="50" charset="-128"/>
              </a:rPr>
              <a:t>)</a:t>
            </a:r>
            <a:endParaRPr lang="ja-JP" altLang="en-US" sz="1600" kern="0" dirty="0">
              <a:solidFill>
                <a:schemeClr val="tx2">
                  <a:lumMod val="60000"/>
                  <a:lumOff val="40000"/>
                </a:schemeClr>
              </a:solidFill>
              <a:latin typeface="Yu Gothic UI" panose="020B0500000000000000" pitchFamily="50" charset="-128"/>
              <a:ea typeface="Yu Gothic UI" panose="020B0500000000000000" pitchFamily="50" charset="-128"/>
            </a:endParaRPr>
          </a:p>
          <a:p>
            <a:pPr marL="0" indent="0">
              <a:lnSpc>
                <a:spcPts val="2200"/>
              </a:lnSpc>
              <a:buFontTx/>
              <a:buNone/>
            </a:pPr>
            <a:r>
              <a:rPr lang="ja-JP" altLang="en-US" sz="2000" b="1" kern="0" dirty="0">
                <a:solidFill>
                  <a:schemeClr val="tx2">
                    <a:lumMod val="60000"/>
                    <a:lumOff val="40000"/>
                  </a:schemeClr>
                </a:solidFill>
                <a:latin typeface="Yu Gothic UI" panose="020B0500000000000000" pitchFamily="50" charset="-128"/>
                <a:ea typeface="Yu Gothic UI" panose="020B0500000000000000" pitchFamily="50" charset="-128"/>
              </a:rPr>
              <a:t>・違反原因行為について</a:t>
            </a:r>
            <a:r>
              <a:rPr lang="ja-JP" altLang="en-US" sz="1800" kern="0" dirty="0">
                <a:solidFill>
                  <a:schemeClr val="tx2">
                    <a:lumMod val="60000"/>
                    <a:lumOff val="40000"/>
                  </a:schemeClr>
                </a:solidFill>
                <a:latin typeface="Yu Gothic UI" panose="020B0500000000000000" pitchFamily="50" charset="-128"/>
                <a:ea typeface="Yu Gothic UI" panose="020B0500000000000000" pitchFamily="50" charset="-128"/>
              </a:rPr>
              <a:t>（対荷主等）</a:t>
            </a:r>
          </a:p>
          <a:p>
            <a:pPr marL="0" indent="0">
              <a:lnSpc>
                <a:spcPts val="2200"/>
              </a:lnSpc>
              <a:buFontTx/>
              <a:buNone/>
            </a:pPr>
            <a:r>
              <a:rPr lang="ja-JP" altLang="en-US" sz="2000" b="1" kern="0" dirty="0">
                <a:solidFill>
                  <a:schemeClr val="tx2">
                    <a:lumMod val="60000"/>
                    <a:lumOff val="40000"/>
                  </a:schemeClr>
                </a:solidFill>
                <a:latin typeface="Yu Gothic UI" panose="020B0500000000000000" pitchFamily="50" charset="-128"/>
                <a:ea typeface="Yu Gothic UI" panose="020B0500000000000000" pitchFamily="50" charset="-128"/>
              </a:rPr>
              <a:t>・</a:t>
            </a:r>
            <a:r>
              <a:rPr lang="en-US" altLang="ja-JP" sz="2000" b="1" kern="0" dirty="0">
                <a:solidFill>
                  <a:schemeClr val="tx2">
                    <a:lumMod val="60000"/>
                    <a:lumOff val="40000"/>
                  </a:schemeClr>
                </a:solidFill>
                <a:latin typeface="Yu Gothic UI" panose="020B0500000000000000" pitchFamily="50" charset="-128"/>
                <a:ea typeface="Yu Gothic UI" panose="020B0500000000000000" pitchFamily="50" charset="-128"/>
              </a:rPr>
              <a:t>2024</a:t>
            </a:r>
            <a:r>
              <a:rPr lang="ja-JP" altLang="en-US" sz="2000" b="1" kern="0" dirty="0">
                <a:solidFill>
                  <a:schemeClr val="tx2">
                    <a:lumMod val="60000"/>
                    <a:lumOff val="40000"/>
                  </a:schemeClr>
                </a:solidFill>
                <a:latin typeface="Yu Gothic UI" panose="020B0500000000000000" pitchFamily="50" charset="-128"/>
                <a:ea typeface="Yu Gothic UI" panose="020B0500000000000000" pitchFamily="50" charset="-128"/>
              </a:rPr>
              <a:t>問題のあらまし</a:t>
            </a:r>
          </a:p>
          <a:p>
            <a:pPr marL="0" indent="0">
              <a:lnSpc>
                <a:spcPts val="2200"/>
              </a:lnSpc>
              <a:buFontTx/>
              <a:buNone/>
            </a:pPr>
            <a:r>
              <a:rPr lang="ja-JP" altLang="en-US" sz="2000" b="1" kern="0" dirty="0">
                <a:solidFill>
                  <a:schemeClr val="tx2">
                    <a:lumMod val="60000"/>
                    <a:lumOff val="40000"/>
                  </a:schemeClr>
                </a:solidFill>
                <a:latin typeface="Yu Gothic UI" panose="020B0500000000000000" pitchFamily="50" charset="-128"/>
                <a:ea typeface="Yu Gothic UI" panose="020B0500000000000000" pitchFamily="50" charset="-128"/>
              </a:rPr>
              <a:t>・オンライン説明会への参加</a:t>
            </a:r>
          </a:p>
        </p:txBody>
      </p:sp>
      <p:sp>
        <p:nvSpPr>
          <p:cNvPr id="3" name="スライド番号プレースホルダー 2">
            <a:extLst>
              <a:ext uri="{FF2B5EF4-FFF2-40B4-BE49-F238E27FC236}">
                <a16:creationId xmlns:a16="http://schemas.microsoft.com/office/drawing/2014/main" id="{3DC15FE7-781A-76E6-B1AC-59117A349A78}"/>
              </a:ext>
            </a:extLst>
          </p:cNvPr>
          <p:cNvSpPr txBox="1">
            <a:spLocks/>
          </p:cNvSpPr>
          <p:nvPr/>
        </p:nvSpPr>
        <p:spPr>
          <a:xfrm>
            <a:off x="7798651" y="6353407"/>
            <a:ext cx="2188131" cy="480529"/>
          </a:xfrm>
          <a:prstGeom prst="rect">
            <a:avLst/>
          </a:prstGeom>
        </p:spPr>
        <p:txBody>
          <a:bodyPr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fld id="{DE30BA50-F251-45CE-AAD4-7FCE54EC8F42}" type="slidenum">
              <a:rPr lang="en-US" altLang="ja-JP" sz="1292">
                <a:solidFill>
                  <a:srgbClr val="000000"/>
                </a:solidFill>
                <a:latin typeface="Arial"/>
                <a:ea typeface="ＭＳ Ｐゴシック"/>
              </a:rPr>
              <a:pPr algn="r" fontAlgn="auto">
                <a:spcBef>
                  <a:spcPts val="0"/>
                </a:spcBef>
                <a:spcAft>
                  <a:spcPts val="0"/>
                </a:spcAft>
                <a:defRPr/>
              </a:pPr>
              <a:t>7</a:t>
            </a:fld>
            <a:endParaRPr lang="en-US" altLang="ja-JP" sz="1292" dirty="0">
              <a:solidFill>
                <a:srgbClr val="000000"/>
              </a:solidFill>
              <a:latin typeface="Arial"/>
              <a:ea typeface="ＭＳ Ｐゴシック"/>
            </a:endParaRPr>
          </a:p>
        </p:txBody>
      </p:sp>
      <p:pic>
        <p:nvPicPr>
          <p:cNvPr id="8" name="図 7">
            <a:extLst>
              <a:ext uri="{FF2B5EF4-FFF2-40B4-BE49-F238E27FC236}">
                <a16:creationId xmlns:a16="http://schemas.microsoft.com/office/drawing/2014/main" id="{0D93B3FE-6F43-3243-2381-FD5E1633C53C}"/>
              </a:ext>
            </a:extLst>
          </p:cNvPr>
          <p:cNvPicPr>
            <a:picLocks noChangeAspect="1"/>
          </p:cNvPicPr>
          <p:nvPr/>
        </p:nvPicPr>
        <p:blipFill rotWithShape="1">
          <a:blip r:embed="rId6"/>
          <a:srcRect t="2007"/>
          <a:stretch/>
        </p:blipFill>
        <p:spPr>
          <a:xfrm>
            <a:off x="5036780" y="4210616"/>
            <a:ext cx="1516738" cy="2160000"/>
          </a:xfrm>
          <a:prstGeom prst="rect">
            <a:avLst/>
          </a:prstGeom>
        </p:spPr>
      </p:pic>
      <p:pic>
        <p:nvPicPr>
          <p:cNvPr id="15" name="図 14">
            <a:extLst>
              <a:ext uri="{FF2B5EF4-FFF2-40B4-BE49-F238E27FC236}">
                <a16:creationId xmlns:a16="http://schemas.microsoft.com/office/drawing/2014/main" id="{5BEC6304-C510-9E1C-54DD-1396F99E1628}"/>
              </a:ext>
            </a:extLst>
          </p:cNvPr>
          <p:cNvPicPr>
            <a:picLocks noChangeAspect="1"/>
          </p:cNvPicPr>
          <p:nvPr/>
        </p:nvPicPr>
        <p:blipFill>
          <a:blip r:embed="rId7"/>
          <a:stretch>
            <a:fillRect/>
          </a:stretch>
        </p:blipFill>
        <p:spPr>
          <a:xfrm>
            <a:off x="8366051" y="4210616"/>
            <a:ext cx="1482677" cy="2160000"/>
          </a:xfrm>
          <a:prstGeom prst="rect">
            <a:avLst/>
          </a:prstGeom>
        </p:spPr>
      </p:pic>
      <p:sp>
        <p:nvSpPr>
          <p:cNvPr id="16" name="コンテンツ プレースホルダー 2">
            <a:extLst>
              <a:ext uri="{FF2B5EF4-FFF2-40B4-BE49-F238E27FC236}">
                <a16:creationId xmlns:a16="http://schemas.microsoft.com/office/drawing/2014/main" id="{BD1153BA-FA95-A1A5-1CDC-07CA4CEF1084}"/>
              </a:ext>
            </a:extLst>
          </p:cNvPr>
          <p:cNvSpPr txBox="1">
            <a:spLocks/>
          </p:cNvSpPr>
          <p:nvPr/>
        </p:nvSpPr>
        <p:spPr>
          <a:xfrm>
            <a:off x="8331965" y="6476124"/>
            <a:ext cx="1548123" cy="360000"/>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lnSpc>
                <a:spcPts val="1000"/>
              </a:lnSpc>
              <a:buFontTx/>
              <a:buNone/>
            </a:pPr>
            <a:r>
              <a:rPr lang="ja-JP" altLang="en-US" sz="1100" b="1" kern="0" dirty="0">
                <a:solidFill>
                  <a:schemeClr val="tx2">
                    <a:lumMod val="60000"/>
                    <a:lumOff val="40000"/>
                  </a:schemeClr>
                </a:solidFill>
                <a:latin typeface="Yu Gothic UI" panose="020B0500000000000000" pitchFamily="50" charset="-128"/>
                <a:ea typeface="Yu Gothic UI" panose="020B0500000000000000" pitchFamily="50" charset="-128"/>
              </a:rPr>
              <a:t>荷主周知用チラシ裏面</a:t>
            </a:r>
            <a:endParaRPr lang="en-US" altLang="ja-JP" sz="1100" b="1" kern="0" dirty="0">
              <a:solidFill>
                <a:schemeClr val="tx2">
                  <a:lumMod val="60000"/>
                  <a:lumOff val="40000"/>
                </a:schemeClr>
              </a:solidFill>
              <a:latin typeface="Yu Gothic UI" panose="020B0500000000000000" pitchFamily="50" charset="-128"/>
              <a:ea typeface="Yu Gothic UI" panose="020B0500000000000000" pitchFamily="50" charset="-128"/>
            </a:endParaRPr>
          </a:p>
          <a:p>
            <a:pPr marL="0" indent="0" algn="ctr">
              <a:lnSpc>
                <a:spcPts val="1000"/>
              </a:lnSpc>
              <a:buFontTx/>
              <a:buNone/>
            </a:pPr>
            <a:r>
              <a:rPr lang="ja-JP" altLang="en-US" sz="1100" b="1" kern="0" dirty="0">
                <a:solidFill>
                  <a:schemeClr val="tx2">
                    <a:lumMod val="60000"/>
                    <a:lumOff val="40000"/>
                  </a:schemeClr>
                </a:solidFill>
                <a:latin typeface="Yu Gothic UI" panose="020B0500000000000000" pitchFamily="50" charset="-128"/>
                <a:ea typeface="Yu Gothic UI" panose="020B0500000000000000" pitchFamily="50" charset="-128"/>
              </a:rPr>
              <a:t>（標準的な運賃等記載）</a:t>
            </a:r>
          </a:p>
        </p:txBody>
      </p:sp>
      <p:sp>
        <p:nvSpPr>
          <p:cNvPr id="23" name="コンテンツ プレースホルダー 2">
            <a:extLst>
              <a:ext uri="{FF2B5EF4-FFF2-40B4-BE49-F238E27FC236}">
                <a16:creationId xmlns:a16="http://schemas.microsoft.com/office/drawing/2014/main" id="{3B6726A6-DCDA-FA81-52BE-B7133DAC5D3A}"/>
              </a:ext>
            </a:extLst>
          </p:cNvPr>
          <p:cNvSpPr txBox="1">
            <a:spLocks/>
          </p:cNvSpPr>
          <p:nvPr/>
        </p:nvSpPr>
        <p:spPr>
          <a:xfrm>
            <a:off x="6657144" y="6476124"/>
            <a:ext cx="1713457" cy="360000"/>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lnSpc>
                <a:spcPts val="1000"/>
              </a:lnSpc>
              <a:buFontTx/>
              <a:buNone/>
            </a:pPr>
            <a:r>
              <a:rPr lang="ja-JP" altLang="en-US" sz="1100" b="1" kern="0" dirty="0">
                <a:solidFill>
                  <a:schemeClr val="tx2">
                    <a:lumMod val="60000"/>
                    <a:lumOff val="40000"/>
                  </a:schemeClr>
                </a:solidFill>
                <a:latin typeface="Yu Gothic UI" panose="020B0500000000000000" pitchFamily="50" charset="-128"/>
                <a:ea typeface="Yu Gothic UI" panose="020B0500000000000000" pitchFamily="50" charset="-128"/>
              </a:rPr>
              <a:t>トラック事業者周知用チラシ</a:t>
            </a:r>
            <a:endParaRPr lang="en-US" altLang="ja-JP" sz="1100" b="1" kern="0" dirty="0">
              <a:solidFill>
                <a:schemeClr val="tx2">
                  <a:lumMod val="60000"/>
                  <a:lumOff val="40000"/>
                </a:schemeClr>
              </a:solidFill>
              <a:latin typeface="Yu Gothic UI" panose="020B0500000000000000" pitchFamily="50" charset="-128"/>
              <a:ea typeface="Yu Gothic UI" panose="020B0500000000000000" pitchFamily="50" charset="-128"/>
            </a:endParaRPr>
          </a:p>
          <a:p>
            <a:pPr marL="0" indent="0" algn="ctr">
              <a:lnSpc>
                <a:spcPts val="1000"/>
              </a:lnSpc>
              <a:buFontTx/>
              <a:buNone/>
            </a:pPr>
            <a:r>
              <a:rPr lang="ja-JP" altLang="en-US" sz="1100" b="1" kern="0" dirty="0">
                <a:solidFill>
                  <a:schemeClr val="tx2">
                    <a:lumMod val="60000"/>
                    <a:lumOff val="40000"/>
                  </a:schemeClr>
                </a:solidFill>
                <a:latin typeface="Yu Gothic UI" panose="020B0500000000000000" pitchFamily="50" charset="-128"/>
                <a:ea typeface="Yu Gothic UI" panose="020B0500000000000000" pitchFamily="50" charset="-128"/>
              </a:rPr>
              <a:t>裏面（活動報告記載）</a:t>
            </a:r>
          </a:p>
        </p:txBody>
      </p:sp>
      <p:pic>
        <p:nvPicPr>
          <p:cNvPr id="25" name="図 24">
            <a:extLst>
              <a:ext uri="{FF2B5EF4-FFF2-40B4-BE49-F238E27FC236}">
                <a16:creationId xmlns:a16="http://schemas.microsoft.com/office/drawing/2014/main" id="{A41D2EF7-5E39-9F24-F3D0-1283BDD49057}"/>
              </a:ext>
            </a:extLst>
          </p:cNvPr>
          <p:cNvPicPr>
            <a:picLocks noChangeAspect="1"/>
          </p:cNvPicPr>
          <p:nvPr/>
        </p:nvPicPr>
        <p:blipFill>
          <a:blip r:embed="rId8"/>
          <a:stretch>
            <a:fillRect/>
          </a:stretch>
        </p:blipFill>
        <p:spPr>
          <a:xfrm>
            <a:off x="6656251" y="4210616"/>
            <a:ext cx="1615568" cy="2160000"/>
          </a:xfrm>
          <a:prstGeom prst="rect">
            <a:avLst/>
          </a:prstGeom>
        </p:spPr>
      </p:pic>
      <p:sp>
        <p:nvSpPr>
          <p:cNvPr id="26" name="コンテンツ プレースホルダー 2">
            <a:extLst>
              <a:ext uri="{FF2B5EF4-FFF2-40B4-BE49-F238E27FC236}">
                <a16:creationId xmlns:a16="http://schemas.microsoft.com/office/drawing/2014/main" id="{B00DE401-D0BF-3CA3-0861-7925F61E6A1F}"/>
              </a:ext>
            </a:extLst>
          </p:cNvPr>
          <p:cNvSpPr txBox="1">
            <a:spLocks/>
          </p:cNvSpPr>
          <p:nvPr/>
        </p:nvSpPr>
        <p:spPr>
          <a:xfrm>
            <a:off x="4982195" y="6453455"/>
            <a:ext cx="1713457" cy="382669"/>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lnSpc>
                <a:spcPts val="1000"/>
              </a:lnSpc>
              <a:buFontTx/>
              <a:buNone/>
            </a:pPr>
            <a:r>
              <a:rPr lang="ja-JP" altLang="en-US" sz="1100" b="1" kern="0" dirty="0">
                <a:solidFill>
                  <a:schemeClr val="tx2">
                    <a:lumMod val="60000"/>
                    <a:lumOff val="40000"/>
                  </a:schemeClr>
                </a:solidFill>
                <a:latin typeface="Yu Gothic UI" panose="020B0500000000000000" pitchFamily="50" charset="-128"/>
                <a:ea typeface="Yu Gothic UI" panose="020B0500000000000000" pitchFamily="50" charset="-128"/>
              </a:rPr>
              <a:t>周知用チラシ表面</a:t>
            </a:r>
          </a:p>
          <a:p>
            <a:pPr marL="0" indent="0" algn="ctr">
              <a:lnSpc>
                <a:spcPts val="1000"/>
              </a:lnSpc>
              <a:buFontTx/>
              <a:buNone/>
            </a:pPr>
            <a:r>
              <a:rPr lang="ja-JP" altLang="en-US" sz="1100" b="1" kern="0" dirty="0">
                <a:solidFill>
                  <a:schemeClr val="tx2">
                    <a:lumMod val="60000"/>
                    <a:lumOff val="40000"/>
                  </a:schemeClr>
                </a:solidFill>
                <a:latin typeface="Yu Gothic UI" panose="020B0500000000000000" pitchFamily="50" charset="-128"/>
                <a:ea typeface="Yu Gothic UI" panose="020B0500000000000000" pitchFamily="50" charset="-128"/>
              </a:rPr>
              <a:t>（共通）</a:t>
            </a:r>
          </a:p>
        </p:txBody>
      </p:sp>
    </p:spTree>
    <p:extLst>
      <p:ext uri="{BB962C8B-B14F-4D97-AF65-F5344CB8AC3E}">
        <p14:creationId xmlns:p14="http://schemas.microsoft.com/office/powerpoint/2010/main" val="396693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ppt_x</p:attrName>
                                        </p:attrNameLst>
                                      </p:cBhvr>
                                      <p:tavLst>
                                        <p:tav tm="0">
                                          <p:val>
                                            <p:strVal val="#ppt_x"/>
                                          </p:val>
                                        </p:tav>
                                        <p:tav tm="100000">
                                          <p:val>
                                            <p:strVal val="#ppt_x"/>
                                          </p:val>
                                        </p:tav>
                                      </p:tavLst>
                                    </p:anim>
                                    <p:anim calcmode="lin" valueType="num">
                                      <p:cBhvr>
                                        <p:cTn id="19" dur="2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ppt_x</p:attrName>
                                        </p:attrNameLst>
                                      </p:cBhvr>
                                      <p:tavLst>
                                        <p:tav tm="0">
                                          <p:val>
                                            <p:strVal val="#ppt_x"/>
                                          </p:val>
                                        </p:tav>
                                        <p:tav tm="100000">
                                          <p:val>
                                            <p:strVal val="#ppt_x"/>
                                          </p:val>
                                        </p:tav>
                                      </p:tavLst>
                                    </p:anim>
                                    <p:anim calcmode="lin" valueType="num">
                                      <p:cBhvr>
                                        <p:cTn id="24"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970019-61DC-3C49-FC77-67FC4AF601F2}"/>
              </a:ext>
            </a:extLst>
          </p:cNvPr>
          <p:cNvSpPr>
            <a:spLocks noGrp="1"/>
          </p:cNvSpPr>
          <p:nvPr>
            <p:ph type="title"/>
          </p:nvPr>
        </p:nvSpPr>
        <p:spPr/>
        <p:txBody>
          <a:bodyPr/>
          <a:lstStyle/>
          <a:p>
            <a:r>
              <a:rPr kumimoji="1" lang="ja-JP" altLang="en-US" dirty="0"/>
              <a:t>オンライン説明会による周知</a:t>
            </a:r>
          </a:p>
        </p:txBody>
      </p:sp>
      <p:sp>
        <p:nvSpPr>
          <p:cNvPr id="6" name="四角形: 角を丸くする 5">
            <a:extLst>
              <a:ext uri="{FF2B5EF4-FFF2-40B4-BE49-F238E27FC236}">
                <a16:creationId xmlns:a16="http://schemas.microsoft.com/office/drawing/2014/main" id="{6D0AB12E-6F22-8632-1098-4E9E2FB870AE}"/>
              </a:ext>
            </a:extLst>
          </p:cNvPr>
          <p:cNvSpPr/>
          <p:nvPr/>
        </p:nvSpPr>
        <p:spPr>
          <a:xfrm>
            <a:off x="4853927" y="1087868"/>
            <a:ext cx="5052073" cy="828964"/>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t"/>
          <a:lstStyle/>
          <a:p>
            <a:pPr>
              <a:lnSpc>
                <a:spcPts val="2200"/>
              </a:lnSpc>
            </a:pPr>
            <a:r>
              <a:rPr lang="ja-JP" altLang="en-US" sz="16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主な説明内容</a:t>
            </a:r>
            <a:endParaRPr lang="en-US" altLang="ja-JP" sz="16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endParaRPr>
          </a:p>
          <a:p>
            <a:pPr>
              <a:lnSpc>
                <a:spcPts val="300"/>
              </a:lnSpc>
            </a:pPr>
            <a:endParaRPr lang="en-US" altLang="ja-JP" sz="16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1800"/>
              </a:lnSpc>
            </a:pPr>
            <a:r>
              <a:rPr lang="ja-JP" altLang="ja-JP" sz="16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r>
              <a:rPr lang="ja-JP" altLang="ja-JP"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トラックＧメンの業務内容に</a:t>
            </a:r>
            <a:r>
              <a:rPr lang="ja-JP" altLang="en-US"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ついて</a:t>
            </a:r>
            <a:endParaRPr lang="en-US" altLang="ja-JP"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1400"/>
              </a:lnSpc>
            </a:pPr>
            <a:r>
              <a:rPr lang="en-US" altLang="ja-JP" sz="1600" b="1"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  </a:t>
            </a:r>
            <a:r>
              <a:rPr lang="ja-JP" altLang="en-US" sz="14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（働きかけ・要請・勧告／公表、プッシュ型情報収集</a:t>
            </a:r>
            <a:r>
              <a:rPr lang="en-US" altLang="ja-JP" sz="14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r>
              <a:rPr lang="ja-JP" altLang="en-US" sz="14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パトロール等</a:t>
            </a:r>
            <a:r>
              <a:rPr lang="en-US" altLang="ja-JP" sz="14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r>
              <a:rPr lang="ja-JP" altLang="en-US" sz="14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endParaRPr lang="en-US" altLang="ja-JP" sz="14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100"/>
              </a:lnSpc>
            </a:pPr>
            <a:r>
              <a:rPr lang="ja-JP" altLang="en-US" sz="5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　</a:t>
            </a:r>
            <a:endParaRPr lang="en-US" altLang="ja-JP" sz="5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2200"/>
              </a:lnSpc>
            </a:pPr>
            <a:r>
              <a:rPr lang="ja-JP" altLang="ja-JP" sz="16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r>
              <a:rPr lang="ja-JP" altLang="ja-JP"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違反原因</a:t>
            </a:r>
            <a:r>
              <a:rPr lang="ja-JP" altLang="en-US"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行為</a:t>
            </a:r>
            <a:r>
              <a:rPr lang="ja-JP" altLang="ja-JP"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とは</a:t>
            </a:r>
            <a:endParaRPr lang="en-US" altLang="ja-JP"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1400"/>
              </a:lnSpc>
            </a:pPr>
            <a:r>
              <a:rPr lang="ja-JP" altLang="en-US" sz="14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　 </a:t>
            </a:r>
            <a:r>
              <a:rPr lang="en-US" altLang="ja-JP" sz="14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r>
              <a:rPr lang="ja-JP" altLang="en-US" sz="14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荷主の安易な一言が違反原因行為に。運賃の不当据え置きも。</a:t>
            </a:r>
            <a:r>
              <a:rPr lang="en-US" altLang="ja-JP" sz="14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a:t>
            </a:r>
            <a:endParaRPr lang="en-US" altLang="ja-JP" sz="14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100"/>
              </a:lnSpc>
            </a:pPr>
            <a:endParaRPr lang="en-US" altLang="ja-JP"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200"/>
              </a:lnSpc>
            </a:pPr>
            <a:endParaRPr lang="en-US" altLang="ja-JP"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2200"/>
              </a:lnSpc>
            </a:pPr>
            <a:r>
              <a:rPr lang="ja-JP" altLang="ja-JP" sz="16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r>
              <a:rPr lang="ja-JP" altLang="ja-JP"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標準的な運賃について</a:t>
            </a:r>
            <a:r>
              <a:rPr lang="ja-JP" altLang="en-US"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　</a:t>
            </a:r>
            <a:endParaRPr lang="en-US" altLang="ja-JP"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100"/>
              </a:lnSpc>
            </a:pPr>
            <a:endParaRPr lang="en-US" altLang="ja-JP"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1800"/>
              </a:lnSpc>
            </a:pPr>
            <a:r>
              <a:rPr lang="ja-JP" altLang="ja-JP" sz="16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r>
              <a:rPr lang="en-US" altLang="ja-JP"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2024</a:t>
            </a:r>
            <a:r>
              <a:rPr lang="ja-JP" altLang="ja-JP"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年問題の背景</a:t>
            </a:r>
            <a:r>
              <a:rPr lang="ja-JP" altLang="en-US"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r>
              <a:rPr lang="ja-JP" altLang="ja-JP"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政策</a:t>
            </a:r>
            <a:r>
              <a:rPr lang="ja-JP" altLang="en-US"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　</a:t>
            </a:r>
            <a:endParaRPr lang="en-US" altLang="ja-JP" sz="16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1400"/>
              </a:lnSpc>
            </a:pPr>
            <a:r>
              <a:rPr lang="en-US" altLang="ja-JP" sz="1600" b="1"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   </a:t>
            </a:r>
            <a:r>
              <a:rPr lang="en-US" altLang="ja-JP" sz="14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a:t>
            </a:r>
            <a:r>
              <a:rPr lang="ja-JP" altLang="en-US" sz="14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残業上限規制が何故必要なのか、そもそもから説明。</a:t>
            </a:r>
            <a:r>
              <a:rPr lang="en-US" altLang="ja-JP" sz="14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p>
          <a:p>
            <a:pPr>
              <a:lnSpc>
                <a:spcPts val="200"/>
              </a:lnSpc>
            </a:pPr>
            <a:endParaRPr lang="en-US" altLang="ja-JP" sz="14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1800"/>
              </a:lnSpc>
            </a:pPr>
            <a:r>
              <a:rPr lang="ja-JP" altLang="ja-JP" sz="16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r>
              <a:rPr lang="ja-JP" altLang="en-US" sz="1600" b="1"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物流効率化に向けた取組み事例紹介</a:t>
            </a:r>
          </a:p>
          <a:p>
            <a:pPr>
              <a:lnSpc>
                <a:spcPts val="200"/>
              </a:lnSpc>
            </a:pPr>
            <a:endParaRPr lang="en-US" altLang="ja-JP"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1800"/>
              </a:lnSpc>
            </a:pPr>
            <a:r>
              <a:rPr lang="ja-JP" altLang="ja-JP" sz="16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r>
              <a:rPr lang="ja-JP" altLang="en-US" sz="1600" b="1"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国交省、関係省庁からのトピック</a:t>
            </a:r>
          </a:p>
          <a:p>
            <a:pPr>
              <a:lnSpc>
                <a:spcPts val="1400"/>
              </a:lnSpc>
            </a:pPr>
            <a:r>
              <a:rPr lang="ja-JP" altLang="en-US" sz="2000" b="1"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　 </a:t>
            </a:r>
            <a:r>
              <a:rPr lang="en-US" altLang="ja-JP" sz="14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a:t>
            </a:r>
            <a:r>
              <a:rPr lang="ja-JP" altLang="en-US" sz="14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各省報道発表資料等から参加者の関心に合う情報を提供</a:t>
            </a:r>
            <a:r>
              <a:rPr lang="en-US" altLang="ja-JP" sz="14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p>
          <a:p>
            <a:pPr>
              <a:lnSpc>
                <a:spcPts val="300"/>
              </a:lnSpc>
            </a:pPr>
            <a:endParaRPr lang="en-US" altLang="ja-JP" sz="14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1400"/>
              </a:lnSpc>
            </a:pPr>
            <a:r>
              <a:rPr lang="en-US" altLang="ja-JP" sz="1400" kern="100" dirty="0">
                <a:solidFill>
                  <a:srgbClr val="FF0000"/>
                </a:solidFill>
                <a:effectLst/>
                <a:latin typeface="Meiryo UI" panose="020B0604030504040204" pitchFamily="50" charset="-128"/>
                <a:ea typeface="Meiryo UI" panose="020B0604030504040204" pitchFamily="50" charset="-128"/>
                <a:cs typeface="Courier New" panose="02070309020205020404" pitchFamily="49" charset="0"/>
              </a:rPr>
              <a:t>※</a:t>
            </a:r>
            <a:r>
              <a:rPr lang="ja-JP" altLang="en-US" sz="1400" kern="100" dirty="0">
                <a:solidFill>
                  <a:srgbClr val="FF0000"/>
                </a:solidFill>
                <a:latin typeface="Meiryo UI" panose="020B0604030504040204" pitchFamily="50" charset="-128"/>
                <a:ea typeface="Meiryo UI" panose="020B0604030504040204" pitchFamily="50" charset="-128"/>
                <a:cs typeface="Courier New" panose="02070309020205020404" pitchFamily="49" charset="0"/>
              </a:rPr>
              <a:t>他に</a:t>
            </a:r>
            <a:r>
              <a:rPr lang="ja-JP" altLang="en-US" sz="1400" kern="100" dirty="0">
                <a:solidFill>
                  <a:srgbClr val="FF0000"/>
                </a:solidFill>
                <a:effectLst/>
                <a:latin typeface="Meiryo UI" panose="020B0604030504040204" pitchFamily="50" charset="-128"/>
                <a:ea typeface="Meiryo UI" panose="020B0604030504040204" pitchFamily="50" charset="-128"/>
                <a:cs typeface="Courier New" panose="02070309020205020404" pitchFamily="49" charset="0"/>
              </a:rPr>
              <a:t>事前登録の際問題意識等を収集し、説明会中もチャットでの質問を可として参加者同士の情報共有も図っている。</a:t>
            </a:r>
            <a:endParaRPr lang="en-US" altLang="ja-JP" sz="1400" kern="100" dirty="0">
              <a:solidFill>
                <a:srgbClr val="FF0000"/>
              </a:solidFill>
              <a:effectLst/>
              <a:latin typeface="Meiryo UI" panose="020B0604030504040204" pitchFamily="50" charset="-128"/>
              <a:ea typeface="Meiryo UI" panose="020B0604030504040204" pitchFamily="50" charset="-128"/>
              <a:cs typeface="Courier New" panose="02070309020205020404" pitchFamily="49" charset="0"/>
            </a:endParaRPr>
          </a:p>
          <a:p>
            <a:pPr>
              <a:lnSpc>
                <a:spcPts val="1800"/>
              </a:lnSpc>
            </a:pPr>
            <a:endParaRPr lang="ja-JP" altLang="en-US" b="1"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endParaRPr>
          </a:p>
        </p:txBody>
      </p:sp>
      <p:sp>
        <p:nvSpPr>
          <p:cNvPr id="7" name="四角形: 角を丸くする 6">
            <a:extLst>
              <a:ext uri="{FF2B5EF4-FFF2-40B4-BE49-F238E27FC236}">
                <a16:creationId xmlns:a16="http://schemas.microsoft.com/office/drawing/2014/main" id="{BAFA160D-D4E7-922C-F330-8760FCAA53B4}"/>
              </a:ext>
            </a:extLst>
          </p:cNvPr>
          <p:cNvSpPr/>
          <p:nvPr/>
        </p:nvSpPr>
        <p:spPr>
          <a:xfrm>
            <a:off x="67969" y="573624"/>
            <a:ext cx="9793088" cy="475201"/>
          </a:xfrm>
          <a:prstGeom prst="roundRect">
            <a:avLst>
              <a:gd name="adj" fmla="val 6241"/>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marL="174625" indent="-174625"/>
            <a:r>
              <a:rPr kumimoji="1" lang="ja-JP" altLang="en-US" sz="2000" b="1" dirty="0">
                <a:solidFill>
                  <a:srgbClr val="00B0F0"/>
                </a:solidFill>
                <a:latin typeface="Meiryo UI" panose="020B0604030504040204" pitchFamily="50" charset="-128"/>
                <a:ea typeface="Meiryo UI" panose="020B0604030504040204" pitchFamily="50" charset="-128"/>
              </a:rPr>
              <a:t>説明の内容（「何回も」、「わかりやすく」、「有益な情報」を重視）</a:t>
            </a:r>
            <a:endParaRPr kumimoji="1" lang="en-US" altLang="ja-JP" sz="2000" b="1" dirty="0">
              <a:solidFill>
                <a:srgbClr val="00B0F0"/>
              </a:solidFill>
              <a:latin typeface="Meiryo UI" panose="020B0604030504040204" pitchFamily="50" charset="-128"/>
              <a:ea typeface="Meiryo UI" panose="020B0604030504040204" pitchFamily="50" charset="-128"/>
            </a:endParaRPr>
          </a:p>
          <a:p>
            <a:pPr marL="174625" indent="-174625"/>
            <a:endParaRPr kumimoji="1" lang="en-US" altLang="ja-JP" sz="500" b="1" dirty="0">
              <a:solidFill>
                <a:srgbClr val="00B0F0"/>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D79C7151-0037-76C2-254C-3AE604E88647}"/>
              </a:ext>
            </a:extLst>
          </p:cNvPr>
          <p:cNvSpPr/>
          <p:nvPr/>
        </p:nvSpPr>
        <p:spPr>
          <a:xfrm>
            <a:off x="112913" y="4935333"/>
            <a:ext cx="9832604" cy="1440000"/>
          </a:xfrm>
          <a:prstGeom prst="roundRect">
            <a:avLst>
              <a:gd name="adj"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t"/>
          <a:lstStyle/>
          <a:p>
            <a:pPr marL="174625" indent="-174625">
              <a:lnSpc>
                <a:spcPts val="2200"/>
              </a:lnSpc>
            </a:pPr>
            <a:r>
              <a:rPr lang="ja-JP" altLang="en-US" b="1" dirty="0">
                <a:solidFill>
                  <a:schemeClr val="tx1"/>
                </a:solidFill>
                <a:latin typeface="Meiryo UI" panose="020B0604030504040204" pitchFamily="50" charset="-128"/>
                <a:ea typeface="Meiryo UI" panose="020B0604030504040204" pitchFamily="50" charset="-128"/>
              </a:rPr>
              <a:t>令和</a:t>
            </a:r>
            <a:r>
              <a:rPr lang="en-US" altLang="ja-JP" b="1" dirty="0">
                <a:solidFill>
                  <a:schemeClr val="tx1"/>
                </a:solidFill>
                <a:latin typeface="Meiryo UI" panose="020B0604030504040204" pitchFamily="50" charset="-128"/>
                <a:ea typeface="Meiryo UI" panose="020B0604030504040204" pitchFamily="50" charset="-128"/>
              </a:rPr>
              <a:t>5</a:t>
            </a:r>
            <a:r>
              <a:rPr lang="ja-JP" altLang="en-US" b="1" dirty="0">
                <a:solidFill>
                  <a:schemeClr val="tx1"/>
                </a:solidFill>
                <a:latin typeface="Meiryo UI" panose="020B0604030504040204" pitchFamily="50" charset="-128"/>
                <a:ea typeface="Meiryo UI" panose="020B0604030504040204" pitchFamily="50" charset="-128"/>
              </a:rPr>
              <a:t>年</a:t>
            </a:r>
            <a:r>
              <a:rPr lang="en-US" altLang="ja-JP" b="1" dirty="0">
                <a:solidFill>
                  <a:schemeClr val="tx1"/>
                </a:solidFill>
                <a:latin typeface="Meiryo UI" panose="020B0604030504040204" pitchFamily="50" charset="-128"/>
                <a:ea typeface="Meiryo UI" panose="020B0604030504040204" pitchFamily="50" charset="-128"/>
              </a:rPr>
              <a:t>8</a:t>
            </a:r>
            <a:r>
              <a:rPr lang="ja-JP" altLang="en-US" b="1" dirty="0">
                <a:solidFill>
                  <a:schemeClr val="tx1"/>
                </a:solidFill>
                <a:latin typeface="Meiryo UI" panose="020B0604030504040204" pitchFamily="50" charset="-128"/>
                <a:ea typeface="Meiryo UI" panose="020B0604030504040204" pitchFamily="50" charset="-128"/>
              </a:rPr>
              <a:t>月</a:t>
            </a:r>
            <a:r>
              <a:rPr lang="en-US" altLang="ja-JP" b="1" dirty="0">
                <a:solidFill>
                  <a:schemeClr val="tx1"/>
                </a:solidFill>
                <a:latin typeface="Meiryo UI" panose="020B0604030504040204" pitchFamily="50" charset="-128"/>
                <a:ea typeface="Meiryo UI" panose="020B0604030504040204" pitchFamily="50" charset="-128"/>
              </a:rPr>
              <a:t>1</a:t>
            </a:r>
            <a:r>
              <a:rPr lang="ja-JP" altLang="en-US" b="1" dirty="0">
                <a:solidFill>
                  <a:schemeClr val="tx1"/>
                </a:solidFill>
                <a:latin typeface="Meiryo UI" panose="020B0604030504040204" pitchFamily="50" charset="-128"/>
                <a:ea typeface="Meiryo UI" panose="020B0604030504040204" pitchFamily="50" charset="-128"/>
              </a:rPr>
              <a:t>日より、毎月１回、</a:t>
            </a:r>
            <a:r>
              <a:rPr lang="en-US" altLang="ja-JP" b="1" dirty="0">
                <a:solidFill>
                  <a:schemeClr val="tx1"/>
                </a:solidFill>
                <a:latin typeface="Meiryo UI" panose="020B0604030504040204" pitchFamily="50" charset="-128"/>
                <a:ea typeface="Meiryo UI" panose="020B0604030504040204" pitchFamily="50" charset="-128"/>
              </a:rPr>
              <a:t>20</a:t>
            </a:r>
            <a:r>
              <a:rPr lang="ja-JP" altLang="en-US" b="1" dirty="0">
                <a:solidFill>
                  <a:schemeClr val="tx1"/>
                </a:solidFill>
                <a:latin typeface="Meiryo UI" panose="020B0604030504040204" pitchFamily="50" charset="-128"/>
                <a:ea typeface="Meiryo UI" panose="020B0604030504040204" pitchFamily="50" charset="-128"/>
              </a:rPr>
              <a:t>日頃に開催 </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第</a:t>
            </a:r>
            <a:r>
              <a:rPr lang="en-US" altLang="ja-JP" sz="1600" b="1" dirty="0">
                <a:solidFill>
                  <a:schemeClr val="tx1"/>
                </a:solidFill>
                <a:latin typeface="Meiryo UI" panose="020B0604030504040204" pitchFamily="50" charset="-128"/>
                <a:ea typeface="Meiryo UI" panose="020B0604030504040204" pitchFamily="50" charset="-128"/>
              </a:rPr>
              <a:t>5</a:t>
            </a:r>
            <a:r>
              <a:rPr lang="ja-JP" altLang="en-US" sz="1600" b="1" dirty="0">
                <a:solidFill>
                  <a:schemeClr val="tx1"/>
                </a:solidFill>
                <a:latin typeface="Meiryo UI" panose="020B0604030504040204" pitchFamily="50" charset="-128"/>
                <a:ea typeface="Meiryo UI" panose="020B0604030504040204" pitchFamily="50" charset="-128"/>
              </a:rPr>
              <a:t>回</a:t>
            </a:r>
            <a:r>
              <a:rPr lang="en-US" altLang="ja-JP" sz="1600" b="1" dirty="0">
                <a:solidFill>
                  <a:schemeClr val="tx1"/>
                </a:solidFill>
                <a:latin typeface="Meiryo UI" panose="020B0604030504040204" pitchFamily="50" charset="-128"/>
                <a:ea typeface="Meiryo UI" panose="020B0604030504040204" pitchFamily="50" charset="-128"/>
              </a:rPr>
              <a:t>(12</a:t>
            </a:r>
            <a:r>
              <a:rPr lang="ja-JP" altLang="en-US" sz="1600" b="1" dirty="0">
                <a:solidFill>
                  <a:schemeClr val="tx1"/>
                </a:solidFill>
                <a:latin typeface="Meiryo UI" panose="020B0604030504040204" pitchFamily="50" charset="-128"/>
                <a:ea typeface="Meiryo UI" panose="020B0604030504040204" pitchFamily="50" charset="-128"/>
              </a:rPr>
              <a:t>月</a:t>
            </a:r>
            <a:r>
              <a:rPr lang="en-US" altLang="ja-JP" sz="1600" b="1" dirty="0">
                <a:solidFill>
                  <a:schemeClr val="tx1"/>
                </a:solidFill>
                <a:latin typeface="Meiryo UI" panose="020B0604030504040204" pitchFamily="50" charset="-128"/>
                <a:ea typeface="Meiryo UI" panose="020B0604030504040204" pitchFamily="50" charset="-128"/>
              </a:rPr>
              <a:t>20</a:t>
            </a:r>
            <a:r>
              <a:rPr lang="ja-JP" altLang="en-US" sz="1600" b="1" dirty="0">
                <a:solidFill>
                  <a:schemeClr val="tx1"/>
                </a:solidFill>
                <a:latin typeface="Meiryo UI" panose="020B0604030504040204" pitchFamily="50" charset="-128"/>
                <a:ea typeface="Meiryo UI" panose="020B0604030504040204" pitchFamily="50" charset="-128"/>
              </a:rPr>
              <a:t>日</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水</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からは午前、午後の</a:t>
            </a:r>
            <a:r>
              <a:rPr lang="en-US" altLang="ja-JP" sz="1600" b="1" dirty="0">
                <a:solidFill>
                  <a:schemeClr val="tx1"/>
                </a:solidFill>
                <a:latin typeface="Meiryo UI" panose="020B0604030504040204" pitchFamily="50" charset="-128"/>
                <a:ea typeface="Meiryo UI" panose="020B0604030504040204" pitchFamily="50" charset="-128"/>
              </a:rPr>
              <a:t>2</a:t>
            </a:r>
            <a:r>
              <a:rPr lang="ja-JP" altLang="en-US" sz="1600" b="1" dirty="0">
                <a:solidFill>
                  <a:schemeClr val="tx1"/>
                </a:solidFill>
                <a:latin typeface="Meiryo UI" panose="020B0604030504040204" pitchFamily="50" charset="-128"/>
                <a:ea typeface="Meiryo UI" panose="020B0604030504040204" pitchFamily="50" charset="-128"/>
              </a:rPr>
              <a:t>回開催。</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a:t>
            </a:r>
          </a:p>
          <a:p>
            <a:pPr marL="174625" indent="-174625">
              <a:lnSpc>
                <a:spcPts val="600"/>
              </a:lnSpc>
            </a:pPr>
            <a:endParaRPr lang="ja-JP" altLang="en-US" sz="1000" b="1" dirty="0">
              <a:solidFill>
                <a:schemeClr val="tx1"/>
              </a:solidFill>
              <a:latin typeface="Meiryo UI" panose="020B0604030504040204" pitchFamily="50" charset="-128"/>
              <a:ea typeface="Meiryo UI" panose="020B0604030504040204" pitchFamily="50" charset="-128"/>
            </a:endParaRPr>
          </a:p>
          <a:p>
            <a:pPr marL="174625" indent="-174625">
              <a:lnSpc>
                <a:spcPts val="2200"/>
              </a:lnSpc>
            </a:pPr>
            <a:r>
              <a:rPr lang="en-US" altLang="ja-JP" b="1" dirty="0">
                <a:solidFill>
                  <a:schemeClr val="tx1"/>
                </a:solidFill>
                <a:latin typeface="Meiryo UI" panose="020B0604030504040204" pitchFamily="50" charset="-128"/>
                <a:ea typeface="Meiryo UI" panose="020B0604030504040204" pitchFamily="50" charset="-128"/>
              </a:rPr>
              <a:t>【</a:t>
            </a:r>
            <a:r>
              <a:rPr kumimoji="1" lang="ja-JP" altLang="en-US" b="1" dirty="0">
                <a:solidFill>
                  <a:schemeClr val="tx1"/>
                </a:solidFill>
                <a:latin typeface="Meiryo UI" panose="020B0604030504040204" pitchFamily="50" charset="-128"/>
                <a:ea typeface="Meiryo UI" panose="020B0604030504040204" pitchFamily="50" charset="-128"/>
              </a:rPr>
              <a:t>第</a:t>
            </a:r>
            <a:r>
              <a:rPr kumimoji="1" lang="en-US" altLang="ja-JP" b="1" dirty="0">
                <a:solidFill>
                  <a:schemeClr val="tx1"/>
                </a:solidFill>
                <a:latin typeface="Meiryo UI" panose="020B0604030504040204" pitchFamily="50" charset="-128"/>
                <a:ea typeface="Meiryo UI" panose="020B0604030504040204" pitchFamily="50" charset="-128"/>
              </a:rPr>
              <a:t>1</a:t>
            </a:r>
            <a:r>
              <a:rPr kumimoji="1" lang="ja-JP" altLang="en-US" b="1" dirty="0">
                <a:solidFill>
                  <a:schemeClr val="tx1"/>
                </a:solidFill>
                <a:latin typeface="Meiryo UI" panose="020B0604030504040204" pitchFamily="50" charset="-128"/>
                <a:ea typeface="Meiryo UI" panose="020B0604030504040204" pitchFamily="50" charset="-128"/>
              </a:rPr>
              <a:t>回</a:t>
            </a:r>
            <a:r>
              <a:rPr lang="ja-JP" altLang="en-US" b="1" dirty="0">
                <a:solidFill>
                  <a:schemeClr val="tx1"/>
                </a:solidFill>
                <a:latin typeface="Meiryo UI" panose="020B0604030504040204" pitchFamily="50" charset="-128"/>
                <a:ea typeface="Meiryo UI" panose="020B0604030504040204" pitchFamily="50" charset="-128"/>
              </a:rPr>
              <a:t>～第</a:t>
            </a:r>
            <a:r>
              <a:rPr lang="en-US" altLang="ja-JP" b="1" dirty="0">
                <a:solidFill>
                  <a:schemeClr val="tx1"/>
                </a:solidFill>
                <a:latin typeface="Meiryo UI" panose="020B0604030504040204" pitchFamily="50" charset="-128"/>
                <a:ea typeface="Meiryo UI" panose="020B0604030504040204" pitchFamily="50" charset="-128"/>
              </a:rPr>
              <a:t>6</a:t>
            </a:r>
            <a:r>
              <a:rPr lang="ja-JP" altLang="en-US" b="1" dirty="0">
                <a:solidFill>
                  <a:schemeClr val="tx1"/>
                </a:solidFill>
                <a:latin typeface="Meiryo UI" panose="020B0604030504040204" pitchFamily="50" charset="-128"/>
                <a:ea typeface="Meiryo UI" panose="020B0604030504040204" pitchFamily="50" charset="-128"/>
              </a:rPr>
              <a:t>回の累計参加者数</a:t>
            </a:r>
            <a:r>
              <a:rPr lang="en-US" altLang="ja-JP" b="1" dirty="0">
                <a:solidFill>
                  <a:schemeClr val="tx1"/>
                </a:solidFill>
                <a:latin typeface="Meiryo UI" panose="020B0604030504040204" pitchFamily="50" charset="-128"/>
                <a:ea typeface="Meiryo UI" panose="020B0604030504040204" pitchFamily="50" charset="-128"/>
              </a:rPr>
              <a:t>】 </a:t>
            </a:r>
            <a:r>
              <a:rPr lang="ja-JP" altLang="en-US" b="1" dirty="0">
                <a:solidFill>
                  <a:schemeClr val="bg1">
                    <a:lumMod val="65000"/>
                  </a:schemeClr>
                </a:solidFill>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延べ</a:t>
            </a:r>
            <a:r>
              <a:rPr lang="en-US" altLang="ja-JP" sz="2400" b="1" dirty="0">
                <a:solidFill>
                  <a:srgbClr val="FF0000"/>
                </a:solidFill>
                <a:latin typeface="Meiryo UI" panose="020B0604030504040204" pitchFamily="50" charset="-128"/>
                <a:ea typeface="Meiryo UI" panose="020B0604030504040204" pitchFamily="50" charset="-128"/>
              </a:rPr>
              <a:t>784</a:t>
            </a:r>
            <a:r>
              <a:rPr kumimoji="1" lang="ja-JP" altLang="en-US" b="1" dirty="0">
                <a:solidFill>
                  <a:srgbClr val="FF0000"/>
                </a:solidFill>
                <a:latin typeface="Meiryo UI" panose="020B0604030504040204" pitchFamily="50" charset="-128"/>
                <a:ea typeface="Meiryo UI" panose="020B0604030504040204" pitchFamily="50" charset="-128"/>
              </a:rPr>
              <a:t>名</a:t>
            </a:r>
            <a:endParaRPr kumimoji="1" lang="en-US" altLang="ja-JP" b="1" dirty="0">
              <a:solidFill>
                <a:srgbClr val="FF0000"/>
              </a:solidFill>
              <a:latin typeface="Meiryo UI" panose="020B0604030504040204" pitchFamily="50" charset="-128"/>
              <a:ea typeface="Meiryo UI" panose="020B0604030504040204" pitchFamily="50" charset="-128"/>
            </a:endParaRPr>
          </a:p>
          <a:p>
            <a:pPr marL="1433513" indent="-1433513">
              <a:lnSpc>
                <a:spcPts val="2200"/>
              </a:lnSpc>
            </a:pP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参加者種別</a:t>
            </a:r>
            <a:r>
              <a:rPr lang="en-US" altLang="ja-JP" b="1" dirty="0">
                <a:solidFill>
                  <a:schemeClr val="tx1"/>
                </a:solidFill>
                <a:latin typeface="Meiryo UI" panose="020B0604030504040204" pitchFamily="50" charset="-128"/>
                <a:ea typeface="Meiryo UI" panose="020B0604030504040204" pitchFamily="50" charset="-128"/>
              </a:rPr>
              <a:t>】 </a:t>
            </a:r>
            <a:r>
              <a:rPr kumimoji="1" lang="ja-JP" altLang="en-US" b="1" dirty="0">
                <a:solidFill>
                  <a:schemeClr val="bg1">
                    <a:lumMod val="65000"/>
                  </a:schemeClr>
                </a:solidFill>
                <a:latin typeface="Meiryo UI" panose="020B0604030504040204" pitchFamily="50" charset="-128"/>
                <a:ea typeface="Meiryo UI" panose="020B0604030504040204" pitchFamily="50" charset="-128"/>
              </a:rPr>
              <a:t>トラック運送事業者、元請、荷主事業者、行政書士、</a:t>
            </a:r>
            <a:r>
              <a:rPr lang="ja-JP" altLang="en-US" b="1" dirty="0">
                <a:solidFill>
                  <a:schemeClr val="bg1">
                    <a:lumMod val="65000"/>
                  </a:schemeClr>
                </a:solidFill>
                <a:latin typeface="Meiryo UI" panose="020B0604030504040204" pitchFamily="50" charset="-128"/>
                <a:ea typeface="Meiryo UI" panose="020B0604030504040204" pitchFamily="50" charset="-128"/>
              </a:rPr>
              <a:t>労働組合、マスコミ、物流関係システム会社、</a:t>
            </a:r>
            <a:r>
              <a:rPr kumimoji="1" lang="ja-JP" altLang="en-US" b="1" dirty="0">
                <a:solidFill>
                  <a:schemeClr val="bg1">
                    <a:lumMod val="65000"/>
                  </a:schemeClr>
                </a:solidFill>
                <a:latin typeface="Meiryo UI" panose="020B0604030504040204" pitchFamily="50" charset="-128"/>
                <a:ea typeface="Meiryo UI" panose="020B0604030504040204" pitchFamily="50" charset="-128"/>
              </a:rPr>
              <a:t>コンサル、金融、車両メーカー等</a:t>
            </a:r>
            <a:r>
              <a:rPr lang="ja-JP" altLang="en-US" b="1" dirty="0">
                <a:solidFill>
                  <a:schemeClr val="bg1">
                    <a:lumMod val="65000"/>
                  </a:schemeClr>
                </a:solidFill>
                <a:latin typeface="Meiryo UI" panose="020B0604030504040204" pitchFamily="50" charset="-128"/>
                <a:ea typeface="Meiryo UI" panose="020B0604030504040204" pitchFamily="50" charset="-128"/>
              </a:rPr>
              <a:t>　</a:t>
            </a:r>
            <a:endParaRPr kumimoji="1" lang="en-US" altLang="ja-JP" b="1"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b="1" dirty="0">
                <a:solidFill>
                  <a:srgbClr val="FF0000"/>
                </a:solidFill>
                <a:latin typeface="Meiryo UI" panose="020B0604030504040204" pitchFamily="50" charset="-128"/>
                <a:ea typeface="Meiryo UI" panose="020B0604030504040204" pitchFamily="50" charset="-128"/>
              </a:rPr>
              <a:t>第</a:t>
            </a:r>
            <a:r>
              <a:rPr lang="en-US" altLang="ja-JP" sz="1400" b="1" dirty="0">
                <a:solidFill>
                  <a:srgbClr val="FF0000"/>
                </a:solidFill>
                <a:latin typeface="Meiryo UI" panose="020B0604030504040204" pitchFamily="50" charset="-128"/>
                <a:ea typeface="Meiryo UI" panose="020B0604030504040204" pitchFamily="50" charset="-128"/>
              </a:rPr>
              <a:t>4</a:t>
            </a:r>
            <a:r>
              <a:rPr kumimoji="1" lang="ja-JP" altLang="en-US" sz="1400" b="1" dirty="0">
                <a:solidFill>
                  <a:srgbClr val="FF0000"/>
                </a:solidFill>
                <a:latin typeface="Meiryo UI" panose="020B0604030504040204" pitchFamily="50" charset="-128"/>
                <a:ea typeface="Meiryo UI" panose="020B0604030504040204" pitchFamily="50" charset="-128"/>
              </a:rPr>
              <a:t>回</a:t>
            </a:r>
            <a:r>
              <a:rPr kumimoji="1" lang="en-US" altLang="ja-JP" sz="1400" b="1" dirty="0">
                <a:solidFill>
                  <a:srgbClr val="FF0000"/>
                </a:solidFill>
                <a:latin typeface="Meiryo UI" panose="020B0604030504040204" pitchFamily="50" charset="-128"/>
                <a:ea typeface="Meiryo UI" panose="020B0604030504040204" pitchFamily="50" charset="-128"/>
              </a:rPr>
              <a:t>(</a:t>
            </a:r>
            <a:r>
              <a:rPr lang="en-US" altLang="ja-JP" sz="1400" b="1" dirty="0">
                <a:solidFill>
                  <a:srgbClr val="FF0000"/>
                </a:solidFill>
                <a:latin typeface="Meiryo UI" panose="020B0604030504040204" pitchFamily="50" charset="-128"/>
                <a:ea typeface="Meiryo UI" panose="020B0604030504040204" pitchFamily="50" charset="-128"/>
              </a:rPr>
              <a:t>11</a:t>
            </a:r>
            <a:r>
              <a:rPr kumimoji="1" lang="ja-JP" altLang="en-US" sz="1400" b="1" dirty="0">
                <a:solidFill>
                  <a:srgbClr val="FF0000"/>
                </a:solidFill>
                <a:latin typeface="Meiryo UI" panose="020B0604030504040204" pitchFamily="50" charset="-128"/>
                <a:ea typeface="Meiryo UI" panose="020B0604030504040204" pitchFamily="50" charset="-128"/>
              </a:rPr>
              <a:t>月</a:t>
            </a:r>
            <a:r>
              <a:rPr kumimoji="1" lang="en-US" altLang="ja-JP" sz="1400" b="1" dirty="0">
                <a:solidFill>
                  <a:srgbClr val="FF0000"/>
                </a:solidFill>
                <a:latin typeface="Meiryo UI" panose="020B0604030504040204" pitchFamily="50" charset="-128"/>
                <a:ea typeface="Meiryo UI" panose="020B0604030504040204" pitchFamily="50" charset="-128"/>
              </a:rPr>
              <a:t>24</a:t>
            </a:r>
            <a:r>
              <a:rPr kumimoji="1" lang="ja-JP" altLang="en-US" sz="1400" b="1" dirty="0">
                <a:solidFill>
                  <a:srgbClr val="FF0000"/>
                </a:solidFill>
                <a:latin typeface="Meiryo UI" panose="020B0604030504040204" pitchFamily="50" charset="-128"/>
                <a:ea typeface="Meiryo UI" panose="020B0604030504040204" pitchFamily="50" charset="-128"/>
              </a:rPr>
              <a:t>日</a:t>
            </a:r>
            <a:r>
              <a:rPr kumimoji="1" lang="en-US" altLang="ja-JP" sz="1400" b="1" dirty="0">
                <a:solidFill>
                  <a:srgbClr val="FF0000"/>
                </a:solidFill>
                <a:latin typeface="Meiryo UI" panose="020B0604030504040204" pitchFamily="50" charset="-128"/>
                <a:ea typeface="Meiryo UI" panose="020B0604030504040204" pitchFamily="50" charset="-128"/>
              </a:rPr>
              <a:t>(</a:t>
            </a:r>
            <a:r>
              <a:rPr kumimoji="1" lang="ja-JP" altLang="en-US" sz="1400" b="1" dirty="0">
                <a:solidFill>
                  <a:srgbClr val="FF0000"/>
                </a:solidFill>
                <a:latin typeface="Meiryo UI" panose="020B0604030504040204" pitchFamily="50" charset="-128"/>
                <a:ea typeface="Meiryo UI" panose="020B0604030504040204" pitchFamily="50" charset="-128"/>
              </a:rPr>
              <a:t>金</a:t>
            </a:r>
            <a:r>
              <a:rPr kumimoji="1"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開催</a:t>
            </a:r>
            <a:r>
              <a:rPr kumimoji="1" lang="en-US" altLang="ja-JP" sz="1400" b="1" dirty="0">
                <a:solidFill>
                  <a:srgbClr val="FF0000"/>
                </a:solidFill>
                <a:latin typeface="Meiryo UI" panose="020B0604030504040204" pitchFamily="50" charset="-128"/>
                <a:ea typeface="Meiryo UI" panose="020B0604030504040204" pitchFamily="50" charset="-128"/>
              </a:rPr>
              <a:t>)</a:t>
            </a:r>
            <a:r>
              <a:rPr kumimoji="1" lang="ja-JP" altLang="en-US" sz="1400" b="1" dirty="0">
                <a:solidFill>
                  <a:srgbClr val="FF0000"/>
                </a:solidFill>
                <a:latin typeface="Meiryo UI" panose="020B0604030504040204" pitchFamily="50" charset="-128"/>
                <a:ea typeface="Meiryo UI" panose="020B0604030504040204" pitchFamily="50" charset="-128"/>
              </a:rPr>
              <a:t>からは、参加者に有益な情報を提供するため、モーダルシフト、物流システムなどテーマ別に専門事業者を招いた講演</a:t>
            </a:r>
            <a:r>
              <a:rPr lang="ja-JP" altLang="en-US" sz="1400" b="1" dirty="0">
                <a:solidFill>
                  <a:srgbClr val="FF0000"/>
                </a:solidFill>
                <a:latin typeface="Meiryo UI" panose="020B0604030504040204" pitchFamily="50" charset="-128"/>
                <a:ea typeface="Meiryo UI" panose="020B0604030504040204" pitchFamily="50" charset="-128"/>
              </a:rPr>
              <a:t>も実施。第</a:t>
            </a:r>
            <a:r>
              <a:rPr lang="en-US" altLang="ja-JP" sz="1400" b="1" dirty="0">
                <a:solidFill>
                  <a:srgbClr val="FF0000"/>
                </a:solidFill>
                <a:latin typeface="Meiryo UI" panose="020B0604030504040204" pitchFamily="50" charset="-128"/>
                <a:ea typeface="Meiryo UI" panose="020B0604030504040204" pitchFamily="50" charset="-128"/>
              </a:rPr>
              <a:t>5</a:t>
            </a:r>
            <a:r>
              <a:rPr lang="ja-JP" altLang="en-US" sz="1400" b="1" dirty="0">
                <a:solidFill>
                  <a:srgbClr val="FF0000"/>
                </a:solidFill>
                <a:latin typeface="Meiryo UI" panose="020B0604030504040204" pitchFamily="50" charset="-128"/>
                <a:ea typeface="Meiryo UI" panose="020B0604030504040204" pitchFamily="50" charset="-128"/>
              </a:rPr>
              <a:t>回</a:t>
            </a:r>
            <a:r>
              <a:rPr lang="en-US" altLang="ja-JP" sz="1400" b="1" dirty="0">
                <a:solidFill>
                  <a:srgbClr val="FF0000"/>
                </a:solidFill>
                <a:latin typeface="Meiryo UI" panose="020B0604030504040204" pitchFamily="50" charset="-128"/>
                <a:ea typeface="Meiryo UI" panose="020B0604030504040204" pitchFamily="50" charset="-128"/>
              </a:rPr>
              <a:t>(12</a:t>
            </a:r>
            <a:r>
              <a:rPr lang="ja-JP" altLang="en-US" sz="1400" b="1" dirty="0">
                <a:solidFill>
                  <a:srgbClr val="FF0000"/>
                </a:solidFill>
                <a:latin typeface="Meiryo UI" panose="020B0604030504040204" pitchFamily="50" charset="-128"/>
                <a:ea typeface="Meiryo UI" panose="020B0604030504040204" pitchFamily="50" charset="-128"/>
              </a:rPr>
              <a:t>月</a:t>
            </a:r>
            <a:r>
              <a:rPr lang="en-US" altLang="ja-JP" sz="1400" b="1" dirty="0">
                <a:solidFill>
                  <a:srgbClr val="FF0000"/>
                </a:solidFill>
                <a:latin typeface="Meiryo UI" panose="020B0604030504040204" pitchFamily="50" charset="-128"/>
                <a:ea typeface="Meiryo UI" panose="020B0604030504040204" pitchFamily="50" charset="-128"/>
              </a:rPr>
              <a:t>20</a:t>
            </a:r>
            <a:r>
              <a:rPr lang="ja-JP" altLang="en-US" sz="1400" b="1" dirty="0">
                <a:solidFill>
                  <a:srgbClr val="FF0000"/>
                </a:solidFill>
                <a:latin typeface="Meiryo UI" panose="020B0604030504040204" pitchFamily="50" charset="-128"/>
                <a:ea typeface="Meiryo UI" panose="020B0604030504040204" pitchFamily="50" charset="-128"/>
              </a:rPr>
              <a:t>日</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水</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からは午前、午後の</a:t>
            </a:r>
            <a:r>
              <a:rPr lang="en-US" altLang="ja-JP" sz="1400" b="1" dirty="0">
                <a:solidFill>
                  <a:srgbClr val="FF0000"/>
                </a:solidFill>
                <a:latin typeface="Meiryo UI" panose="020B0604030504040204" pitchFamily="50" charset="-128"/>
                <a:ea typeface="Meiryo UI" panose="020B0604030504040204" pitchFamily="50" charset="-128"/>
              </a:rPr>
              <a:t>2</a:t>
            </a:r>
            <a:r>
              <a:rPr lang="ja-JP" altLang="en-US" sz="1400" b="1" dirty="0">
                <a:solidFill>
                  <a:srgbClr val="FF0000"/>
                </a:solidFill>
                <a:latin typeface="Meiryo UI" panose="020B0604030504040204" pitchFamily="50" charset="-128"/>
                <a:ea typeface="Meiryo UI" panose="020B0604030504040204" pitchFamily="50" charset="-128"/>
              </a:rPr>
              <a:t>回開催。</a:t>
            </a:r>
            <a:endParaRPr kumimoji="1" lang="en-US" altLang="ja-JP" sz="400" b="1" dirty="0">
              <a:solidFill>
                <a:srgbClr val="FF0000"/>
              </a:solidFill>
              <a:latin typeface="Meiryo UI" panose="020B0604030504040204" pitchFamily="50" charset="-128"/>
              <a:ea typeface="Meiryo UI" panose="020B0604030504040204" pitchFamily="50" charset="-128"/>
            </a:endParaRPr>
          </a:p>
        </p:txBody>
      </p:sp>
      <p:sp>
        <p:nvSpPr>
          <p:cNvPr id="10" name="スライド番号プレースホルダー 2">
            <a:extLst>
              <a:ext uri="{FF2B5EF4-FFF2-40B4-BE49-F238E27FC236}">
                <a16:creationId xmlns:a16="http://schemas.microsoft.com/office/drawing/2014/main" id="{D7476B66-7DD6-1EC8-F579-6597F735550F}"/>
              </a:ext>
            </a:extLst>
          </p:cNvPr>
          <p:cNvSpPr txBox="1">
            <a:spLocks/>
          </p:cNvSpPr>
          <p:nvPr/>
        </p:nvSpPr>
        <p:spPr>
          <a:xfrm>
            <a:off x="7749952" y="6353407"/>
            <a:ext cx="2188131" cy="480529"/>
          </a:xfrm>
          <a:prstGeom prst="rect">
            <a:avLst/>
          </a:prstGeom>
        </p:spPr>
        <p:txBody>
          <a:bodyPr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fld id="{DE30BA50-F251-45CE-AAD4-7FCE54EC8F42}" type="slidenum">
              <a:rPr lang="en-US" altLang="ja-JP" sz="1292">
                <a:solidFill>
                  <a:srgbClr val="000000"/>
                </a:solidFill>
                <a:latin typeface="Arial"/>
                <a:ea typeface="ＭＳ Ｐゴシック"/>
              </a:rPr>
              <a:pPr algn="r" fontAlgn="auto">
                <a:spcBef>
                  <a:spcPts val="0"/>
                </a:spcBef>
                <a:spcAft>
                  <a:spcPts val="0"/>
                </a:spcAft>
                <a:defRPr/>
              </a:pPr>
              <a:t>8</a:t>
            </a:fld>
            <a:endParaRPr lang="en-US" altLang="ja-JP" sz="1292" dirty="0">
              <a:solidFill>
                <a:srgbClr val="000000"/>
              </a:solidFill>
              <a:latin typeface="Arial"/>
              <a:ea typeface="ＭＳ Ｐゴシック"/>
            </a:endParaRPr>
          </a:p>
        </p:txBody>
      </p:sp>
      <p:sp>
        <p:nvSpPr>
          <p:cNvPr id="5" name="四角形: 角を丸くする 4">
            <a:extLst>
              <a:ext uri="{FF2B5EF4-FFF2-40B4-BE49-F238E27FC236}">
                <a16:creationId xmlns:a16="http://schemas.microsoft.com/office/drawing/2014/main" id="{FA9FC67E-2D7A-7EB2-C295-16B001EEC93B}"/>
              </a:ext>
            </a:extLst>
          </p:cNvPr>
          <p:cNvSpPr/>
          <p:nvPr/>
        </p:nvSpPr>
        <p:spPr>
          <a:xfrm>
            <a:off x="80643" y="4454120"/>
            <a:ext cx="9793088" cy="432000"/>
          </a:xfrm>
          <a:prstGeom prst="roundRect">
            <a:avLst>
              <a:gd name="adj" fmla="val 6241"/>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marL="174625" indent="-174625"/>
            <a:r>
              <a:rPr kumimoji="1" lang="ja-JP" altLang="en-US" sz="2000" b="1" dirty="0">
                <a:solidFill>
                  <a:srgbClr val="00B0F0"/>
                </a:solidFill>
                <a:latin typeface="Meiryo UI" panose="020B0604030504040204" pitchFamily="50" charset="-128"/>
                <a:ea typeface="Meiryo UI" panose="020B0604030504040204" pitchFamily="50" charset="-128"/>
              </a:rPr>
              <a:t>開催</a:t>
            </a:r>
            <a:r>
              <a:rPr lang="ja-JP" altLang="en-US" sz="2000" b="1" dirty="0">
                <a:solidFill>
                  <a:srgbClr val="00B0F0"/>
                </a:solidFill>
                <a:latin typeface="Meiryo UI" panose="020B0604030504040204" pitchFamily="50" charset="-128"/>
                <a:ea typeface="Meiryo UI" panose="020B0604030504040204" pitchFamily="50" charset="-128"/>
              </a:rPr>
              <a:t>結果及び参加者の状況</a:t>
            </a:r>
            <a:r>
              <a:rPr lang="ja-JP" altLang="en-US" sz="1600" b="1" dirty="0">
                <a:solidFill>
                  <a:schemeClr val="accent1">
                    <a:lumMod val="60000"/>
                    <a:lumOff val="40000"/>
                  </a:schemeClr>
                </a:solidFill>
                <a:latin typeface="Meiryo UI" panose="020B0604030504040204" pitchFamily="50" charset="-128"/>
                <a:ea typeface="Meiryo UI" panose="020B0604030504040204" pitchFamily="50" charset="-128"/>
              </a:rPr>
              <a:t>（運輸局関係者除く）</a:t>
            </a:r>
            <a:endParaRPr kumimoji="1" lang="en-US" altLang="ja-JP" sz="1600" b="1" dirty="0">
              <a:solidFill>
                <a:schemeClr val="accent1">
                  <a:lumMod val="60000"/>
                  <a:lumOff val="40000"/>
                </a:schemeClr>
              </a:solidFill>
              <a:latin typeface="Meiryo UI" panose="020B0604030504040204" pitchFamily="50" charset="-128"/>
              <a:ea typeface="Meiryo UI" panose="020B0604030504040204" pitchFamily="50" charset="-128"/>
            </a:endParaRPr>
          </a:p>
          <a:p>
            <a:pPr marL="174625" indent="-174625"/>
            <a:endParaRPr kumimoji="1" lang="en-US" altLang="ja-JP" sz="500" b="1" dirty="0">
              <a:solidFill>
                <a:srgbClr val="00B0F0"/>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06DD9C62-110F-9C55-9716-108C809753ED}"/>
              </a:ext>
            </a:extLst>
          </p:cNvPr>
          <p:cNvSpPr txBox="1">
            <a:spLocks/>
          </p:cNvSpPr>
          <p:nvPr/>
        </p:nvSpPr>
        <p:spPr>
          <a:xfrm>
            <a:off x="7753669" y="6363100"/>
            <a:ext cx="2188131" cy="480529"/>
          </a:xfrm>
          <a:prstGeom prst="rect">
            <a:avLst/>
          </a:prstGeom>
        </p:spPr>
        <p:txBody>
          <a:bodyPr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fld id="{DE30BA50-F251-45CE-AAD4-7FCE54EC8F42}" type="slidenum">
              <a:rPr lang="en-US" altLang="ja-JP" sz="1292">
                <a:solidFill>
                  <a:srgbClr val="000000"/>
                </a:solidFill>
                <a:latin typeface="Arial"/>
                <a:ea typeface="ＭＳ Ｐゴシック"/>
              </a:rPr>
              <a:pPr algn="r" fontAlgn="auto">
                <a:spcBef>
                  <a:spcPts val="0"/>
                </a:spcBef>
                <a:spcAft>
                  <a:spcPts val="0"/>
                </a:spcAft>
                <a:defRPr/>
              </a:pPr>
              <a:t>8</a:t>
            </a:fld>
            <a:endParaRPr lang="en-US" altLang="ja-JP" sz="1292" dirty="0">
              <a:solidFill>
                <a:srgbClr val="000000"/>
              </a:solidFill>
              <a:latin typeface="Arial"/>
              <a:ea typeface="ＭＳ Ｐゴシック"/>
            </a:endParaRPr>
          </a:p>
        </p:txBody>
      </p:sp>
      <p:pic>
        <p:nvPicPr>
          <p:cNvPr id="11" name="図 10">
            <a:extLst>
              <a:ext uri="{FF2B5EF4-FFF2-40B4-BE49-F238E27FC236}">
                <a16:creationId xmlns:a16="http://schemas.microsoft.com/office/drawing/2014/main" id="{683DAE99-B52F-843F-338D-56E4464E6A1C}"/>
              </a:ext>
            </a:extLst>
          </p:cNvPr>
          <p:cNvPicPr>
            <a:picLocks noChangeAspect="1"/>
          </p:cNvPicPr>
          <p:nvPr/>
        </p:nvPicPr>
        <p:blipFill rotWithShape="1">
          <a:blip r:embed="rId3"/>
          <a:srcRect r="2846"/>
          <a:stretch/>
        </p:blipFill>
        <p:spPr>
          <a:xfrm>
            <a:off x="38500" y="1313916"/>
            <a:ext cx="4726146" cy="2751383"/>
          </a:xfrm>
          <a:prstGeom prst="rect">
            <a:avLst/>
          </a:prstGeom>
        </p:spPr>
      </p:pic>
      <p:sp>
        <p:nvSpPr>
          <p:cNvPr id="12" name="テキスト ボックス 11">
            <a:extLst>
              <a:ext uri="{FF2B5EF4-FFF2-40B4-BE49-F238E27FC236}">
                <a16:creationId xmlns:a16="http://schemas.microsoft.com/office/drawing/2014/main" id="{13D3823D-2F24-B701-70C5-C56B287D68A6}"/>
              </a:ext>
            </a:extLst>
          </p:cNvPr>
          <p:cNvSpPr txBox="1"/>
          <p:nvPr/>
        </p:nvSpPr>
        <p:spPr>
          <a:xfrm>
            <a:off x="1516555" y="4077072"/>
            <a:ext cx="1770036" cy="276999"/>
          </a:xfrm>
          <a:prstGeom prst="rect">
            <a:avLst/>
          </a:prstGeom>
          <a:noFill/>
        </p:spPr>
        <p:txBody>
          <a:bodyPr wrap="none" rtlCol="0">
            <a:spAutoFit/>
          </a:bodyPr>
          <a:lstStyle/>
          <a:p>
            <a:r>
              <a:rPr kumimoji="1" lang="ja-JP" altLang="en-US" sz="1200" dirty="0"/>
              <a:t>オンライン説明会の模様</a:t>
            </a:r>
          </a:p>
        </p:txBody>
      </p:sp>
    </p:spTree>
    <p:extLst>
      <p:ext uri="{BB962C8B-B14F-4D97-AF65-F5344CB8AC3E}">
        <p14:creationId xmlns:p14="http://schemas.microsoft.com/office/powerpoint/2010/main" val="1466237282"/>
      </p:ext>
    </p:extLst>
  </p:cSld>
  <p:clrMapOvr>
    <a:masterClrMapping/>
  </p:clrMapOvr>
</p:sld>
</file>

<file path=ppt/theme/theme1.xml><?xml version="1.0" encoding="utf-8"?>
<a:theme xmlns:a="http://schemas.openxmlformats.org/drawingml/2006/main" name="120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1_テーマ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17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12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4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ln w="15875"/>
      </a:spPr>
      <a:bodyPr vertOverflow="overflow" horzOverflow="overflow" wrap="square" lIns="68415" tIns="34208" rIns="68415" bIns="34208" rtlCol="0" anchor="ctr"/>
      <a:lstStyle>
        <a:defPPr algn="ctr">
          <a:defRPr kumimoji="1" b="1" dirty="0" smtClean="0"/>
        </a:defPPr>
      </a:lstStyle>
      <a:style>
        <a:lnRef idx="1">
          <a:schemeClr val="accent1"/>
        </a:lnRef>
        <a:fillRef idx="2">
          <a:schemeClr val="accent1"/>
        </a:fillRef>
        <a:effectRef idx="1">
          <a:schemeClr val="accent1"/>
        </a:effectRef>
        <a:fontRef idx="minor">
          <a:schemeClr val="dk1"/>
        </a:fontRef>
      </a:style>
    </a:spDef>
    <a:txDef>
      <a:spPr>
        <a:custGeom>
          <a:avLst/>
          <a:gdLst/>
          <a:ahLst/>
          <a:cxnLst/>
          <a:rect l="l" t="t" r="r" b="b"/>
          <a:pathLst/>
        </a:custGeom>
        <a:noFill/>
      </a:spPr>
      <a:bodyPr vertOverflow="overflow" horzOverflow="overflow" wrap="square" lIns="36000" tIns="36000" rIns="36000" bIns="36000" rtlCol="0"/>
      <a:lstStyle>
        <a:defPPr>
          <a:defRPr kumimoji="1" sz="1200" dirty="0" smtClean="0"/>
        </a:defPPr>
      </a:lstStyle>
    </a:txDef>
  </a:objectDefaults>
  <a:extraClrSchemeLst/>
</a:theme>
</file>

<file path=ppt/theme/theme3.xml><?xml version="1.0" encoding="utf-8"?>
<a:theme xmlns:a="http://schemas.openxmlformats.org/drawingml/2006/main" name="13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olidFill>
          <a:schemeClr val="bg1"/>
        </a:solidFill>
        <a:ln w="12700" cap="flat" cmpd="sng" algn="ctr">
          <a:solidFill>
            <a:schemeClr val="tx1"/>
          </a:solidFill>
          <a:prstDash val="solid"/>
          <a:round/>
          <a:headEnd type="none" w="med" len="med"/>
          <a:tailEnd type="none" w="med" len="med"/>
        </a:ln>
        <a:effectLst/>
      </a:spPr>
      <a:bodyPr vertOverflow="overflow" horzOverflow="overflow" wrap="square" numCol="1" rtlCol="0" anchor="t" anchorCtr="0" compatLnSpc="1">
        <a:spAutoFit/>
      </a:bodyPr>
      <a:lstStyle>
        <a:defPPr marL="0" marR="0" indent="0" algn="l" defTabSz="914400" rtl="0" eaLnBrk="0" fontAlgn="base" latinLnBrk="0" hangingPunct="0">
          <a:lnSpc>
            <a:spcPct val="100000"/>
          </a:lnSpc>
          <a:spcBef>
            <a:spcPct val="0"/>
          </a:spcBef>
          <a:spcAft>
            <a:spcPct val="0"/>
          </a:spcAft>
          <a:defRPr kumimoji="1" sz="1200" b="0"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Overflow="overflow" horzOverflow="overflow" wrap="square" numCol="1" anchor="t" anchorCtr="0" compatLnSpc="1">
        <a:spAutoFit/>
      </a:bodyPr>
      <a:lstStyle>
        <a:defPPr marL="0" marR="0" indent="0" algn="l" defTabSz="914400" rtl="0" eaLnBrk="0" fontAlgn="base" latinLnBrk="0" hangingPunct="0">
          <a:lnSpc>
            <a:spcPct val="100000"/>
          </a:lnSpc>
          <a:spcBef>
            <a:spcPct val="0"/>
          </a:spcBef>
          <a:spcAft>
            <a:spcPct val="0"/>
          </a:spcAft>
          <a:defRPr kumimoji="1" lang="ja-JP" sz="1200" b="0" i="0" u="none" strike="noStrike" cap="none" normalizeH="0" baseline="0" smtClean="0">
            <a:ln>
              <a:noFill/>
            </a:ln>
            <a:solidFill>
              <a:schemeClr val="tx1"/>
            </a:solidFill>
            <a:effectLst/>
            <a:latin typeface="Arial"/>
            <a:ea typeface="ＭＳ Ｐゴシック"/>
          </a:defRPr>
        </a:defPPr>
      </a:lstStyle>
    </a:lnDef>
    <a:txDef>
      <a:spPr>
        <a:custGeom>
          <a:avLst/>
          <a:gdLst/>
          <a:ahLst/>
          <a:cxnLst/>
          <a:rect l="l" t="t" r="r" b="b"/>
          <a:pathLst/>
        </a:custGeom>
        <a:solidFill>
          <a:srgbClr val="9BDFF7"/>
        </a:solidFill>
      </a:spPr>
      <a:bodyPr vertOverflow="overflow" horzOverflow="overflow" wrap="square" rtlCol="0">
        <a:spAutoFit/>
      </a:bodyPr>
      <a:lstStyle>
        <a:defPPr>
          <a:defRPr kumimoji="1" dirty="0"/>
        </a:defPPr>
      </a:lstStyle>
    </a:txDef>
  </a:objectDefaults>
  <a:extraClrSchemeLst/>
</a:theme>
</file>

<file path=ppt/theme/theme4.xml><?xml version="1.0" encoding="utf-8"?>
<a:theme xmlns:a="http://schemas.openxmlformats.org/drawingml/2006/main" name="4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olidFill>
          <a:schemeClr val="bg1"/>
        </a:solidFill>
        <a:ln w="12700" cap="flat" cmpd="sng" algn="ctr">
          <a:solidFill>
            <a:schemeClr val="tx1"/>
          </a:solidFill>
          <a:prstDash val="solid"/>
          <a:round/>
          <a:headEnd type="none" w="med" len="med"/>
          <a:tailEnd type="none" w="med" len="med"/>
        </a:ln>
        <a:effectLst/>
      </a:spPr>
      <a:bodyPr vertOverflow="overflow" horzOverflow="overflow" wrap="square" numCol="1" rtlCol="0" anchor="t" anchorCtr="0" compatLnSpc="1">
        <a:spAutoFit/>
      </a:bodyPr>
      <a:lstStyle>
        <a:defPPr marL="0" marR="0" indent="0" algn="l" defTabSz="914400" rtl="0" eaLnBrk="0" fontAlgn="base" latinLnBrk="0" hangingPunct="0">
          <a:lnSpc>
            <a:spcPct val="100000"/>
          </a:lnSpc>
          <a:spcBef>
            <a:spcPct val="0"/>
          </a:spcBef>
          <a:spcAft>
            <a:spcPct val="0"/>
          </a:spcAft>
          <a:defRPr kumimoji="1" sz="1200" b="0"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Overflow="overflow" horzOverflow="overflow" wrap="square" numCol="1" anchor="t" anchorCtr="0" compatLnSpc="1">
        <a:spAutoFit/>
      </a:bodyPr>
      <a:lstStyle>
        <a:defPPr marL="0" marR="0" indent="0" algn="l" defTabSz="914400" rtl="0" eaLnBrk="0" fontAlgn="base" latinLnBrk="0" hangingPunct="0">
          <a:lnSpc>
            <a:spcPct val="100000"/>
          </a:lnSpc>
          <a:spcBef>
            <a:spcPct val="0"/>
          </a:spcBef>
          <a:spcAft>
            <a:spcPct val="0"/>
          </a:spcAft>
          <a:defRPr kumimoji="1" lang="ja-JP" sz="1200" b="0" i="0" u="none" strike="noStrike" cap="none" normalizeH="0" baseline="0" smtClean="0">
            <a:ln>
              <a:noFill/>
            </a:ln>
            <a:solidFill>
              <a:schemeClr val="tx1"/>
            </a:solidFill>
            <a:effectLst/>
            <a:latin typeface="Arial"/>
            <a:ea typeface="ＭＳ Ｐゴシック"/>
          </a:defRPr>
        </a:defPPr>
      </a:lstStyle>
    </a:lnDef>
    <a:txDef>
      <a:spPr>
        <a:custGeom>
          <a:avLst/>
          <a:gdLst/>
          <a:ahLst/>
          <a:cxnLst/>
          <a:rect l="l" t="t" r="r" b="b"/>
          <a:pathLst/>
        </a:custGeom>
        <a:solidFill>
          <a:srgbClr val="9BDFF7"/>
        </a:solidFill>
      </a:spPr>
      <a:bodyPr vertOverflow="overflow" horzOverflow="overflow" wrap="square" rtlCol="0">
        <a:spAutoFit/>
      </a:bodyPr>
      <a:lstStyle>
        <a:defPPr>
          <a:defRPr kumimoji="1" dirty="0"/>
        </a:defPPr>
      </a:lstStyle>
    </a:txDef>
  </a:objectDefaults>
  <a:extraClrSchemeLst/>
</a:theme>
</file>

<file path=ppt/theme/theme5.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3_テーマＭＬＩＴ（機密な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4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ln w="15875"/>
      </a:spPr>
      <a:bodyPr vertOverflow="overflow" horzOverflow="overflow" wrap="square" lIns="68415" tIns="34208" rIns="68415" bIns="34208" rtlCol="0" anchor="ctr"/>
      <a:lstStyle>
        <a:defPPr algn="ctr">
          <a:defRPr kumimoji="1" b="1" dirty="0" smtClean="0"/>
        </a:defPPr>
      </a:lstStyle>
      <a:style>
        <a:lnRef idx="1">
          <a:schemeClr val="accent1"/>
        </a:lnRef>
        <a:fillRef idx="2">
          <a:schemeClr val="accent1"/>
        </a:fillRef>
        <a:effectRef idx="1">
          <a:schemeClr val="accent1"/>
        </a:effectRef>
        <a:fontRef idx="minor">
          <a:schemeClr val="dk1"/>
        </a:fontRef>
      </a:style>
    </a:spDef>
    <a:txDef>
      <a:spPr>
        <a:custGeom>
          <a:avLst/>
          <a:gdLst/>
          <a:ahLst/>
          <a:cxnLst/>
          <a:rect l="l" t="t" r="r" b="b"/>
          <a:pathLst/>
        </a:custGeom>
        <a:noFill/>
      </a:spPr>
      <a:bodyPr vertOverflow="overflow" horzOverflow="overflow" wrap="square" lIns="36000" tIns="36000" rIns="36000" bIns="36000" rtlCol="0"/>
      <a:lstStyle>
        <a:defPPr>
          <a:defRPr kumimoji="1" sz="1200" dirty="0" smtClean="0"/>
        </a:defPPr>
      </a:lstStyle>
    </a:txDef>
  </a:objectDefaults>
  <a:extraClrSchemeLst/>
</a:theme>
</file>

<file path=ppt/theme/theme8.xml><?xml version="1.0" encoding="utf-8"?>
<a:theme xmlns:a="http://schemas.openxmlformats.org/drawingml/2006/main" name="4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ln w="15875"/>
      </a:spPr>
      <a:bodyPr vertOverflow="overflow" horzOverflow="overflow" wrap="square" lIns="68415" tIns="34208" rIns="68415" bIns="34208" rtlCol="0" anchor="ctr"/>
      <a:lstStyle>
        <a:defPPr algn="ctr">
          <a:defRPr kumimoji="1" b="1" dirty="0" smtClean="0"/>
        </a:defPPr>
      </a:lstStyle>
      <a:style>
        <a:lnRef idx="1">
          <a:schemeClr val="accent1"/>
        </a:lnRef>
        <a:fillRef idx="2">
          <a:schemeClr val="accent1"/>
        </a:fillRef>
        <a:effectRef idx="1">
          <a:schemeClr val="accent1"/>
        </a:effectRef>
        <a:fontRef idx="minor">
          <a:schemeClr val="dk1"/>
        </a:fontRef>
      </a:style>
    </a:spDef>
    <a:txDef>
      <a:spPr>
        <a:custGeom>
          <a:avLst/>
          <a:gdLst/>
          <a:ahLst/>
          <a:cxnLst/>
          <a:rect l="l" t="t" r="r" b="b"/>
          <a:pathLst/>
        </a:custGeom>
        <a:noFill/>
      </a:spPr>
      <a:bodyPr vertOverflow="overflow" horzOverflow="overflow" wrap="square" lIns="36000" tIns="36000" rIns="36000" bIns="36000" rtlCol="0"/>
      <a:lstStyle>
        <a:defPPr>
          <a:defRPr kumimoji="1" sz="1200" dirty="0" smtClean="0"/>
        </a:defPPr>
      </a:lstStyle>
    </a:txDef>
  </a:objectDefaults>
  <a:extraClrSchemeLst/>
</a:theme>
</file>

<file path=ppt/theme/theme9.xml><?xml version="1.0" encoding="utf-8"?>
<a:theme xmlns:a="http://schemas.openxmlformats.org/drawingml/2006/main" name="テーマ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2797</Words>
  <PresentationFormat>A4 210 x 297 mm</PresentationFormat>
  <Paragraphs>211</Paragraphs>
  <Slides>11</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12</vt:i4>
      </vt:variant>
      <vt:variant>
        <vt:lpstr>スライド タイトル</vt:lpstr>
      </vt:variant>
      <vt:variant>
        <vt:i4>11</vt:i4>
      </vt:variant>
    </vt:vector>
  </HeadingPairs>
  <TitlesOfParts>
    <vt:vector size="32" baseType="lpstr">
      <vt:lpstr>HGP創英角ｺﾞｼｯｸUB</vt:lpstr>
      <vt:lpstr>HG丸ｺﾞｼｯｸM-PRO</vt:lpstr>
      <vt:lpstr>Meiryo UI</vt:lpstr>
      <vt:lpstr>Yu Gothic UI</vt:lpstr>
      <vt:lpstr>メイリオ</vt:lpstr>
      <vt:lpstr>Arial</vt:lpstr>
      <vt:lpstr>Calibri</vt:lpstr>
      <vt:lpstr>Times New Roman</vt:lpstr>
      <vt:lpstr>Wingdings</vt:lpstr>
      <vt:lpstr>120_標準デザイン</vt:lpstr>
      <vt:lpstr>42_Office テーマ</vt:lpstr>
      <vt:lpstr>13_テーマ1</vt:lpstr>
      <vt:lpstr>4_テーマ1</vt:lpstr>
      <vt:lpstr>デザインの設定</vt:lpstr>
      <vt:lpstr>3_テーマＭＬＩＴ（機密なし）</vt:lpstr>
      <vt:lpstr>43_Office テーマ</vt:lpstr>
      <vt:lpstr>41_Office テーマ</vt:lpstr>
      <vt:lpstr>テーマ4</vt:lpstr>
      <vt:lpstr>1_テーマ4</vt:lpstr>
      <vt:lpstr>17_標準デザイン</vt:lpstr>
      <vt:lpstr>121_標準デザイン</vt:lpstr>
      <vt:lpstr>中国運輸局におけるトラックＧメンの活動について</vt:lpstr>
      <vt:lpstr>トラックGメンの設置による荷主・元請事業者への監視体制の強化</vt:lpstr>
      <vt:lpstr>活動の総括　（令和5年7月21日～令和6年2月16日）</vt:lpstr>
      <vt:lpstr>パトロールの状況（荷主の拠点、本社事務所等）</vt:lpstr>
      <vt:lpstr>具体的な説明内容（ポイント）</vt:lpstr>
      <vt:lpstr>パトロールの状況（パトロールを通じた所感、荷主側の発言等）</vt:lpstr>
      <vt:lpstr>トラックドライバー・トラック事業者からの情報収集状況</vt:lpstr>
      <vt:lpstr>パトロール時の配布物</vt:lpstr>
      <vt:lpstr>オンライン説明会による周知</vt:lpstr>
      <vt:lpstr>参加者の反応（第６回［1/26日開催］のアンケート結果より）</vt:lpstr>
      <vt:lpstr>今後の方針</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