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xml" PartName="/ppt/theme/theme14.xml"/>
  <Override ContentType="application/vnd.openxmlformats-officedocument.theme+xml" PartName="/ppt/theme/theme15.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core.xml" Type="http://schemas.openxmlformats.org/package/2006/relationships/metadata/core-properties"/><Relationship Id="rId3"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92" r:id="rId1"/>
    <p:sldMasterId id="2147483815" r:id="rId2"/>
    <p:sldMasterId id="2147484116" r:id="rId3"/>
    <p:sldMasterId id="2147484131" r:id="rId4"/>
    <p:sldMasterId id="2147484943" r:id="rId5"/>
    <p:sldMasterId id="2147485238" r:id="rId6"/>
    <p:sldMasterId id="2147485608" r:id="rId7"/>
    <p:sldMasterId id="2147485623" r:id="rId8"/>
    <p:sldMasterId id="2147485626" r:id="rId9"/>
    <p:sldMasterId id="2147485793" r:id="rId10"/>
    <p:sldMasterId id="2147485807" r:id="rId11"/>
    <p:sldMasterId id="2147485849" r:id="rId12"/>
    <p:sldMasterId id="2147485865" r:id="rId13"/>
  </p:sldMasterIdLst>
  <p:notesMasterIdLst>
    <p:notesMasterId r:id="rId45"/>
  </p:notesMasterIdLst>
  <p:handoutMasterIdLst>
    <p:handoutMasterId r:id="rId46"/>
  </p:handoutMasterIdLst>
  <p:sldIdLst>
    <p:sldId id="1365" r:id="rId14"/>
    <p:sldId id="1606" r:id="rId15"/>
    <p:sldId id="1582" r:id="rId16"/>
    <p:sldId id="1554" r:id="rId17"/>
    <p:sldId id="1752" r:id="rId18"/>
    <p:sldId id="1751" r:id="rId19"/>
    <p:sldId id="1758" r:id="rId20"/>
    <p:sldId id="1788" r:id="rId21"/>
    <p:sldId id="1767" r:id="rId22"/>
    <p:sldId id="1765" r:id="rId23"/>
    <p:sldId id="1766" r:id="rId24"/>
    <p:sldId id="1768" r:id="rId25"/>
    <p:sldId id="276" r:id="rId26"/>
    <p:sldId id="281" r:id="rId27"/>
    <p:sldId id="284" r:id="rId28"/>
    <p:sldId id="1787" r:id="rId29"/>
    <p:sldId id="285" r:id="rId30"/>
    <p:sldId id="278" r:id="rId31"/>
    <p:sldId id="288" r:id="rId32"/>
    <p:sldId id="291" r:id="rId33"/>
    <p:sldId id="1621" r:id="rId34"/>
    <p:sldId id="1626" r:id="rId35"/>
    <p:sldId id="1685" r:id="rId36"/>
    <p:sldId id="1755" r:id="rId37"/>
    <p:sldId id="1614" r:id="rId38"/>
    <p:sldId id="1759" r:id="rId39"/>
    <p:sldId id="1572" r:id="rId40"/>
    <p:sldId id="1703" r:id="rId41"/>
    <p:sldId id="1584" r:id="rId42"/>
    <p:sldId id="1704" r:id="rId43"/>
    <p:sldId id="1756" r:id="rId44"/>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D03B"/>
    <a:srgbClr val="0000FF"/>
    <a:srgbClr val="4F81BD"/>
    <a:srgbClr val="00B050"/>
    <a:srgbClr val="CCFFCC"/>
    <a:srgbClr val="CCECFF"/>
    <a:srgbClr val="FFCCCC"/>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淡色スタイル 1 - アクセント 2">
    <a:wholeTbl>
      <a:tcTxStyle>
        <a:fontRef idx="minor">
          <a:srgbClr val="00000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中間スタイル 4 - アクセント 1">
    <a:wholeTbl>
      <a:tcTxStyle>
        <a:fontRef idx="minor">
          <a:srgbClr val="00000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淡色スタイル 1 - アクセント 1">
    <a:wholeTbl>
      <a:tcTxStyle>
        <a:fontRef idx="minor">
          <a:srgbClr val="00000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3541" autoAdjust="0"/>
  </p:normalViewPr>
  <p:slideViewPr>
    <p:cSldViewPr>
      <p:cViewPr varScale="1">
        <p:scale>
          <a:sx n="103" d="100"/>
          <a:sy n="103" d="100"/>
        </p:scale>
        <p:origin x="72" y="114"/>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2880"/>
    </p:cViewPr>
  </p:sorterViewPr>
  <p:notesViewPr>
    <p:cSldViewPr>
      <p:cViewPr varScale="1">
        <p:scale>
          <a:sx n="48" d="100"/>
          <a:sy n="48" d="100"/>
        </p:scale>
        <p:origin x="2952" y="36"/>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Masters/slideMaster10.xml" Type="http://schemas.openxmlformats.org/officeDocument/2006/relationships/slideMaster"/><Relationship Id="rId11" Target="slideMasters/slideMaster11.xml" Type="http://schemas.openxmlformats.org/officeDocument/2006/relationships/slideMaster"/><Relationship Id="rId12" Target="slideMasters/slideMaster12.xml" Type="http://schemas.openxmlformats.org/officeDocument/2006/relationships/slideMaster"/><Relationship Id="rId13" Target="slideMasters/slideMaster13.xml" Type="http://schemas.openxmlformats.org/officeDocument/2006/relationships/slideMaster"/><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slideMasters/slideMaster2.xml" Type="http://schemas.openxmlformats.org/officeDocument/2006/relationships/slideMaster"/><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slideMasters/slideMaster3.xml" Type="http://schemas.openxmlformats.org/officeDocument/2006/relationships/slideMaster"/><Relationship Id="rId30" Target="slides/slide17.xml" Type="http://schemas.openxmlformats.org/officeDocument/2006/relationships/slide"/><Relationship Id="rId31" Target="slides/slide18.xml" Type="http://schemas.openxmlformats.org/officeDocument/2006/relationships/slide"/><Relationship Id="rId32" Target="slides/slide19.xml" Type="http://schemas.openxmlformats.org/officeDocument/2006/relationships/slide"/><Relationship Id="rId33" Target="slides/slide20.xml" Type="http://schemas.openxmlformats.org/officeDocument/2006/relationships/slide"/><Relationship Id="rId34" Target="slides/slide21.xml" Type="http://schemas.openxmlformats.org/officeDocument/2006/relationships/slide"/><Relationship Id="rId35" Target="slides/slide22.xml" Type="http://schemas.openxmlformats.org/officeDocument/2006/relationships/slide"/><Relationship Id="rId36" Target="slides/slide23.xml" Type="http://schemas.openxmlformats.org/officeDocument/2006/relationships/slide"/><Relationship Id="rId37" Target="slides/slide24.xml" Type="http://schemas.openxmlformats.org/officeDocument/2006/relationships/slide"/><Relationship Id="rId38" Target="slides/slide25.xml" Type="http://schemas.openxmlformats.org/officeDocument/2006/relationships/slide"/><Relationship Id="rId39" Target="slides/slide26.xml" Type="http://schemas.openxmlformats.org/officeDocument/2006/relationships/slide"/><Relationship Id="rId4" Target="slideMasters/slideMaster4.xml" Type="http://schemas.openxmlformats.org/officeDocument/2006/relationships/slideMaster"/><Relationship Id="rId40" Target="slides/slide27.xml" Type="http://schemas.openxmlformats.org/officeDocument/2006/relationships/slide"/><Relationship Id="rId41" Target="slides/slide28.xml" Type="http://schemas.openxmlformats.org/officeDocument/2006/relationships/slide"/><Relationship Id="rId42" Target="slides/slide29.xml" Type="http://schemas.openxmlformats.org/officeDocument/2006/relationships/slide"/><Relationship Id="rId43" Target="slides/slide30.xml" Type="http://schemas.openxmlformats.org/officeDocument/2006/relationships/slide"/><Relationship Id="rId44" Target="slides/slide31.xml" Type="http://schemas.openxmlformats.org/officeDocument/2006/relationships/slide"/><Relationship Id="rId45" Target="notesMasters/notesMaster1.xml" Type="http://schemas.openxmlformats.org/officeDocument/2006/relationships/notesMaster"/><Relationship Id="rId46" Target="handoutMasters/handoutMaster1.xml" Type="http://schemas.openxmlformats.org/officeDocument/2006/relationships/handoutMaster"/><Relationship Id="rId47" Target="presProps.xml" Type="http://schemas.openxmlformats.org/officeDocument/2006/relationships/presProps"/><Relationship Id="rId48" Target="viewProps.xml" Type="http://schemas.openxmlformats.org/officeDocument/2006/relationships/viewProps"/><Relationship Id="rId49" Target="theme/theme1.xml" Type="http://schemas.openxmlformats.org/officeDocument/2006/relationships/theme"/><Relationship Id="rId5" Target="slideMasters/slideMaster5.xml" Type="http://schemas.openxmlformats.org/officeDocument/2006/relationships/slideMaster"/><Relationship Id="rId50" Target="tableStyles.xml" Type="http://schemas.openxmlformats.org/officeDocument/2006/relationships/tableStyles"/><Relationship Id="rId6" Target="slideMasters/slideMaster6.xml" Type="http://schemas.openxmlformats.org/officeDocument/2006/relationships/slideMaster"/><Relationship Id="rId7" Target="slideMasters/slideMaster7.xml" Type="http://schemas.openxmlformats.org/officeDocument/2006/relationships/slideMaster"/><Relationship Id="rId8" Target="slideMasters/slideMaster8.xml" Type="http://schemas.openxmlformats.org/officeDocument/2006/relationships/slideMaster"/><Relationship Id="rId9" Target="slideMasters/slideMaster9.xml" Type="http://schemas.openxmlformats.org/officeDocument/2006/relationships/slideMaster"/></Relationships>
</file>

<file path=ppt/handoutMasters/_rels/handoutMaster1.xml.rels><?xml version="1.0" encoding="UTF-8" standalone="yes"?><Relationships xmlns="http://schemas.openxmlformats.org/package/2006/relationships"><Relationship Id="rId1" Target="../theme/theme15.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94" name="ヘッダー プレースホルダー 1"/>
          <p:cNvSpPr>
            <a:spLocks noGrp="1"/>
          </p:cNvSpPr>
          <p:nvPr>
            <p:ph type="hdr" sz="quarter"/>
          </p:nvPr>
        </p:nvSpPr>
        <p:spPr>
          <a:xfrm>
            <a:off x="4" y="1"/>
            <a:ext cx="2950375" cy="498966"/>
          </a:xfrm>
          <a:prstGeom prst="rect">
            <a:avLst/>
          </a:prstGeom>
        </p:spPr>
        <p:txBody>
          <a:bodyPr vert="horz" lIns="92227" tIns="46114" rIns="92227" bIns="46114" rtlCol="0"/>
          <a:lstStyle>
            <a:lvl1pPr algn="l">
              <a:defRPr sz="1200"/>
            </a:lvl1pPr>
          </a:lstStyle>
          <a:p>
            <a:endParaRPr kumimoji="1" lang="ja-JP" altLang="en-US"/>
          </a:p>
        </p:txBody>
      </p:sp>
      <p:sp>
        <p:nvSpPr>
          <p:cNvPr id="1995" name="日付プレースホルダー 2"/>
          <p:cNvSpPr>
            <a:spLocks noGrp="1"/>
          </p:cNvSpPr>
          <p:nvPr>
            <p:ph type="dt" sz="quarter" idx="1"/>
          </p:nvPr>
        </p:nvSpPr>
        <p:spPr>
          <a:xfrm>
            <a:off x="3855221" y="1"/>
            <a:ext cx="2950374" cy="498966"/>
          </a:xfrm>
          <a:prstGeom prst="rect">
            <a:avLst/>
          </a:prstGeom>
        </p:spPr>
        <p:txBody>
          <a:bodyPr vert="horz" lIns="92227" tIns="46114" rIns="92227" bIns="46114" rtlCol="0"/>
          <a:lstStyle>
            <a:lvl1pPr algn="r">
              <a:defRPr sz="1200"/>
            </a:lvl1pPr>
          </a:lstStyle>
          <a:p>
            <a:fld id="{822D6F9C-5275-4F54-B3A8-84709C7C9747}" type="datetimeFigureOut">
              <a:rPr kumimoji="1" lang="ja-JP" altLang="en-US" smtClean="0"/>
              <a:t>2024/3/8</a:t>
            </a:fld>
            <a:endParaRPr kumimoji="1" lang="ja-JP" altLang="en-US"/>
          </a:p>
        </p:txBody>
      </p:sp>
      <p:sp>
        <p:nvSpPr>
          <p:cNvPr id="1996" name="フッター プレースホルダー 3"/>
          <p:cNvSpPr>
            <a:spLocks noGrp="1"/>
          </p:cNvSpPr>
          <p:nvPr>
            <p:ph type="ftr" sz="quarter" idx="2"/>
          </p:nvPr>
        </p:nvSpPr>
        <p:spPr>
          <a:xfrm>
            <a:off x="4" y="9440374"/>
            <a:ext cx="2950375" cy="498966"/>
          </a:xfrm>
          <a:prstGeom prst="rect">
            <a:avLst/>
          </a:prstGeom>
        </p:spPr>
        <p:txBody>
          <a:bodyPr vert="horz" lIns="92227" tIns="46114" rIns="92227" bIns="46114" rtlCol="0" anchor="b"/>
          <a:lstStyle>
            <a:lvl1pPr algn="l">
              <a:defRPr sz="1200"/>
            </a:lvl1pPr>
          </a:lstStyle>
          <a:p>
            <a:endParaRPr kumimoji="1" lang="ja-JP" altLang="en-US"/>
          </a:p>
        </p:txBody>
      </p:sp>
      <p:sp>
        <p:nvSpPr>
          <p:cNvPr id="1997" name="スライド番号プレースホルダー 4"/>
          <p:cNvSpPr>
            <a:spLocks noGrp="1"/>
          </p:cNvSpPr>
          <p:nvPr>
            <p:ph type="sldNum" sz="quarter" idx="3"/>
          </p:nvPr>
        </p:nvSpPr>
        <p:spPr>
          <a:xfrm>
            <a:off x="3855221" y="9440374"/>
            <a:ext cx="2950374" cy="498966"/>
          </a:xfrm>
          <a:prstGeom prst="rect">
            <a:avLst/>
          </a:prstGeom>
        </p:spPr>
        <p:txBody>
          <a:bodyPr vert="horz" lIns="92227" tIns="46114" rIns="92227" bIns="46114" rtlCol="0" anchor="b"/>
          <a:lstStyle>
            <a:lvl1pPr algn="r">
              <a:defRPr sz="1200"/>
            </a:lvl1pPr>
          </a:lstStyle>
          <a:p>
            <a:fld id="{D19548D8-7591-4569-8A6E-59D16E8EED00}" type="slidenum">
              <a:rPr kumimoji="1" lang="ja-JP" altLang="en-US" smtClean="0"/>
              <a:t>‹#›</a:t>
            </a:fld>
            <a:endParaRPr kumimoji="1" lang="ja-JP" altLang="en-US"/>
          </a:p>
        </p:txBody>
      </p:sp>
    </p:spTree>
    <p:extLst>
      <p:ext uri="{BB962C8B-B14F-4D97-AF65-F5344CB8AC3E}">
        <p14:creationId xmlns:p14="http://schemas.microsoft.com/office/powerpoint/2010/main" val="15225183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Relationships xmlns="http://schemas.openxmlformats.org/package/2006/relationships"><Relationship Id="rId1" Target="../theme/theme14.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87" name="ヘッダー プレースホルダー 1"/>
          <p:cNvSpPr>
            <a:spLocks noGrp="1"/>
          </p:cNvSpPr>
          <p:nvPr>
            <p:ph type="hdr" sz="quarter"/>
          </p:nvPr>
        </p:nvSpPr>
        <p:spPr>
          <a:xfrm>
            <a:off x="13" y="1"/>
            <a:ext cx="2950375" cy="498966"/>
          </a:xfrm>
          <a:prstGeom prst="rect">
            <a:avLst/>
          </a:prstGeom>
        </p:spPr>
        <p:txBody>
          <a:bodyPr vert="horz" lIns="92090" tIns="46045" rIns="92090" bIns="46045" rtlCol="0"/>
          <a:lstStyle>
            <a:lvl1pPr algn="l">
              <a:defRPr sz="1200"/>
            </a:lvl1pPr>
          </a:lstStyle>
          <a:p>
            <a:endParaRPr kumimoji="1" lang="ja-JP" altLang="en-US"/>
          </a:p>
        </p:txBody>
      </p:sp>
      <p:sp>
        <p:nvSpPr>
          <p:cNvPr id="1988" name="日付プレースホルダー 2"/>
          <p:cNvSpPr>
            <a:spLocks noGrp="1"/>
          </p:cNvSpPr>
          <p:nvPr>
            <p:ph type="dt" idx="1"/>
          </p:nvPr>
        </p:nvSpPr>
        <p:spPr>
          <a:xfrm>
            <a:off x="3855221" y="1"/>
            <a:ext cx="2950374" cy="498966"/>
          </a:xfrm>
          <a:prstGeom prst="rect">
            <a:avLst/>
          </a:prstGeom>
        </p:spPr>
        <p:txBody>
          <a:bodyPr vert="horz" lIns="92090" tIns="46045" rIns="92090" bIns="46045" rtlCol="0"/>
          <a:lstStyle>
            <a:lvl1pPr algn="r">
              <a:defRPr sz="1200"/>
            </a:lvl1pPr>
          </a:lstStyle>
          <a:p>
            <a:fld id="{FA9EA74A-A869-44B6-9711-A1BC1E44BAAE}" type="datetimeFigureOut">
              <a:rPr kumimoji="1" lang="ja-JP" altLang="en-US" smtClean="0"/>
              <a:t>2024/3/8</a:t>
            </a:fld>
            <a:endParaRPr kumimoji="1" lang="ja-JP" altLang="en-US"/>
          </a:p>
        </p:txBody>
      </p:sp>
      <p:sp>
        <p:nvSpPr>
          <p:cNvPr id="1989" name="スライド イメージ プレースホルダー 3"/>
          <p:cNvSpPr>
            <a:spLocks noGrp="1" noRot="1" noChangeAspect="1"/>
          </p:cNvSpPr>
          <p:nvPr>
            <p:ph type="sldImg" idx="2"/>
          </p:nvPr>
        </p:nvSpPr>
        <p:spPr>
          <a:xfrm>
            <a:off x="982663" y="1243013"/>
            <a:ext cx="4841875" cy="3352800"/>
          </a:xfrm>
          <a:prstGeom prst="rect">
            <a:avLst/>
          </a:prstGeom>
          <a:noFill/>
          <a:ln w="12700">
            <a:solidFill>
              <a:prstClr val="black"/>
            </a:solidFill>
          </a:ln>
        </p:spPr>
        <p:txBody>
          <a:bodyPr vert="horz" lIns="92090" tIns="46045" rIns="92090" bIns="46045" rtlCol="0" anchor="ctr"/>
          <a:lstStyle/>
          <a:p>
            <a:endParaRPr lang="ja-JP" altLang="en-US"/>
          </a:p>
        </p:txBody>
      </p:sp>
      <p:sp>
        <p:nvSpPr>
          <p:cNvPr id="1990" name="ノート プレースホルダー 4"/>
          <p:cNvSpPr>
            <a:spLocks noGrp="1"/>
          </p:cNvSpPr>
          <p:nvPr>
            <p:ph type="body" sz="quarter" idx="3"/>
          </p:nvPr>
        </p:nvSpPr>
        <p:spPr>
          <a:xfrm>
            <a:off x="680247" y="4783357"/>
            <a:ext cx="5446723" cy="3913364"/>
          </a:xfrm>
          <a:prstGeom prst="rect">
            <a:avLst/>
          </a:prstGeom>
        </p:spPr>
        <p:txBody>
          <a:bodyPr vert="horz" lIns="92090" tIns="46045" rIns="92090" bIns="460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991" name="フッター プレースホルダー 5"/>
          <p:cNvSpPr>
            <a:spLocks noGrp="1"/>
          </p:cNvSpPr>
          <p:nvPr>
            <p:ph type="ftr" sz="quarter" idx="4"/>
          </p:nvPr>
        </p:nvSpPr>
        <p:spPr>
          <a:xfrm>
            <a:off x="13" y="9440379"/>
            <a:ext cx="2950375" cy="498966"/>
          </a:xfrm>
          <a:prstGeom prst="rect">
            <a:avLst/>
          </a:prstGeom>
        </p:spPr>
        <p:txBody>
          <a:bodyPr vert="horz" lIns="92090" tIns="46045" rIns="92090" bIns="46045" rtlCol="0" anchor="b"/>
          <a:lstStyle>
            <a:lvl1pPr algn="l">
              <a:defRPr sz="1200"/>
            </a:lvl1pPr>
          </a:lstStyle>
          <a:p>
            <a:endParaRPr kumimoji="1" lang="ja-JP" altLang="en-US"/>
          </a:p>
        </p:txBody>
      </p:sp>
      <p:sp>
        <p:nvSpPr>
          <p:cNvPr id="1992" name="スライド番号プレースホルダー 6"/>
          <p:cNvSpPr>
            <a:spLocks noGrp="1"/>
          </p:cNvSpPr>
          <p:nvPr>
            <p:ph type="sldNum" sz="quarter" idx="5"/>
          </p:nvPr>
        </p:nvSpPr>
        <p:spPr>
          <a:xfrm>
            <a:off x="3855221" y="9440379"/>
            <a:ext cx="2950374" cy="498966"/>
          </a:xfrm>
          <a:prstGeom prst="rect">
            <a:avLst/>
          </a:prstGeom>
        </p:spPr>
        <p:txBody>
          <a:bodyPr vert="horz" lIns="92090" tIns="46045" rIns="92090" bIns="46045" rtlCol="0" anchor="b"/>
          <a:lstStyle>
            <a:lvl1pPr algn="r">
              <a:defRPr sz="1200"/>
            </a:lvl1pPr>
          </a:lstStyle>
          <a:p>
            <a:fld id="{8F13795D-5421-4381-BCEF-1414A55A07AC}" type="slidenum">
              <a:rPr kumimoji="1" lang="ja-JP" altLang="en-US" smtClean="0"/>
              <a:t>‹#›</a:t>
            </a:fld>
            <a:endParaRPr kumimoji="1" lang="ja-JP" altLang="en-US"/>
          </a:p>
        </p:txBody>
      </p:sp>
    </p:spTree>
    <p:extLst>
      <p:ext uri="{BB962C8B-B14F-4D97-AF65-F5344CB8AC3E}">
        <p14:creationId xmlns:p14="http://schemas.microsoft.com/office/powerpoint/2010/main" val="11251239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（時間前のアナウンス）</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0</a:t>
            </a:fld>
            <a:endParaRPr kumimoji="1" lang="ja-JP" altLang="en-US"/>
          </a:p>
        </p:txBody>
      </p:sp>
    </p:spTree>
    <p:extLst>
      <p:ext uri="{BB962C8B-B14F-4D97-AF65-F5344CB8AC3E}">
        <p14:creationId xmlns:p14="http://schemas.microsoft.com/office/powerpoint/2010/main" val="35367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まず、流通業務総合効率化法の改正について。この法律は</a:t>
            </a:r>
            <a:r>
              <a:rPr lang="ja-JP" altLang="en-US" b="0" i="0" dirty="0">
                <a:solidFill>
                  <a:srgbClr val="000000"/>
                </a:solidFill>
                <a:effectLst/>
                <a:latin typeface="メイリオ" panose="020B0604030504040204" pitchFamily="50" charset="-128"/>
                <a:ea typeface="メイリオ" panose="020B0604030504040204" pitchFamily="50" charset="-128"/>
              </a:rPr>
              <a:t>流通業務（輸送、保管、荷さばき及び流通加工）を一体的に実施するとともに、「輸送網の集約」、「モーダルシフト」、「輸配送の共同化」等の輸送の合理化により、流通業務の効率化を図る事業に対する計画の認定や支援措置等を定めた法律です。今回の改正では①荷主及び物流事業者に物流の効率化のために取り組むべき措置について努力義務を課し、②その取組状況について国が指導・次元、調査・公表を実施でき、③一定規模以上の事業者を指定し、中長期計画作成や定期法区の義務付け、場合によっては勧告・命令ができます。④また一定規模の事業者の荷主は物流統括管理者の選任を義務付けられる予定です。</a:t>
            </a:r>
            <a:endParaRPr lang="en-US" altLang="ja-JP" b="0" i="0" dirty="0">
              <a:solidFill>
                <a:srgbClr val="000000"/>
              </a:solidFill>
              <a:effectLst/>
              <a:latin typeface="メイリオ" panose="020B0604030504040204" pitchFamily="50" charset="-128"/>
              <a:ea typeface="メイリオ" panose="020B0604030504040204" pitchFamily="50" charset="-128"/>
            </a:endParaRPr>
          </a:p>
          <a:p>
            <a:r>
              <a:rPr kumimoji="1" lang="ja-JP" altLang="en-US" dirty="0"/>
              <a:t>改正内容が規制ばかりですが、この法律では支援事業も多々あります。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9</a:t>
            </a:fld>
            <a:endParaRPr kumimoji="1" lang="ja-JP" altLang="en-US"/>
          </a:p>
        </p:txBody>
      </p:sp>
    </p:spTree>
    <p:extLst>
      <p:ext uri="{BB962C8B-B14F-4D97-AF65-F5344CB8AC3E}">
        <p14:creationId xmlns:p14="http://schemas.microsoft.com/office/powerpoint/2010/main" val="317866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続いて貨物自動車運送事業法の改正です。大きく２つあり、</a:t>
            </a:r>
            <a:r>
              <a:rPr kumimoji="1" lang="en-US" altLang="ja-JP" dirty="0"/>
              <a:t>1</a:t>
            </a:r>
            <a:r>
              <a:rPr kumimoji="1" lang="ja-JP" altLang="en-US" dirty="0"/>
              <a:t>つめはトラック事業者の取引に対する規制的措置です。→読む</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10</a:t>
            </a:fld>
            <a:endParaRPr kumimoji="1" lang="ja-JP" altLang="en-US"/>
          </a:p>
        </p:txBody>
      </p:sp>
    </p:spTree>
    <p:extLst>
      <p:ext uri="{BB962C8B-B14F-4D97-AF65-F5344CB8AC3E}">
        <p14:creationId xmlns:p14="http://schemas.microsoft.com/office/powerpoint/2010/main" val="90967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2</a:t>
            </a:r>
            <a:r>
              <a:rPr kumimoji="1" lang="ja-JP" altLang="en-US" dirty="0"/>
              <a:t>月</a:t>
            </a:r>
            <a:r>
              <a:rPr kumimoji="1" lang="en-US" altLang="ja-JP" dirty="0"/>
              <a:t>16</a:t>
            </a:r>
            <a:r>
              <a:rPr kumimoji="1" lang="ja-JP" altLang="en-US" dirty="0"/>
              <a:t>日に「我が国の物流の革新に関する関係閣僚会議」にて「</a:t>
            </a:r>
            <a:r>
              <a:rPr kumimoji="1" lang="en-US" altLang="ja-JP" dirty="0"/>
              <a:t>2030</a:t>
            </a:r>
            <a:r>
              <a:rPr kumimoji="1" lang="ja-JP" altLang="en-US" dirty="0"/>
              <a:t>年度に向けた政府の中長期計画」が公表されました。</a:t>
            </a:r>
            <a:r>
              <a:rPr kumimoji="1" lang="en-US" altLang="ja-JP" dirty="0"/>
              <a:t>5</a:t>
            </a:r>
            <a:r>
              <a:rPr kumimoji="1" lang="ja-JP" altLang="en-US" dirty="0"/>
              <a:t>つあり、→読む（１）は詳しく</a:t>
            </a:r>
            <a:endParaRPr kumimoji="1" lang="en-US" altLang="ja-JP" dirty="0"/>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11</a:t>
            </a:fld>
            <a:endParaRPr kumimoji="1" lang="ja-JP" altLang="en-US"/>
          </a:p>
        </p:txBody>
      </p:sp>
    </p:spTree>
    <p:extLst>
      <p:ext uri="{BB962C8B-B14F-4D97-AF65-F5344CB8AC3E}">
        <p14:creationId xmlns:p14="http://schemas.microsoft.com/office/powerpoint/2010/main" val="321141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主要施策のポイント（１）は先ほどの　１１ページの内容です。この改正の効果として下段に①荷待ち・荷役時間の削減、②積載率向上による輸送能力の増加が期待されております。通常国会での法制化で９，１０</a:t>
            </a:r>
            <a:r>
              <a:rPr kumimoji="1" lang="en-US" altLang="ja-JP" dirty="0"/>
              <a:t>P</a:t>
            </a:r>
            <a:r>
              <a:rPr kumimoji="1" lang="ja-JP" altLang="en-US" dirty="0"/>
              <a:t>で説明した内容になります。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75522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もう１つ主要施策のポイントとして「貨物自動車運送事業法に基づく「標準的運賃」及び「標準運送約款」の見直しです。去年の</a:t>
            </a:r>
            <a:r>
              <a:rPr kumimoji="1" lang="en-US" altLang="ja-JP" dirty="0"/>
              <a:t>8</a:t>
            </a:r>
            <a:r>
              <a:rPr kumimoji="1" lang="ja-JP" altLang="en-US" dirty="0"/>
              <a:t>月から</a:t>
            </a:r>
            <a:r>
              <a:rPr kumimoji="1" lang="en-US" altLang="ja-JP" dirty="0"/>
              <a:t>12</a:t>
            </a:r>
            <a:r>
              <a:rPr kumimoji="1" lang="ja-JP" altLang="en-US" dirty="0"/>
              <a:t>月まで検討会を開催し、①荷主への適正な転嫁②多重下請構造の是正等③多様な運賃・料金設定等の見直しの公表を行いました。①については左上、１．を見てください。平均約８％の運賃値上げ、燃料費を１２０円に変更サーチャージも</a:t>
            </a:r>
            <a:r>
              <a:rPr kumimoji="1" lang="en-US" altLang="ja-JP" dirty="0"/>
              <a:t>120</a:t>
            </a:r>
            <a:r>
              <a:rPr kumimoji="1" lang="ja-JP" altLang="en-US" dirty="0"/>
              <a:t>円を基準価格へ。また荷待ち・荷役等の対価についても提示しております。標準運送約款で運送と運送以外の業務を別の章に分離し、荷主から対価を収受する旨の明記②については下段の２．を見てください。下請手数料が新たに設定されることとなります。契約条件の明確化のされることとなり、運送申込書、引受書を交付することを約款に明記されます。③は右の３．共同輸配送等を念頭に「個建運賃」を新たに設定されることになります。その他として特殊車両割増の追加などが盛り込まれております。年度末の告示に向けて作業中で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13</a:t>
            </a:fld>
            <a:endParaRPr kumimoji="1" lang="ja-JP" altLang="en-US"/>
          </a:p>
        </p:txBody>
      </p:sp>
    </p:spTree>
    <p:extLst>
      <p:ext uri="{BB962C8B-B14F-4D97-AF65-F5344CB8AC3E}">
        <p14:creationId xmlns:p14="http://schemas.microsoft.com/office/powerpoint/2010/main" val="450598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最後に主要施策ポイントの悪質な荷主・元請事業者への監視・指導の強化は今年度に引き続き、トラックＧメンによる監視をおこなってまいります。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14</a:t>
            </a:fld>
            <a:endParaRPr kumimoji="1" lang="ja-JP" altLang="en-US"/>
          </a:p>
        </p:txBody>
      </p:sp>
    </p:spTree>
    <p:extLst>
      <p:ext uri="{BB962C8B-B14F-4D97-AF65-F5344CB8AC3E}">
        <p14:creationId xmlns:p14="http://schemas.microsoft.com/office/powerpoint/2010/main" val="3156447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15</a:t>
            </a:fld>
            <a:endParaRPr kumimoji="1" lang="ja-JP" altLang="en-US"/>
          </a:p>
        </p:txBody>
      </p:sp>
    </p:spTree>
    <p:extLst>
      <p:ext uri="{BB962C8B-B14F-4D97-AF65-F5344CB8AC3E}">
        <p14:creationId xmlns:p14="http://schemas.microsoft.com/office/powerpoint/2010/main" val="282556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施策の効果として標準的運賃の効果について添付しております。賃上げに効果があるという試算となっております。　また２０３０年度にはこの中長期計画により、輸送力が賄える試算となっております。　参考まで、中国管内の現在の標準運賃の届出状況について２１ページをお願いします。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C75C97-5DEC-465A-942A-ECFBEE6DB4E1}"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880569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2024</a:t>
            </a:r>
            <a:r>
              <a:rPr kumimoji="1" lang="ja-JP" altLang="en-US" dirty="0"/>
              <a:t>年問題の柱は労働力の確保にあると思いますが、そのためにも必要な原資を回さなくてはいけません。そのためにも適正な運賃を収受することが必要という考えの元、国土交通省では、各地域別、距離、貨物量に応じた「標準的な運賃」を定め、公開し、届出を推奨してい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20</a:t>
            </a:fld>
            <a:endParaRPr kumimoji="1" lang="ja-JP" altLang="en-US"/>
          </a:p>
        </p:txBody>
      </p:sp>
    </p:spTree>
    <p:extLst>
      <p:ext uri="{BB962C8B-B14F-4D97-AF65-F5344CB8AC3E}">
        <p14:creationId xmlns:p14="http://schemas.microsoft.com/office/powerpoint/2010/main" val="41545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結果中国運輸局では、管内の標準運賃届け出率が８割を変え、四国についで日本で２番目に届け出割合の高い地域となつています。</a:t>
            </a:r>
          </a:p>
          <a:p>
            <a:r>
              <a:rPr kumimoji="1" lang="ja-JP" altLang="en-US" dirty="0"/>
              <a:t>ただし、届出運賃と実績運賃のギャップなど課題もあり、今後どのようにこの制度を活用していくべきか引き続き検討していきたいと思っています。</a:t>
            </a:r>
            <a:endParaRPr kumimoji="1" lang="en-US" altLang="ja-JP" dirty="0"/>
          </a:p>
          <a:p>
            <a:endParaRPr kumimoji="1" lang="ja-JP" altLang="en-US" dirty="0"/>
          </a:p>
          <a:p>
            <a:r>
              <a:rPr kumimoji="1" lang="en-US" altLang="ja-JP" dirty="0"/>
              <a:t>※</a:t>
            </a:r>
            <a:r>
              <a:rPr kumimoji="1" lang="ja-JP" altLang="en-US" dirty="0"/>
              <a:t>下部のテキストボックスにあるメッセージは、令和２年全日本トラック協会主催標準的な運賃に係る説明会における伊地知貨物課長発言より引用。</a:t>
            </a:r>
          </a:p>
          <a:p>
            <a:endParaRPr kumimoji="1" lang="ja-JP" altLang="en-US" dirty="0"/>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21</a:t>
            </a:fld>
            <a:endParaRPr kumimoji="1" lang="ja-JP" altLang="en-US"/>
          </a:p>
        </p:txBody>
      </p:sp>
    </p:spTree>
    <p:extLst>
      <p:ext uri="{BB962C8B-B14F-4D97-AF65-F5344CB8AC3E}">
        <p14:creationId xmlns:p14="http://schemas.microsoft.com/office/powerpoint/2010/main" val="276328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1</a:t>
            </a:fld>
            <a:endParaRPr kumimoji="1" lang="ja-JP" altLang="en-US"/>
          </a:p>
        </p:txBody>
      </p:sp>
    </p:spTree>
    <p:extLst>
      <p:ext uri="{BB962C8B-B14F-4D97-AF65-F5344CB8AC3E}">
        <p14:creationId xmlns:p14="http://schemas.microsoft.com/office/powerpoint/2010/main" val="1679268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標準的運賃及び標準運送約款の見直しについてが１３ページでお話したとおりの内容です。「標準的運賃」の活用状況について左下をご覧ください。→説明</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22</a:t>
            </a:fld>
            <a:endParaRPr kumimoji="1" lang="ja-JP" altLang="en-US"/>
          </a:p>
        </p:txBody>
      </p:sp>
    </p:spTree>
    <p:extLst>
      <p:ext uri="{BB962C8B-B14F-4D97-AF65-F5344CB8AC3E}">
        <p14:creationId xmlns:p14="http://schemas.microsoft.com/office/powerpoint/2010/main" val="402640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そもそもの</a:t>
            </a:r>
            <a:r>
              <a:rPr kumimoji="1" lang="en-US" altLang="ja-JP" dirty="0"/>
              <a:t>2024</a:t>
            </a:r>
            <a:r>
              <a:rPr kumimoji="1" lang="ja-JP" altLang="en-US" dirty="0"/>
              <a:t>年問題とは何か、どういう背景で問題化され、どのような検討過程で対策がまとめられたのかについてご説明したいと思います。</a:t>
            </a:r>
          </a:p>
          <a:p>
            <a:r>
              <a:rPr kumimoji="1" lang="ja-JP" altLang="en-US" dirty="0"/>
              <a:t>（ここで休憩をはさむか、おくれて参加した者に対するフォロー、又は質疑応答）</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24</a:t>
            </a:fld>
            <a:endParaRPr kumimoji="1" lang="ja-JP" altLang="en-US"/>
          </a:p>
        </p:txBody>
      </p:sp>
    </p:spTree>
    <p:extLst>
      <p:ext uri="{BB962C8B-B14F-4D97-AF65-F5344CB8AC3E}">
        <p14:creationId xmlns:p14="http://schemas.microsoft.com/office/powerpoint/2010/main" val="14689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政府では、２０２４年問題への対策を進めるため、令和</a:t>
            </a:r>
            <a:r>
              <a:rPr kumimoji="1" lang="en-US" altLang="ja-JP" dirty="0"/>
              <a:t>5</a:t>
            </a:r>
            <a:r>
              <a:rPr kumimoji="1" lang="ja-JP" altLang="en-US" dirty="0"/>
              <a:t>年</a:t>
            </a:r>
            <a:r>
              <a:rPr kumimoji="1" lang="en-US" altLang="ja-JP" dirty="0"/>
              <a:t>6</a:t>
            </a:r>
            <a:r>
              <a:rPr kumimoji="1" lang="ja-JP" altLang="en-US" dirty="0"/>
              <a:t>月</a:t>
            </a:r>
            <a:r>
              <a:rPr kumimoji="1" lang="en-US" altLang="ja-JP" dirty="0"/>
              <a:t>2</a:t>
            </a:r>
            <a:r>
              <a:rPr kumimoji="1" lang="ja-JP" altLang="en-US" dirty="0"/>
              <a:t>日に岸田総理の指示のもと、物流革新に向けた政策パッケージ」をまとめました。</a:t>
            </a:r>
          </a:p>
          <a:p>
            <a:r>
              <a:rPr kumimoji="1" lang="ja-JP" altLang="en-US" dirty="0"/>
              <a:t>大きな柱は「商慣行の見直し」「物流の効率化」「荷主・消費者の行動変容」の３つです。</a:t>
            </a:r>
          </a:p>
          <a:p>
            <a:r>
              <a:rPr kumimoji="1" lang="ja-JP" altLang="en-US" dirty="0"/>
              <a:t>施策により期待される効果はご覧のとおりですが、着手できるものは着手するとされており、トラックＧメンも（１）商慣行の見直しの取り組みの一つとして、荷主・元請の監視の強化のための体制強化の手段として、今年の６月に創設されることになりました。</a:t>
            </a:r>
            <a:endParaRPr kumimoji="1" lang="en-US" altLang="ja-JP" dirty="0"/>
          </a:p>
          <a:p>
            <a:r>
              <a:rPr kumimoji="1" lang="ja-JP" altLang="en-US" dirty="0"/>
              <a:t>右下３．「当面の進め方」で今まではましました・・・・・・があげられており、まさに現在作業中のもののあります。この中で「速やかにじっせい」とありますガイドラインの公表はつぎのページ。</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25</a:t>
            </a:fld>
            <a:endParaRPr kumimoji="1" lang="ja-JP" altLang="en-US"/>
          </a:p>
        </p:txBody>
      </p:sp>
    </p:spTree>
    <p:extLst>
      <p:ext uri="{BB962C8B-B14F-4D97-AF65-F5344CB8AC3E}">
        <p14:creationId xmlns:p14="http://schemas.microsoft.com/office/powerpoint/2010/main" val="231701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政策パッケージで速やかに実施するとされたガイドラインかこちらのページになります。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26</a:t>
            </a:fld>
            <a:endParaRPr kumimoji="1" lang="ja-JP" altLang="en-US"/>
          </a:p>
        </p:txBody>
      </p:sp>
    </p:spTree>
    <p:extLst>
      <p:ext uri="{BB962C8B-B14F-4D97-AF65-F5344CB8AC3E}">
        <p14:creationId xmlns:p14="http://schemas.microsoft.com/office/powerpoint/2010/main" val="2530248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また２５ｐの、政策パッケージ３．当面の進め方で２０２３年度末までに「</a:t>
            </a:r>
            <a:r>
              <a:rPr kumimoji="1" lang="en-US" altLang="ja-JP" dirty="0"/>
              <a:t>2024</a:t>
            </a:r>
            <a:r>
              <a:rPr kumimoji="1" lang="ja-JP" altLang="en-US" dirty="0"/>
              <a:t>年度に向けた業界・分野別の自主行動計画の作成公表」を要請しましたが、</a:t>
            </a:r>
            <a:r>
              <a:rPr kumimoji="1" lang="en-US" altLang="ja-JP" dirty="0"/>
              <a:t>5</a:t>
            </a:r>
            <a:r>
              <a:rPr kumimoji="1" lang="ja-JP" altLang="en-US" dirty="0"/>
              <a:t>年</a:t>
            </a:r>
            <a:r>
              <a:rPr kumimoji="1" lang="en-US" altLang="ja-JP" dirty="0"/>
              <a:t>12</a:t>
            </a:r>
            <a:r>
              <a:rPr kumimoji="1" lang="ja-JP" altLang="en-US" dirty="0"/>
              <a:t>月末現在で公表している業界団体・事業者の一覧となっております。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27</a:t>
            </a:fld>
            <a:endParaRPr kumimoji="1" lang="ja-JP" altLang="en-US"/>
          </a:p>
        </p:txBody>
      </p:sp>
    </p:spTree>
    <p:extLst>
      <p:ext uri="{BB962C8B-B14F-4D97-AF65-F5344CB8AC3E}">
        <p14:creationId xmlns:p14="http://schemas.microsoft.com/office/powerpoint/2010/main" val="2907747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更に令和</a:t>
            </a:r>
            <a:r>
              <a:rPr kumimoji="1" lang="en-US" altLang="ja-JP" dirty="0"/>
              <a:t>5</a:t>
            </a:r>
            <a:r>
              <a:rPr kumimoji="1" lang="ja-JP" altLang="en-US" dirty="0"/>
              <a:t>年</a:t>
            </a:r>
            <a:r>
              <a:rPr kumimoji="1" lang="en-US" altLang="ja-JP" dirty="0"/>
              <a:t>10</a:t>
            </a:r>
            <a:r>
              <a:rPr kumimoji="1" lang="ja-JP" altLang="en-US" dirty="0"/>
              <a:t>月</a:t>
            </a:r>
            <a:r>
              <a:rPr kumimoji="1" lang="en-US" altLang="ja-JP" dirty="0"/>
              <a:t>6</a:t>
            </a:r>
            <a:r>
              <a:rPr kumimoji="1" lang="ja-JP" altLang="en-US" dirty="0"/>
              <a:t>日に関係閣僚会議において→上段読む　　　　その中で前にも説明したトラックうＧメンの集中監視月間が盛り込まれて実際に実施をし、勧告を</a:t>
            </a:r>
            <a:r>
              <a:rPr kumimoji="1" lang="en-US" altLang="ja-JP" dirty="0"/>
              <a:t>2</a:t>
            </a:r>
            <a:r>
              <a:rPr kumimoji="1" lang="ja-JP" altLang="en-US" dirty="0"/>
              <a:t>事業者におこなった、ということになっております。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28</a:t>
            </a:fld>
            <a:endParaRPr kumimoji="1" lang="ja-JP" altLang="en-US"/>
          </a:p>
        </p:txBody>
      </p:sp>
    </p:spTree>
    <p:extLst>
      <p:ext uri="{BB962C8B-B14F-4D97-AF65-F5344CB8AC3E}">
        <p14:creationId xmlns:p14="http://schemas.microsoft.com/office/powerpoint/2010/main" val="93427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53277">
              <a:defRPr/>
            </a:pPr>
            <a:r>
              <a:rPr kumimoji="1" lang="ja-JP" altLang="en-US" dirty="0"/>
              <a:t>後ほど、中国運輸局のトラック</a:t>
            </a:r>
            <a:r>
              <a:rPr kumimoji="1" lang="en-US" altLang="ja-JP" dirty="0"/>
              <a:t>G</a:t>
            </a:r>
            <a:r>
              <a:rPr kumimoji="1" lang="ja-JP" altLang="en-US" dirty="0"/>
              <a:t>メンの活動で話しますが、働きかけの制度についてお話いたします。資料左上、トラックＧメンによる働きかけは、違反原因行為の疑いのある荷主等に対し、その行為の是正を求めるもので、働きかけ文書を発出する場合と、文書の発出とともに、ヒアリングを行う場合の</a:t>
            </a:r>
            <a:r>
              <a:rPr kumimoji="1" lang="en-US" altLang="ja-JP" dirty="0"/>
              <a:t>2</a:t>
            </a:r>
            <a:r>
              <a:rPr kumimoji="1" lang="ja-JP" altLang="en-US" dirty="0"/>
              <a:t>つのパターンがあります。</a:t>
            </a:r>
          </a:p>
          <a:p>
            <a:endParaRPr kumimoji="1" lang="ja-JP" altLang="en-US" dirty="0"/>
          </a:p>
          <a:p>
            <a:pPr defTabSz="883310">
              <a:defRPr/>
            </a:pPr>
            <a:r>
              <a:rPr kumimoji="1" lang="ja-JP" altLang="en-US" dirty="0"/>
              <a:t>国交省</a:t>
            </a:r>
            <a:r>
              <a:rPr kumimoji="1" lang="en-US" altLang="ja-JP" dirty="0"/>
              <a:t>HP</a:t>
            </a:r>
            <a:r>
              <a:rPr kumimoji="1" lang="ja-JP" altLang="en-US" dirty="0"/>
              <a:t>の目安箱への投稿か、トラックＧメンのプッシュ型情報収集によって情報が得られると、国土交通本省がその内容を整理、必要によりＧメンが補足調査を行い、違反原因行為の疑いがある場合は、疑いのある荷主等の本社へ連絡のうえ、働きかけが行われます。</a:t>
            </a:r>
          </a:p>
          <a:p>
            <a:endParaRPr kumimoji="1" lang="ja-JP" altLang="en-US" dirty="0"/>
          </a:p>
          <a:p>
            <a:r>
              <a:rPr kumimoji="1" lang="ja-JP" altLang="en-US" dirty="0"/>
              <a:t>ヒアリングを行う場合は、扱う貨物の内容により、農産物の場合は農水省、他の場合は経産省など関係省庁と情報を共有します。</a:t>
            </a:r>
          </a:p>
          <a:p>
            <a:endParaRPr kumimoji="1" lang="ja-JP" altLang="en-US" dirty="0"/>
          </a:p>
          <a:p>
            <a:r>
              <a:rPr kumimoji="1" lang="ja-JP" altLang="en-US" dirty="0"/>
              <a:t>また内容が労働環境の改善に至る場合は、厚労省とも情報共有し、関係省庁がヒアリングに同席する場合もあります。</a:t>
            </a:r>
          </a:p>
          <a:p>
            <a:endParaRPr kumimoji="1" lang="ja-JP" altLang="en-US" dirty="0"/>
          </a:p>
          <a:p>
            <a:r>
              <a:rPr kumimoji="1" lang="ja-JP" altLang="en-US" dirty="0"/>
              <a:t>下段のとおり、荷主等が違反原因行為の事実を認めた場合は、改善のための計画を策定するため、早急な取り組みの実施を指示させていただきます。</a:t>
            </a:r>
          </a:p>
          <a:p>
            <a:endParaRPr kumimoji="1" lang="ja-JP" altLang="en-US" dirty="0"/>
          </a:p>
          <a:p>
            <a:r>
              <a:rPr kumimoji="1" lang="ja-JP" altLang="en-US" dirty="0"/>
              <a:t>また計画策定後は３カ月から場合によつては半年間フォローアップさせていただき、当該行為の是正状況を確認させていただきます。</a:t>
            </a:r>
          </a:p>
          <a:p>
            <a:endParaRPr kumimoji="1" lang="en-US" altLang="ja-JP" dirty="0"/>
          </a:p>
          <a:p>
            <a:r>
              <a:rPr kumimoji="1" lang="ja-JP" altLang="en-US" dirty="0"/>
              <a:t>働きかけの後、違反原因行為の再発が認められた場合は、国土交通大臣名による要請が行われます。</a:t>
            </a:r>
          </a:p>
          <a:p>
            <a:endParaRPr kumimoji="1" lang="ja-JP" altLang="en-US" dirty="0"/>
          </a:p>
          <a:p>
            <a:r>
              <a:rPr kumimoji="1" lang="ja-JP" altLang="en-US" dirty="0"/>
              <a:t>なお、情報収集の段階で違反原因行為が明らかに認められた場合は、働きかけを経ずに、即要請が行われます。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2</a:t>
            </a:fld>
            <a:endParaRPr kumimoji="1" lang="ja-JP" altLang="en-US"/>
          </a:p>
        </p:txBody>
      </p:sp>
    </p:spTree>
    <p:extLst>
      <p:ext uri="{BB962C8B-B14F-4D97-AF65-F5344CB8AC3E}">
        <p14:creationId xmlns:p14="http://schemas.microsoft.com/office/powerpoint/2010/main" val="310655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働きかけを契機に改善が行われたれた例が</a:t>
            </a:r>
            <a:r>
              <a:rPr kumimoji="1" lang="en-US" altLang="ja-JP" dirty="0"/>
              <a:t>4</a:t>
            </a:r>
            <a:r>
              <a:rPr kumimoji="1" lang="ja-JP" altLang="en-US" dirty="0"/>
              <a:t>つあります。他にも働きかけを契機として荷主等により行われた改善の例としては、発荷主ではシステム導入や配送の集約、着荷主ではシステム導入、バース拡張、中には入庫時間の分散、荷受け開始時間の前倒し、仮置きスペースの確保により、荷待ち時間が大幅に短縮された例も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3</a:t>
            </a:fld>
            <a:endParaRPr kumimoji="1" lang="ja-JP" altLang="en-US"/>
          </a:p>
        </p:txBody>
      </p:sp>
    </p:spTree>
    <p:extLst>
      <p:ext uri="{BB962C8B-B14F-4D97-AF65-F5344CB8AC3E}">
        <p14:creationId xmlns:p14="http://schemas.microsoft.com/office/powerpoint/2010/main" val="207183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去年の</a:t>
            </a:r>
            <a:r>
              <a:rPr kumimoji="1" lang="en-US" altLang="ja-JP" dirty="0"/>
              <a:t>10</a:t>
            </a:r>
            <a:r>
              <a:rPr kumimoji="1" lang="ja-JP" altLang="en-US" dirty="0"/>
              <a:t>月末時。点での件数いなります。中国では要請１，働きかけ</a:t>
            </a:r>
            <a:r>
              <a:rPr kumimoji="1" lang="en-US" altLang="ja-JP" dirty="0"/>
              <a:t>5</a:t>
            </a:r>
            <a:r>
              <a:rPr kumimoji="1" lang="ja-JP" altLang="en-US" dirty="0"/>
              <a:t>件です。</a:t>
            </a:r>
            <a:br>
              <a:rPr kumimoji="1" lang="en-US" altLang="ja-JP" dirty="0"/>
            </a:br>
            <a:r>
              <a:rPr kumimoji="1" lang="ja-JP" altLang="en-US" dirty="0"/>
              <a:t>右の表をみていただきますと、令和</a:t>
            </a:r>
            <a:r>
              <a:rPr kumimoji="1" lang="en-US" altLang="ja-JP" dirty="0"/>
              <a:t>5</a:t>
            </a:r>
            <a:r>
              <a:rPr kumimoji="1" lang="ja-JP" altLang="en-US" dirty="0"/>
              <a:t>年度は</a:t>
            </a:r>
            <a:r>
              <a:rPr kumimoji="1" lang="en-US" altLang="ja-JP" dirty="0"/>
              <a:t>G</a:t>
            </a:r>
            <a:r>
              <a:rPr kumimoji="1" lang="ja-JP" altLang="en-US" dirty="0"/>
              <a:t>メンの活動実績が確認できるものとなっております。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4</a:t>
            </a:fld>
            <a:endParaRPr kumimoji="1" lang="ja-JP" altLang="en-US"/>
          </a:p>
        </p:txBody>
      </p:sp>
    </p:spTree>
    <p:extLst>
      <p:ext uri="{BB962C8B-B14F-4D97-AF65-F5344CB8AC3E}">
        <p14:creationId xmlns:p14="http://schemas.microsoft.com/office/powerpoint/2010/main" val="142746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a:t>
            </a:r>
            <a:r>
              <a:rPr kumimoji="1" lang="en-US" altLang="ja-JP" dirty="0"/>
              <a:t>11</a:t>
            </a:r>
            <a:r>
              <a:rPr kumimoji="1" lang="ja-JP" altLang="en-US" dirty="0"/>
              <a:t>月</a:t>
            </a:r>
            <a:r>
              <a:rPr kumimoji="1" lang="en-US" altLang="ja-JP" dirty="0"/>
              <a:t>12</a:t>
            </a:r>
            <a:r>
              <a:rPr kumimoji="1" lang="ja-JP" altLang="en-US" dirty="0"/>
              <a:t>月は集中監視月間で初めて「勧告」となる事例がありました。</a:t>
            </a:r>
            <a:endParaRPr kumimoji="1" lang="en-US" altLang="ja-JP" dirty="0"/>
          </a:p>
          <a:p>
            <a:r>
              <a:rPr kumimoji="1" lang="ja-JP" altLang="en-US" dirty="0"/>
              <a:t>「勧告」は公表されることとなっており、次のページ</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5</a:t>
            </a:fld>
            <a:endParaRPr kumimoji="1" lang="ja-JP" altLang="en-US"/>
          </a:p>
        </p:txBody>
      </p:sp>
    </p:spTree>
    <p:extLst>
      <p:ext uri="{BB962C8B-B14F-4D97-AF65-F5344CB8AC3E}">
        <p14:creationId xmlns:p14="http://schemas.microsoft.com/office/powerpoint/2010/main" val="1207419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勧告を行った事業者はこちらの２者で違反原因行為についてはどちらも「長時間の荷待ち」となっております。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6</a:t>
            </a:fld>
            <a:endParaRPr kumimoji="1" lang="ja-JP" altLang="en-US"/>
          </a:p>
        </p:txBody>
      </p:sp>
    </p:spTree>
    <p:extLst>
      <p:ext uri="{BB962C8B-B14F-4D97-AF65-F5344CB8AC3E}">
        <p14:creationId xmlns:p14="http://schemas.microsoft.com/office/powerpoint/2010/main" val="172273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7</a:t>
            </a:fld>
            <a:endParaRPr kumimoji="1" lang="ja-JP" altLang="en-US"/>
          </a:p>
        </p:txBody>
      </p:sp>
    </p:spTree>
    <p:extLst>
      <p:ext uri="{BB962C8B-B14F-4D97-AF65-F5344CB8AC3E}">
        <p14:creationId xmlns:p14="http://schemas.microsoft.com/office/powerpoint/2010/main" val="65484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つの法律の改正について</a:t>
            </a:r>
            <a:r>
              <a:rPr kumimoji="1" lang="en-US" altLang="ja-JP" dirty="0"/>
              <a:t>2</a:t>
            </a:r>
            <a:r>
              <a:rPr kumimoji="1" lang="ja-JP" altLang="en-US" dirty="0"/>
              <a:t>月</a:t>
            </a:r>
            <a:r>
              <a:rPr kumimoji="1" lang="en-US" altLang="ja-JP" dirty="0"/>
              <a:t>13</a:t>
            </a:r>
            <a:r>
              <a:rPr kumimoji="1" lang="ja-JP" altLang="en-US" dirty="0"/>
              <a:t>日に閣議決定されました。</a:t>
            </a:r>
            <a:r>
              <a:rPr kumimoji="1" lang="en-US" altLang="ja-JP" dirty="0"/>
              <a:t>2024</a:t>
            </a:r>
            <a:r>
              <a:rPr kumimoji="1" lang="ja-JP" altLang="en-US" dirty="0"/>
              <a:t>年問題に対応した改正となっております。詳しくはつぎのページをお願いいたします。</a:t>
            </a:r>
          </a:p>
        </p:txBody>
      </p:sp>
      <p:sp>
        <p:nvSpPr>
          <p:cNvPr id="4" name="スライド番号プレースホルダー 3"/>
          <p:cNvSpPr>
            <a:spLocks noGrp="1"/>
          </p:cNvSpPr>
          <p:nvPr>
            <p:ph type="sldNum" sz="quarter" idx="5"/>
          </p:nvPr>
        </p:nvSpPr>
        <p:spPr/>
        <p:txBody>
          <a:bodyPr/>
          <a:lstStyle/>
          <a:p>
            <a:fld id="{8F13795D-5421-4381-BCEF-1414A55A07AC}" type="slidenum">
              <a:rPr kumimoji="1" lang="ja-JP" altLang="en-US" smtClean="0"/>
              <a:t>8</a:t>
            </a:fld>
            <a:endParaRPr kumimoji="1" lang="ja-JP" altLang="en-US"/>
          </a:p>
        </p:txBody>
      </p:sp>
    </p:spTree>
    <p:extLst>
      <p:ext uri="{BB962C8B-B14F-4D97-AF65-F5344CB8AC3E}">
        <p14:creationId xmlns:p14="http://schemas.microsoft.com/office/powerpoint/2010/main" val="1968546918"/>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0.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3.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7.png" Type="http://schemas.openxmlformats.org/officeDocument/2006/relationships/image"/><Relationship Id="rId3" Target="../media/image4.wmf" Type="http://schemas.openxmlformats.org/officeDocument/2006/relationships/image"/></Relationships>
</file>

<file path=ppt/slideLayouts/_rels/slideLayout112.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4.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5.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21.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4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5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6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6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7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6.png" Type="http://schemas.openxmlformats.org/officeDocument/2006/relationships/image"/></Relationships>
</file>

<file path=ppt/slideLayouts/_rels/slideLayout86.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8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99.xml.rels><?xml version="1.0" encoding="UTF-8" standalone="yes"?><Relationships xmlns="http://schemas.openxmlformats.org/package/2006/relationships"><Relationship Id="rId1" Target="../slideMasters/slideMaster1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8"/>
            <a:ext cx="9906000" cy="333375"/>
          </a:xfrm>
          <a:prstGeom prst="rect">
            <a:avLst/>
          </a:prstGeom>
          <a:noFill/>
          <a:ln w="9525">
            <a:noFill/>
            <a:miter lim="800000"/>
            <a:headEnd/>
            <a:tailEnd/>
          </a:ln>
        </p:spPr>
      </p:pic>
      <p:sp>
        <p:nvSpPr>
          <p:cNvPr id="1039" name="Rectangle 9"/>
          <p:cNvSpPr>
            <a:spLocks noChangeArrowheads="1"/>
          </p:cNvSpPr>
          <p:nvPr userDrawn="1"/>
        </p:nvSpPr>
        <p:spPr>
          <a:xfrm>
            <a:off x="1833563" y="3284541"/>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dirty="0">
              <a:solidFill>
                <a:prstClr val="black"/>
              </a:solidFill>
              <a:latin typeface="Arial"/>
              <a:ea typeface="ＭＳ Ｐゴシック"/>
            </a:endParaRPr>
          </a:p>
        </p:txBody>
      </p:sp>
      <p:pic>
        <p:nvPicPr>
          <p:cNvPr id="1040" name="Picture 11"/>
          <p:cNvPicPr>
            <a:picLocks noChangeAspect="1" noChangeArrowheads="1"/>
          </p:cNvPicPr>
          <p:nvPr userDrawn="1"/>
        </p:nvPicPr>
        <p:blipFill>
          <a:blip r:embed="rId3"/>
          <a:stretch>
            <a:fillRect/>
          </a:stretch>
        </p:blipFill>
        <p:spPr>
          <a:xfrm>
            <a:off x="0" y="6051553"/>
            <a:ext cx="2301875" cy="473075"/>
          </a:xfrm>
          <a:prstGeom prst="rect">
            <a:avLst/>
          </a:prstGeom>
          <a:noFill/>
          <a:ln w="9525">
            <a:noFill/>
            <a:miter lim="800000"/>
            <a:headEnd/>
            <a:tailEnd/>
          </a:ln>
        </p:spPr>
      </p:pic>
      <p:sp>
        <p:nvSpPr>
          <p:cNvPr id="1041" name="Text Box 12"/>
          <p:cNvSpPr txBox="1">
            <a:spLocks noChangeArrowheads="1"/>
          </p:cNvSpPr>
          <p:nvPr userDrawn="1"/>
        </p:nvSpPr>
        <p:spPr>
          <a:xfrm>
            <a:off x="0" y="6524628"/>
            <a:ext cx="3642920" cy="276999"/>
          </a:xfrm>
          <a:prstGeom prst="rect">
            <a:avLst/>
          </a:prstGeom>
          <a:noFill/>
          <a:ln w="9525">
            <a:noFill/>
            <a:miter lim="800000"/>
            <a:headEnd/>
            <a:tailEnd/>
          </a:ln>
          <a:effectLst/>
        </p:spPr>
        <p:txBody>
          <a:bodyPr wrap="none">
            <a:spAutoFit/>
          </a:bodyPr>
          <a:lstStyle/>
          <a:p>
            <a:pPr>
              <a:defRPr/>
            </a:pPr>
            <a:r>
              <a:rPr lang="en-US" altLang="ja-JP" sz="1200" i="1" dirty="0">
                <a:solidFill>
                  <a:prstClr val="white"/>
                </a:solidFill>
                <a:latin typeface="Times New Roman" pitchFamily="18" charset="0"/>
                <a:ea typeface="ＭＳ Ｐゴシック"/>
              </a:rPr>
              <a:t>Ministry of Land, Infrastructure, Transport and Tourism</a:t>
            </a:r>
          </a:p>
        </p:txBody>
      </p:sp>
      <p:sp>
        <p:nvSpPr>
          <p:cNvPr id="1042" name="Rectangle 2"/>
          <p:cNvSpPr>
            <a:spLocks noGrp="1" noChangeArrowheads="1"/>
          </p:cNvSpPr>
          <p:nvPr>
            <p:ph type="ctrTitle"/>
          </p:nvPr>
        </p:nvSpPr>
        <p:spPr>
          <a:xfrm>
            <a:off x="1754188" y="2133604"/>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fld id="{BF6961D7-5684-4D4E-8702-52ADEEB5800F}" type="datetime1">
              <a:rPr lang="ja-JP" altLang="en-US" smtClean="0">
                <a:solidFill>
                  <a:prstClr val="black"/>
                </a:solidFill>
              </a:rPr>
              <a:t>2024/3/8</a:t>
            </a:fld>
            <a:endParaRPr lang="en-US" altLang="ja-JP" dirty="0">
              <a:solidFill>
                <a:prstClr val="black"/>
              </a:solidFill>
            </a:endParaRPr>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105494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1" name="タイトル 1"/>
          <p:cNvSpPr>
            <a:spLocks noGrp="1"/>
          </p:cNvSpPr>
          <p:nvPr>
            <p:ph type="title"/>
          </p:nvPr>
        </p:nvSpPr>
        <p:spPr/>
        <p:txBody>
          <a:bodyPr/>
          <a:lstStyle/>
          <a:p>
            <a:r>
              <a:rPr lang="ja-JP" altLang="en-US"/>
              <a:t>マスタ タイトルの書式設定</a:t>
            </a:r>
          </a:p>
        </p:txBody>
      </p:sp>
      <p:sp>
        <p:nvSpPr>
          <p:cNvPr id="109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3" name="Rectangle 4"/>
          <p:cNvSpPr>
            <a:spLocks noGrp="1" noChangeArrowheads="1"/>
          </p:cNvSpPr>
          <p:nvPr>
            <p:ph type="dt" sz="half" idx="10"/>
          </p:nvPr>
        </p:nvSpPr>
        <p:spPr>
          <a:ln/>
        </p:spPr>
        <p:txBody>
          <a:bodyPr/>
          <a:lstStyle>
            <a:lvl1pPr>
              <a:defRPr/>
            </a:lvl1pPr>
          </a:lstStyle>
          <a:p>
            <a:pPr>
              <a:defRPr/>
            </a:pPr>
            <a:fld id="{F07DAC47-9283-40F5-98D3-AE23BB8DB20A}" type="datetime1">
              <a:rPr lang="ja-JP" altLang="en-US" smtClean="0">
                <a:solidFill>
                  <a:prstClr val="black"/>
                </a:solidFill>
              </a:rPr>
              <a:t>2024/3/8</a:t>
            </a:fld>
            <a:endParaRPr lang="en-US" altLang="ja-JP" dirty="0">
              <a:solidFill>
                <a:prstClr val="black"/>
              </a:solidFill>
            </a:endParaRPr>
          </a:p>
        </p:txBody>
      </p:sp>
      <p:sp>
        <p:nvSpPr>
          <p:cNvPr id="1094"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24305517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a:ln/>
        </p:spPr>
        <p:txBody>
          <a:bodyPr/>
          <a:lstStyle>
            <a:lvl1pPr>
              <a:defRPr/>
            </a:lvl1pPr>
          </a:lstStyle>
          <a:p>
            <a:pPr>
              <a:defRPr/>
            </a:pPr>
            <a:fld id="{F86E74CD-502D-4789-A96D-79FDCF5763A5}" type="datetime1">
              <a:rPr lang="ja-JP" altLang="en-US" smtClean="0">
                <a:solidFill>
                  <a:prstClr val="black"/>
                </a:solidFill>
              </a:rPr>
              <a:t>2024/3/8</a:t>
            </a:fld>
            <a:endParaRPr lang="en-US" altLang="ja-JP">
              <a:solidFill>
                <a:prstClr val="black"/>
              </a:solidFill>
            </a:endParaRPr>
          </a:p>
        </p:txBody>
      </p:sp>
      <p:sp>
        <p:nvSpPr>
          <p:cNvPr id="105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1035850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2"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1053" name="テキスト プレースホルダ 2"/>
          <p:cNvSpPr>
            <a:spLocks noGrp="1"/>
          </p:cNvSpPr>
          <p:nvPr>
            <p:ph type="body" idx="1"/>
          </p:nvPr>
        </p:nvSpPr>
        <p:spPr>
          <a:xfrm>
            <a:off x="782506" y="2906716"/>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1054" name="Rectangle 4"/>
          <p:cNvSpPr>
            <a:spLocks noGrp="1" noChangeArrowheads="1"/>
          </p:cNvSpPr>
          <p:nvPr>
            <p:ph type="dt" sz="half" idx="10"/>
          </p:nvPr>
        </p:nvSpPr>
        <p:spPr>
          <a:ln/>
        </p:spPr>
        <p:txBody>
          <a:bodyPr/>
          <a:lstStyle>
            <a:lvl1pPr>
              <a:defRPr/>
            </a:lvl1pPr>
          </a:lstStyle>
          <a:p>
            <a:pPr>
              <a:defRPr/>
            </a:pPr>
            <a:fld id="{E471A976-DF91-4950-AE39-C74BDA103EB2}" type="datetime1">
              <a:rPr lang="ja-JP" altLang="en-US" smtClean="0">
                <a:solidFill>
                  <a:prstClr val="black"/>
                </a:solidFill>
              </a:rPr>
              <a:t>2024/3/8</a:t>
            </a:fld>
            <a:endParaRPr lang="en-US" altLang="ja-JP">
              <a:solidFill>
                <a:prstClr val="black"/>
              </a:solidFill>
            </a:endParaRPr>
          </a:p>
        </p:txBody>
      </p:sp>
      <p:sp>
        <p:nvSpPr>
          <p:cNvPr id="105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3710360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7" name="タイトル 1"/>
          <p:cNvSpPr>
            <a:spLocks noGrp="1"/>
          </p:cNvSpPr>
          <p:nvPr>
            <p:ph type="title"/>
          </p:nvPr>
        </p:nvSpPr>
        <p:spPr/>
        <p:txBody>
          <a:bodyPr/>
          <a:lstStyle/>
          <a:p>
            <a:r>
              <a:rPr lang="ja-JP" altLang="en-US"/>
              <a:t>マスタ タイトルの書式設定</a:t>
            </a:r>
          </a:p>
        </p:txBody>
      </p:sp>
      <p:sp>
        <p:nvSpPr>
          <p:cNvPr id="1058"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0" name="Rectangle 4"/>
          <p:cNvSpPr>
            <a:spLocks noGrp="1" noChangeArrowheads="1"/>
          </p:cNvSpPr>
          <p:nvPr>
            <p:ph type="dt" sz="half" idx="10"/>
          </p:nvPr>
        </p:nvSpPr>
        <p:spPr>
          <a:ln/>
        </p:spPr>
        <p:txBody>
          <a:bodyPr/>
          <a:lstStyle>
            <a:lvl1pPr>
              <a:defRPr/>
            </a:lvl1pPr>
          </a:lstStyle>
          <a:p>
            <a:pPr>
              <a:defRPr/>
            </a:pPr>
            <a:fld id="{8CE84E56-0427-4BB1-9868-D815BCB6F26C}" type="datetime1">
              <a:rPr lang="ja-JP" altLang="en-US" smtClean="0">
                <a:solidFill>
                  <a:prstClr val="black"/>
                </a:solidFill>
              </a:rPr>
              <a:t>2024/3/8</a:t>
            </a:fld>
            <a:endParaRPr lang="en-US" altLang="ja-JP">
              <a:solidFill>
                <a:prstClr val="black"/>
              </a:solidFill>
            </a:endParaRPr>
          </a:p>
        </p:txBody>
      </p:sp>
      <p:sp>
        <p:nvSpPr>
          <p:cNvPr id="106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531595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3"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4" name="テキスト プレースホルダ 2"/>
          <p:cNvSpPr>
            <a:spLocks noGrp="1"/>
          </p:cNvSpPr>
          <p:nvPr>
            <p:ph type="body" idx="1"/>
          </p:nvPr>
        </p:nvSpPr>
        <p:spPr>
          <a:xfrm>
            <a:off x="495301"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065" name="コンテンツ プレースホルダ 3"/>
          <p:cNvSpPr>
            <a:spLocks noGrp="1"/>
          </p:cNvSpPr>
          <p:nvPr>
            <p:ph sz="half" idx="2"/>
          </p:nvPr>
        </p:nvSpPr>
        <p:spPr>
          <a:xfrm>
            <a:off x="495301"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6" name="テキスト プレースホルダ 4"/>
          <p:cNvSpPr>
            <a:spLocks noGrp="1"/>
          </p:cNvSpPr>
          <p:nvPr>
            <p:ph type="body" sz="quarter" idx="3"/>
          </p:nvPr>
        </p:nvSpPr>
        <p:spPr>
          <a:xfrm>
            <a:off x="5032112" y="1535113"/>
            <a:ext cx="437859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067" name="コンテンツ プレースホルダ 5"/>
          <p:cNvSpPr>
            <a:spLocks noGrp="1"/>
          </p:cNvSpPr>
          <p:nvPr>
            <p:ph sz="quarter" idx="4"/>
          </p:nvPr>
        </p:nvSpPr>
        <p:spPr>
          <a:xfrm>
            <a:off x="5032112" y="2174875"/>
            <a:ext cx="437859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8" name="Rectangle 4"/>
          <p:cNvSpPr>
            <a:spLocks noGrp="1" noChangeArrowheads="1"/>
          </p:cNvSpPr>
          <p:nvPr>
            <p:ph type="dt" sz="half" idx="10"/>
          </p:nvPr>
        </p:nvSpPr>
        <p:spPr>
          <a:ln/>
        </p:spPr>
        <p:txBody>
          <a:bodyPr/>
          <a:lstStyle>
            <a:lvl1pPr>
              <a:defRPr/>
            </a:lvl1pPr>
          </a:lstStyle>
          <a:p>
            <a:pPr>
              <a:defRPr/>
            </a:pPr>
            <a:fld id="{99FCC1FE-08D1-4F17-A5C9-4FCD45D5FDC1}" type="datetime1">
              <a:rPr lang="ja-JP" altLang="en-US" smtClean="0">
                <a:solidFill>
                  <a:prstClr val="black"/>
                </a:solidFill>
              </a:rPr>
              <a:t>2024/3/8</a:t>
            </a:fld>
            <a:endParaRPr lang="en-US" altLang="ja-JP">
              <a:solidFill>
                <a:prstClr val="black"/>
              </a:solidFill>
            </a:endParaRPr>
          </a:p>
        </p:txBody>
      </p:sp>
      <p:sp>
        <p:nvSpPr>
          <p:cNvPr id="106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5970550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1" name="タイトル 1"/>
          <p:cNvSpPr>
            <a:spLocks noGrp="1"/>
          </p:cNvSpPr>
          <p:nvPr>
            <p:ph type="title"/>
          </p:nvPr>
        </p:nvSpPr>
        <p:spPr/>
        <p:txBody>
          <a:bodyPr/>
          <a:lstStyle/>
          <a:p>
            <a:r>
              <a:rPr lang="ja-JP" altLang="en-US"/>
              <a:t>マスタ タイトルの書式設定</a:t>
            </a:r>
          </a:p>
        </p:txBody>
      </p:sp>
      <p:sp>
        <p:nvSpPr>
          <p:cNvPr id="1072" name="Rectangle 4"/>
          <p:cNvSpPr>
            <a:spLocks noGrp="1" noChangeArrowheads="1"/>
          </p:cNvSpPr>
          <p:nvPr>
            <p:ph type="dt" sz="half" idx="10"/>
          </p:nvPr>
        </p:nvSpPr>
        <p:spPr>
          <a:ln/>
        </p:spPr>
        <p:txBody>
          <a:bodyPr/>
          <a:lstStyle>
            <a:lvl1pPr>
              <a:defRPr/>
            </a:lvl1pPr>
          </a:lstStyle>
          <a:p>
            <a:pPr>
              <a:defRPr/>
            </a:pPr>
            <a:fld id="{9FF27F92-935A-46D6-9273-FC632326F140}" type="datetime1">
              <a:rPr lang="ja-JP" altLang="en-US" smtClean="0">
                <a:solidFill>
                  <a:prstClr val="black"/>
                </a:solidFill>
              </a:rPr>
              <a:t>2024/3/8</a:t>
            </a:fld>
            <a:endParaRPr lang="en-US" altLang="ja-JP">
              <a:solidFill>
                <a:prstClr val="black"/>
              </a:solidFill>
            </a:endParaRPr>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074" name="Rectangle 6"/>
          <p:cNvSpPr>
            <a:spLocks noGrp="1" noChangeArrowheads="1"/>
          </p:cNvSpPr>
          <p:nvPr>
            <p:ph type="sldNum" sz="quarter" idx="12"/>
          </p:nvPr>
        </p:nvSpPr>
        <p:spPr>
          <a:xfrm>
            <a:off x="7594600" y="6237288"/>
            <a:ext cx="2311400" cy="476250"/>
          </a:xfrm>
          <a:prstGeom prst="rect">
            <a:avLst/>
          </a:prstGeom>
          <a:ln/>
        </p:spPr>
        <p:txBody>
          <a:bodyPr/>
          <a:lstStyle>
            <a:lvl1pPr>
              <a:defRPr/>
            </a:lvl1pPr>
          </a:lstStyle>
          <a:p>
            <a:pPr>
              <a:defRPr/>
            </a:pPr>
            <a:fld id="{1605389D-1ABF-4351-8C3E-16885CD3012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30589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6" name="Rectangle 4"/>
          <p:cNvSpPr>
            <a:spLocks noGrp="1" noChangeArrowheads="1"/>
          </p:cNvSpPr>
          <p:nvPr>
            <p:ph type="dt" sz="half" idx="10"/>
          </p:nvPr>
        </p:nvSpPr>
        <p:spPr>
          <a:ln/>
        </p:spPr>
        <p:txBody>
          <a:bodyPr/>
          <a:lstStyle>
            <a:lvl1pPr>
              <a:defRPr/>
            </a:lvl1pPr>
          </a:lstStyle>
          <a:p>
            <a:pPr>
              <a:defRPr/>
            </a:pPr>
            <a:fld id="{6F1A2145-70AF-47AF-9C0A-12111B78AB27}" type="datetime1">
              <a:rPr lang="ja-JP" altLang="en-US" smtClean="0">
                <a:solidFill>
                  <a:prstClr val="black"/>
                </a:solidFill>
              </a:rPr>
              <a:t>2024/3/8</a:t>
            </a:fld>
            <a:endParaRPr lang="en-US" altLang="ja-JP">
              <a:solidFill>
                <a:prstClr val="black"/>
              </a:solidFill>
            </a:endParaRPr>
          </a:p>
        </p:txBody>
      </p:sp>
      <p:sp>
        <p:nvSpPr>
          <p:cNvPr id="107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458996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9" name="タイトル 1"/>
          <p:cNvSpPr>
            <a:spLocks noGrp="1"/>
          </p:cNvSpPr>
          <p:nvPr>
            <p:ph type="title"/>
          </p:nvPr>
        </p:nvSpPr>
        <p:spPr>
          <a:xfrm>
            <a:off x="495302" y="273050"/>
            <a:ext cx="3259006" cy="1162050"/>
          </a:xfrm>
        </p:spPr>
        <p:txBody>
          <a:bodyPr anchor="b"/>
          <a:lstStyle>
            <a:lvl1pPr algn="l">
              <a:defRPr sz="1846" b="1"/>
            </a:lvl1pPr>
          </a:lstStyle>
          <a:p>
            <a:r>
              <a:rPr lang="ja-JP" altLang="en-US"/>
              <a:t>マスタ タイトルの書式設定</a:t>
            </a:r>
          </a:p>
        </p:txBody>
      </p:sp>
      <p:sp>
        <p:nvSpPr>
          <p:cNvPr id="1080" name="コンテンツ プレースホルダ 2"/>
          <p:cNvSpPr>
            <a:spLocks noGrp="1"/>
          </p:cNvSpPr>
          <p:nvPr>
            <p:ph idx="1"/>
          </p:nvPr>
        </p:nvSpPr>
        <p:spPr>
          <a:xfrm>
            <a:off x="3872974" y="273055"/>
            <a:ext cx="5537728"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1" name="テキスト プレースホルダ 3"/>
          <p:cNvSpPr>
            <a:spLocks noGrp="1"/>
          </p:cNvSpPr>
          <p:nvPr>
            <p:ph type="body" sz="half" idx="2"/>
          </p:nvPr>
        </p:nvSpPr>
        <p:spPr>
          <a:xfrm>
            <a:off x="495302"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082" name="Rectangle 4"/>
          <p:cNvSpPr>
            <a:spLocks noGrp="1" noChangeArrowheads="1"/>
          </p:cNvSpPr>
          <p:nvPr>
            <p:ph type="dt" sz="half" idx="10"/>
          </p:nvPr>
        </p:nvSpPr>
        <p:spPr>
          <a:ln/>
        </p:spPr>
        <p:txBody>
          <a:bodyPr/>
          <a:lstStyle>
            <a:lvl1pPr>
              <a:defRPr/>
            </a:lvl1pPr>
          </a:lstStyle>
          <a:p>
            <a:pPr>
              <a:defRPr/>
            </a:pPr>
            <a:fld id="{8C093B11-05A0-43CF-8036-996AD3658B96}" type="datetime1">
              <a:rPr lang="ja-JP" altLang="en-US" smtClean="0">
                <a:solidFill>
                  <a:prstClr val="black"/>
                </a:solidFill>
              </a:rPr>
              <a:t>2024/3/8</a:t>
            </a:fld>
            <a:endParaRPr lang="en-US" altLang="ja-JP">
              <a:solidFill>
                <a:prstClr val="black"/>
              </a:solidFill>
            </a:endParaRPr>
          </a:p>
        </p:txBody>
      </p:sp>
      <p:sp>
        <p:nvSpPr>
          <p:cNvPr id="108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5016399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5"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1086"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1087"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fld id="{132D0EA0-AC91-4B2A-A9AA-772BA57F3608}" type="datetime1">
              <a:rPr lang="ja-JP" altLang="en-US" smtClean="0">
                <a:solidFill>
                  <a:prstClr val="black"/>
                </a:solidFill>
              </a:rPr>
              <a:t>2024/3/8</a:t>
            </a:fld>
            <a:endParaRPr lang="en-US" altLang="ja-JP">
              <a:solidFill>
                <a:prstClr val="black"/>
              </a:solidFill>
            </a:endParaRPr>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5207318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1" name="タイトル 1"/>
          <p:cNvSpPr>
            <a:spLocks noGrp="1"/>
          </p:cNvSpPr>
          <p:nvPr>
            <p:ph type="title"/>
          </p:nvPr>
        </p:nvSpPr>
        <p:spPr/>
        <p:txBody>
          <a:bodyPr/>
          <a:lstStyle/>
          <a:p>
            <a:r>
              <a:rPr lang="ja-JP" altLang="en-US"/>
              <a:t>マスタ タイトルの書式設定</a:t>
            </a:r>
          </a:p>
        </p:txBody>
      </p:sp>
      <p:sp>
        <p:nvSpPr>
          <p:cNvPr id="1092"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3" name="Rectangle 4"/>
          <p:cNvSpPr>
            <a:spLocks noGrp="1" noChangeArrowheads="1"/>
          </p:cNvSpPr>
          <p:nvPr>
            <p:ph type="dt" sz="half" idx="10"/>
          </p:nvPr>
        </p:nvSpPr>
        <p:spPr>
          <a:ln/>
        </p:spPr>
        <p:txBody>
          <a:bodyPr/>
          <a:lstStyle>
            <a:lvl1pPr>
              <a:defRPr/>
            </a:lvl1pPr>
          </a:lstStyle>
          <a:p>
            <a:pPr>
              <a:defRPr/>
            </a:pPr>
            <a:fld id="{F9CFD5C8-3262-43EA-85A2-AED5B1C2E634}" type="datetime1">
              <a:rPr lang="ja-JP" altLang="en-US" smtClean="0">
                <a:solidFill>
                  <a:prstClr val="black"/>
                </a:solidFill>
              </a:rPr>
              <a:t>2024/3/8</a:t>
            </a:fld>
            <a:endParaRPr lang="en-US" altLang="ja-JP">
              <a:solidFill>
                <a:prstClr val="black"/>
              </a:solidFill>
            </a:endParaRPr>
          </a:p>
        </p:txBody>
      </p:sp>
      <p:sp>
        <p:nvSpPr>
          <p:cNvPr id="109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105619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096" name="縦書きタイトル 1"/>
          <p:cNvSpPr>
            <a:spLocks noGrp="1"/>
          </p:cNvSpPr>
          <p:nvPr>
            <p:ph type="title" orient="vert"/>
          </p:nvPr>
        </p:nvSpPr>
        <p:spPr>
          <a:xfrm>
            <a:off x="7058026" y="3"/>
            <a:ext cx="2352675" cy="6126163"/>
          </a:xfrm>
        </p:spPr>
        <p:txBody>
          <a:bodyPr vert="eaVert"/>
          <a:lstStyle/>
          <a:p>
            <a:r>
              <a:rPr lang="ja-JP" altLang="en-US"/>
              <a:t>マスタ タイトルの書式設定</a:t>
            </a:r>
          </a:p>
        </p:txBody>
      </p:sp>
      <p:sp>
        <p:nvSpPr>
          <p:cNvPr id="1097" name="縦書きテキスト プレースホルダ 2"/>
          <p:cNvSpPr>
            <a:spLocks noGrp="1"/>
          </p:cNvSpPr>
          <p:nvPr>
            <p:ph type="body" orient="vert" idx="1"/>
          </p:nvPr>
        </p:nvSpPr>
        <p:spPr>
          <a:xfrm>
            <a:off x="1" y="3"/>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8" name="Rectangle 4"/>
          <p:cNvSpPr>
            <a:spLocks noGrp="1" noChangeArrowheads="1"/>
          </p:cNvSpPr>
          <p:nvPr>
            <p:ph type="dt" sz="half" idx="10"/>
          </p:nvPr>
        </p:nvSpPr>
        <p:spPr>
          <a:ln/>
        </p:spPr>
        <p:txBody>
          <a:bodyPr/>
          <a:lstStyle>
            <a:lvl1pPr>
              <a:defRPr/>
            </a:lvl1pPr>
          </a:lstStyle>
          <a:p>
            <a:pPr>
              <a:defRPr/>
            </a:pPr>
            <a:fld id="{C39F33F2-5D1F-4053-AAF9-974B128AB446}" type="datetime1">
              <a:rPr lang="ja-JP" altLang="en-US" smtClean="0">
                <a:solidFill>
                  <a:prstClr val="black"/>
                </a:solidFill>
              </a:rPr>
              <a:t>2024/3/8</a:t>
            </a:fld>
            <a:endParaRPr lang="en-US" altLang="ja-JP">
              <a:solidFill>
                <a:prstClr val="black"/>
              </a:solidFill>
            </a:endParaRPr>
          </a:p>
        </p:txBody>
      </p:sp>
      <p:sp>
        <p:nvSpPr>
          <p:cNvPr id="109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10796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096" name="縦書きタイトル 1"/>
          <p:cNvSpPr>
            <a:spLocks noGrp="1"/>
          </p:cNvSpPr>
          <p:nvPr>
            <p:ph type="title" orient="vert"/>
          </p:nvPr>
        </p:nvSpPr>
        <p:spPr>
          <a:xfrm>
            <a:off x="7058026" y="1"/>
            <a:ext cx="2352675" cy="6126163"/>
          </a:xfrm>
        </p:spPr>
        <p:txBody>
          <a:bodyPr vert="eaVert"/>
          <a:lstStyle/>
          <a:p>
            <a:r>
              <a:rPr lang="ja-JP" altLang="en-US"/>
              <a:t>マスタ タイトルの書式設定</a:t>
            </a:r>
          </a:p>
        </p:txBody>
      </p:sp>
      <p:sp>
        <p:nvSpPr>
          <p:cNvPr id="1097" name="縦書きテキスト プレースホルダ 2"/>
          <p:cNvSpPr>
            <a:spLocks noGrp="1"/>
          </p:cNvSpPr>
          <p:nvPr>
            <p:ph type="body" orient="vert" idx="1"/>
          </p:nvPr>
        </p:nvSpPr>
        <p:spPr>
          <a:xfrm>
            <a:off x="1"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8" name="Rectangle 4"/>
          <p:cNvSpPr>
            <a:spLocks noGrp="1" noChangeArrowheads="1"/>
          </p:cNvSpPr>
          <p:nvPr>
            <p:ph type="dt" sz="half" idx="10"/>
          </p:nvPr>
        </p:nvSpPr>
        <p:spPr>
          <a:ln/>
        </p:spPr>
        <p:txBody>
          <a:bodyPr/>
          <a:lstStyle>
            <a:lvl1pPr>
              <a:defRPr/>
            </a:lvl1pPr>
          </a:lstStyle>
          <a:p>
            <a:pPr>
              <a:defRPr/>
            </a:pPr>
            <a:fld id="{D3969250-07B4-4FED-86AD-972AB2A93B62}" type="datetime1">
              <a:rPr lang="ja-JP" altLang="en-US" smtClean="0">
                <a:solidFill>
                  <a:prstClr val="black"/>
                </a:solidFill>
              </a:rPr>
              <a:t>2024/3/8</a:t>
            </a:fld>
            <a:endParaRPr lang="en-US" altLang="ja-JP" dirty="0">
              <a:solidFill>
                <a:prstClr val="black"/>
              </a:solidFill>
            </a:endParaRPr>
          </a:p>
        </p:txBody>
      </p:sp>
      <p:sp>
        <p:nvSpPr>
          <p:cNvPr id="1099"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25337028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5248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5999"/>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181" indent="0" algn="ctr">
              <a:buNone/>
              <a:defRPr sz="2000"/>
            </a:lvl2pPr>
            <a:lvl3pPr marL="914361" indent="0" algn="ctr">
              <a:buNone/>
              <a:defRPr sz="1800"/>
            </a:lvl3pPr>
            <a:lvl4pPr marL="1371543" indent="0" algn="ctr">
              <a:buNone/>
              <a:defRPr sz="1600"/>
            </a:lvl4pPr>
            <a:lvl5pPr marL="1828724" indent="0" algn="ctr">
              <a:buNone/>
              <a:defRPr sz="1600"/>
            </a:lvl5pPr>
            <a:lvl6pPr marL="2285904" indent="0" algn="ctr">
              <a:buNone/>
              <a:defRPr sz="1600"/>
            </a:lvl6pPr>
            <a:lvl7pPr marL="2743085" indent="0" algn="ctr">
              <a:buNone/>
              <a:defRPr sz="1600"/>
            </a:lvl7pPr>
            <a:lvl8pPr marL="3200266" indent="0" algn="ctr">
              <a:buNone/>
              <a:defRPr sz="1600"/>
            </a:lvl8pPr>
            <a:lvl9pPr marL="3657447"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51ED296-A97D-4A4E-A3F1-EC31B240102A}" type="datetime1">
              <a:rPr kumimoji="1" lang="ja-JP" altLang="en-US" smtClean="0"/>
              <a:t>2024/3/8</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35C1E978-A3B9-4673-8199-379729392307}" type="slidenum">
              <a:rPr lang="en-US" altLang="ja-JP" smtClean="0"/>
              <a:pPr>
                <a:defRPr/>
              </a:pPr>
              <a:t>‹#›</a:t>
            </a:fld>
            <a:endParaRPr lang="en-US" altLang="ja-JP" dirty="0"/>
          </a:p>
        </p:txBody>
      </p:sp>
      <p:pic>
        <p:nvPicPr>
          <p:cNvPr id="7" name="Picture 7" descr="mlit_top">
            <a:extLst>
              <a:ext uri="{FF2B5EF4-FFF2-40B4-BE49-F238E27FC236}">
                <a16:creationId xmlns:a16="http://schemas.microsoft.com/office/drawing/2014/main" id="{D681CC72-86A6-B43C-43A9-B010B164A5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8"/>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CD004BDD-65EC-0BC8-610A-F2996A6E6405}"/>
              </a:ext>
            </a:extLst>
          </p:cNvPr>
          <p:cNvSpPr>
            <a:spLocks noChangeArrowheads="1"/>
          </p:cNvSpPr>
          <p:nvPr userDrawn="1"/>
        </p:nvSpPr>
        <p:spPr bwMode="auto">
          <a:xfrm>
            <a:off x="1833301" y="3284541"/>
            <a:ext cx="8072702"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sz="1856"/>
          </a:p>
        </p:txBody>
      </p:sp>
      <p:pic>
        <p:nvPicPr>
          <p:cNvPr id="9" name="Picture 11">
            <a:extLst>
              <a:ext uri="{FF2B5EF4-FFF2-40B4-BE49-F238E27FC236}">
                <a16:creationId xmlns:a16="http://schemas.microsoft.com/office/drawing/2014/main" id="{2A868501-FF4B-A1F4-98E6-E3B6548076C0}"/>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 y="6051553"/>
            <a:ext cx="230108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a:extLst>
              <a:ext uri="{FF2B5EF4-FFF2-40B4-BE49-F238E27FC236}">
                <a16:creationId xmlns:a16="http://schemas.microsoft.com/office/drawing/2014/main" id="{79FD909A-960C-B97A-998D-0A3278AC0F21}"/>
              </a:ext>
            </a:extLst>
          </p:cNvPr>
          <p:cNvSpPr txBox="1">
            <a:spLocks noChangeArrowheads="1"/>
          </p:cNvSpPr>
          <p:nvPr userDrawn="1"/>
        </p:nvSpPr>
        <p:spPr bwMode="auto">
          <a:xfrm>
            <a:off x="2" y="6524626"/>
            <a:ext cx="392748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i="1">
                <a:solidFill>
                  <a:schemeClr val="bg1"/>
                </a:solidFill>
                <a:latin typeface="Times New Roman" pitchFamily="18" charset="0"/>
              </a:rPr>
              <a:t>Ministry of Land, Infrastructure, Transport and Tourism</a:t>
            </a:r>
          </a:p>
        </p:txBody>
      </p:sp>
      <p:grpSp>
        <p:nvGrpSpPr>
          <p:cNvPr id="11" name="グループ化 10">
            <a:extLst>
              <a:ext uri="{FF2B5EF4-FFF2-40B4-BE49-F238E27FC236}">
                <a16:creationId xmlns:a16="http://schemas.microsoft.com/office/drawing/2014/main" id="{8AED2E0D-6DBA-C171-BC15-BE54FF608A5E}"/>
              </a:ext>
            </a:extLst>
          </p:cNvPr>
          <p:cNvGrpSpPr/>
          <p:nvPr userDrawn="1"/>
        </p:nvGrpSpPr>
        <p:grpSpPr>
          <a:xfrm>
            <a:off x="194474" y="44624"/>
            <a:ext cx="9820734" cy="580664"/>
            <a:chOff x="179512" y="116632"/>
            <a:chExt cx="9065294" cy="580664"/>
          </a:xfrm>
        </p:grpSpPr>
        <p:sp>
          <p:nvSpPr>
            <p:cNvPr id="12" name="テキスト ボックス 18">
              <a:extLst>
                <a:ext uri="{FF2B5EF4-FFF2-40B4-BE49-F238E27FC236}">
                  <a16:creationId xmlns:a16="http://schemas.microsoft.com/office/drawing/2014/main" id="{F65B9210-1944-234E-0566-04D1E41C917F}"/>
                </a:ext>
              </a:extLst>
            </p:cNvPr>
            <p:cNvSpPr txBox="1">
              <a:spLocks noChangeArrowheads="1"/>
            </p:cNvSpPr>
            <p:nvPr userDrawn="1"/>
          </p:nvSpPr>
          <p:spPr bwMode="auto">
            <a:xfrm>
              <a:off x="8128794" y="116632"/>
              <a:ext cx="1116012" cy="258853"/>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82" b="1" dirty="0">
                  <a:latin typeface="+mn-ea"/>
                  <a:ea typeface="+mn-ea"/>
                </a:rPr>
                <a:t>【</a:t>
              </a:r>
              <a:r>
                <a:rPr lang="ja-JP" altLang="en-US" sz="1082" b="1" dirty="0">
                  <a:latin typeface="+mn-ea"/>
                  <a:ea typeface="+mn-ea"/>
                </a:rPr>
                <a:t>機密性２</a:t>
              </a:r>
              <a:r>
                <a:rPr lang="en-US" altLang="ja-JP" sz="1082" b="1" dirty="0">
                  <a:latin typeface="+mn-ea"/>
                  <a:ea typeface="+mn-ea"/>
                </a:rPr>
                <a:t>】</a:t>
              </a:r>
            </a:p>
          </p:txBody>
        </p:sp>
        <p:sp>
          <p:nvSpPr>
            <p:cNvPr id="13" name="テキスト ボックス 9">
              <a:extLst>
                <a:ext uri="{FF2B5EF4-FFF2-40B4-BE49-F238E27FC236}">
                  <a16:creationId xmlns:a16="http://schemas.microsoft.com/office/drawing/2014/main" id="{1126EBDE-D2B3-F3DA-BF99-2CC8CFE5FD50}"/>
                </a:ext>
              </a:extLst>
            </p:cNvPr>
            <p:cNvSpPr txBox="1"/>
            <p:nvPr userDrawn="1"/>
          </p:nvSpPr>
          <p:spPr>
            <a:xfrm>
              <a:off x="3361605" y="372599"/>
              <a:ext cx="5746899" cy="324697"/>
            </a:xfrm>
            <a:prstGeom prst="rect">
              <a:avLst/>
            </a:prstGeom>
            <a:noFill/>
            <a:ln w="6350">
              <a:noFill/>
            </a:ln>
            <a:effectLst/>
          </p:spPr>
          <p:txBody>
            <a:bodyPr rot="0" wrap="square" numCol="1" spcCol="0" rtlCol="0" fromWordArt="0" anchor="t" anchorCtr="0" forceAA="0" compatLnSpc="1"/>
            <a:lstStyle/>
            <a:p>
              <a:pPr algn="r"/>
              <a:r>
                <a:rPr sz="1082" b="1" dirty="0" err="1">
                  <a:solidFill>
                    <a:schemeClr val="tx1"/>
                  </a:solidFill>
                  <a:latin typeface="+mn-ea"/>
                  <a:ea typeface="+mn-ea"/>
                </a:rPr>
                <a:t>作成日_作成担当課_用途_保存期間</a:t>
              </a:r>
              <a:endParaRPr sz="1082" b="1" dirty="0">
                <a:solidFill>
                  <a:schemeClr val="tx1"/>
                </a:solidFill>
                <a:latin typeface="+mn-ea"/>
                <a:ea typeface="+mn-ea"/>
              </a:endParaRPr>
            </a:p>
          </p:txBody>
        </p:sp>
        <p:sp>
          <p:nvSpPr>
            <p:cNvPr id="14" name="テキスト ボックス 8">
              <a:extLst>
                <a:ext uri="{FF2B5EF4-FFF2-40B4-BE49-F238E27FC236}">
                  <a16:creationId xmlns:a16="http://schemas.microsoft.com/office/drawing/2014/main" id="{762CA336-4968-E206-8743-30A122135555}"/>
                </a:ext>
              </a:extLst>
            </p:cNvPr>
            <p:cNvSpPr txBox="1"/>
            <p:nvPr userDrawn="1"/>
          </p:nvSpPr>
          <p:spPr>
            <a:xfrm>
              <a:off x="179512" y="372599"/>
              <a:ext cx="3312368" cy="324697"/>
            </a:xfrm>
            <a:prstGeom prst="rect">
              <a:avLst/>
            </a:prstGeom>
            <a:noFill/>
            <a:ln w="6350">
              <a:noFill/>
            </a:ln>
            <a:effectLst/>
          </p:spPr>
          <p:txBody>
            <a:bodyPr rot="0" wrap="square" numCol="1" spcCol="0" rtlCol="0" fromWordArt="0" anchor="t" anchorCtr="0" forceAA="0" compatLnSpc="1"/>
            <a:lstStyle/>
            <a:p>
              <a:r>
                <a:rPr sz="1082" b="1" dirty="0" err="1">
                  <a:solidFill>
                    <a:schemeClr val="tx1"/>
                  </a:solidFill>
                  <a:latin typeface="+mn-ea"/>
                  <a:ea typeface="+mn-ea"/>
                </a:rPr>
                <a:t>発出元</a:t>
              </a:r>
              <a:r>
                <a:rPr sz="1082" b="1" dirty="0">
                  <a:solidFill>
                    <a:schemeClr val="tx1"/>
                  </a:solidFill>
                  <a:latin typeface="+mn-ea"/>
                  <a:ea typeface="+mn-ea"/>
                </a:rPr>
                <a:t> → </a:t>
              </a:r>
              <a:r>
                <a:rPr sz="1082" b="1" dirty="0" err="1">
                  <a:solidFill>
                    <a:schemeClr val="tx1"/>
                  </a:solidFill>
                  <a:latin typeface="+mn-ea"/>
                  <a:ea typeface="+mn-ea"/>
                </a:rPr>
                <a:t>発出先</a:t>
              </a:r>
              <a:endParaRPr sz="1082" b="1" dirty="0">
                <a:solidFill>
                  <a:schemeClr val="tx1"/>
                </a:solidFill>
                <a:latin typeface="+mn-ea"/>
                <a:ea typeface="+mn-ea"/>
              </a:endParaRPr>
            </a:p>
          </p:txBody>
        </p:sp>
      </p:grpSp>
    </p:spTree>
    <p:extLst>
      <p:ext uri="{BB962C8B-B14F-4D97-AF65-F5344CB8AC3E}">
        <p14:creationId xmlns:p14="http://schemas.microsoft.com/office/powerpoint/2010/main" val="14410411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CAA9BF-7787-404F-AD35-797E29F1A749}" type="datetime1">
              <a:rPr kumimoji="1" lang="ja-JP" altLang="en-US" smtClean="0"/>
              <a:t>2024/3/8</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651FC12D-27C1-4F31-90C9-A93D49E44687}" type="slidenum">
              <a:rPr lang="en-US" altLang="ja-JP" smtClean="0"/>
              <a:pPr>
                <a:defRPr/>
              </a:pPr>
              <a:t>‹#›</a:t>
            </a:fld>
            <a:endParaRPr lang="en-US" altLang="ja-JP"/>
          </a:p>
        </p:txBody>
      </p:sp>
    </p:spTree>
    <p:extLst>
      <p:ext uri="{BB962C8B-B14F-4D97-AF65-F5344CB8AC3E}">
        <p14:creationId xmlns:p14="http://schemas.microsoft.com/office/powerpoint/2010/main" val="30516418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81" y="1709740"/>
            <a:ext cx="8543925" cy="2852737"/>
          </a:xfrm>
        </p:spPr>
        <p:txBody>
          <a:bodyPr anchor="b"/>
          <a:lstStyle>
            <a:lvl1pPr>
              <a:defRPr sz="599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81" y="4589466"/>
            <a:ext cx="8543925" cy="1500187"/>
          </a:xfrm>
        </p:spPr>
        <p:txBody>
          <a:bodyPr/>
          <a:lstStyle>
            <a:lvl1pPr marL="0" indent="0">
              <a:buNone/>
              <a:defRPr sz="2400">
                <a:solidFill>
                  <a:schemeClr val="tx1"/>
                </a:solidFill>
              </a:defRPr>
            </a:lvl1pPr>
            <a:lvl2pPr marL="457181" indent="0">
              <a:buNone/>
              <a:defRPr sz="2000">
                <a:solidFill>
                  <a:schemeClr val="tx1">
                    <a:tint val="75000"/>
                  </a:schemeClr>
                </a:solidFill>
              </a:defRPr>
            </a:lvl2pPr>
            <a:lvl3pPr marL="914361" indent="0">
              <a:buNone/>
              <a:defRPr sz="1800">
                <a:solidFill>
                  <a:schemeClr val="tx1">
                    <a:tint val="75000"/>
                  </a:schemeClr>
                </a:solidFill>
              </a:defRPr>
            </a:lvl3pPr>
            <a:lvl4pPr marL="1371543" indent="0">
              <a:buNone/>
              <a:defRPr sz="1600">
                <a:solidFill>
                  <a:schemeClr val="tx1">
                    <a:tint val="75000"/>
                  </a:schemeClr>
                </a:solidFill>
              </a:defRPr>
            </a:lvl4pPr>
            <a:lvl5pPr marL="1828724" indent="0">
              <a:buNone/>
              <a:defRPr sz="1600">
                <a:solidFill>
                  <a:schemeClr val="tx1">
                    <a:tint val="75000"/>
                  </a:schemeClr>
                </a:solidFill>
              </a:defRPr>
            </a:lvl5pPr>
            <a:lvl6pPr marL="2285904" indent="0">
              <a:buNone/>
              <a:defRPr sz="1600">
                <a:solidFill>
                  <a:schemeClr val="tx1">
                    <a:tint val="75000"/>
                  </a:schemeClr>
                </a:solidFill>
              </a:defRPr>
            </a:lvl6pPr>
            <a:lvl7pPr marL="2743085" indent="0">
              <a:buNone/>
              <a:defRPr sz="1600">
                <a:solidFill>
                  <a:schemeClr val="tx1">
                    <a:tint val="75000"/>
                  </a:schemeClr>
                </a:solidFill>
              </a:defRPr>
            </a:lvl7pPr>
            <a:lvl8pPr marL="3200266" indent="0">
              <a:buNone/>
              <a:defRPr sz="1600">
                <a:solidFill>
                  <a:schemeClr val="tx1">
                    <a:tint val="75000"/>
                  </a:schemeClr>
                </a:solidFill>
              </a:defRPr>
            </a:lvl8pPr>
            <a:lvl9pPr marL="3657447"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FBE527-BC5B-40FC-A03C-BC7AF44FDE1E}" type="datetime1">
              <a:rPr kumimoji="1" lang="ja-JP" altLang="en-US" smtClean="0"/>
              <a:t>2024/3/8</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7694BDB-530F-4364-A4B7-5A1182A1D62D}" type="slidenum">
              <a:rPr lang="en-US" altLang="ja-JP" smtClean="0"/>
              <a:pPr>
                <a:defRPr/>
              </a:pPr>
              <a:t>‹#›</a:t>
            </a:fld>
            <a:endParaRPr lang="en-US" altLang="ja-JP"/>
          </a:p>
        </p:txBody>
      </p:sp>
    </p:spTree>
    <p:extLst>
      <p:ext uri="{BB962C8B-B14F-4D97-AF65-F5344CB8AC3E}">
        <p14:creationId xmlns:p14="http://schemas.microsoft.com/office/powerpoint/2010/main" val="1316140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3D47A20-F00E-4117-B5B1-985A0FCB7460}" type="datetime1">
              <a:rPr kumimoji="1" lang="ja-JP" altLang="en-US" smtClean="0"/>
              <a:t>2024/3/8</a:t>
            </a:fld>
            <a:endParaRPr kumimoji="1" lang="ja-JP" altLang="en-US"/>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964DE403-68E0-47EB-9A36-3C247B164772}" type="slidenum">
              <a:rPr lang="en-US" altLang="ja-JP" smtClean="0"/>
              <a:pPr>
                <a:defRPr/>
              </a:pPr>
              <a:t>‹#›</a:t>
            </a:fld>
            <a:endParaRPr lang="en-US" altLang="ja-JP"/>
          </a:p>
        </p:txBody>
      </p:sp>
    </p:spTree>
    <p:extLst>
      <p:ext uri="{BB962C8B-B14F-4D97-AF65-F5344CB8AC3E}">
        <p14:creationId xmlns:p14="http://schemas.microsoft.com/office/powerpoint/2010/main" val="26304486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30" y="1681164"/>
            <a:ext cx="4190702" cy="823912"/>
          </a:xfrm>
        </p:spPr>
        <p:txBody>
          <a:bodyPr anchor="b"/>
          <a:lstStyle>
            <a:lvl1pPr marL="0" indent="0">
              <a:buNone/>
              <a:defRPr sz="2400" b="1"/>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30" y="2505076"/>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4"/>
            <a:ext cx="4211340" cy="823912"/>
          </a:xfrm>
        </p:spPr>
        <p:txBody>
          <a:bodyPr anchor="b"/>
          <a:lstStyle>
            <a:lvl1pPr marL="0" indent="0">
              <a:buNone/>
              <a:defRPr sz="2400" b="1"/>
            </a:lvl1pPr>
            <a:lvl2pPr marL="457181" indent="0">
              <a:buNone/>
              <a:defRPr sz="2000" b="1"/>
            </a:lvl2pPr>
            <a:lvl3pPr marL="914361" indent="0">
              <a:buNone/>
              <a:defRPr sz="1800" b="1"/>
            </a:lvl3pPr>
            <a:lvl4pPr marL="1371543" indent="0">
              <a:buNone/>
              <a:defRPr sz="1600" b="1"/>
            </a:lvl4pPr>
            <a:lvl5pPr marL="1828724" indent="0">
              <a:buNone/>
              <a:defRPr sz="1600" b="1"/>
            </a:lvl5pPr>
            <a:lvl6pPr marL="2285904" indent="0">
              <a:buNone/>
              <a:defRPr sz="1600" b="1"/>
            </a:lvl6pPr>
            <a:lvl7pPr marL="2743085" indent="0">
              <a:buNone/>
              <a:defRPr sz="1600" b="1"/>
            </a:lvl7pPr>
            <a:lvl8pPr marL="3200266" indent="0">
              <a:buNone/>
              <a:defRPr sz="1600" b="1"/>
            </a:lvl8pPr>
            <a:lvl9pPr marL="3657447"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6"/>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F019CE9-56BC-4336-AA67-95D84D07075D}" type="datetime1">
              <a:rPr kumimoji="1" lang="ja-JP" altLang="en-US" smtClean="0"/>
              <a:t>2024/3/8</a:t>
            </a:fld>
            <a:endParaRPr kumimoji="1" lang="ja-JP" altLang="en-US"/>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DB541BEC-AD9E-4104-AF2B-4C626651FF89}" type="slidenum">
              <a:rPr lang="en-US" altLang="ja-JP" smtClean="0"/>
              <a:pPr>
                <a:defRPr/>
              </a:pPr>
              <a:t>‹#›</a:t>
            </a:fld>
            <a:endParaRPr lang="en-US" altLang="ja-JP"/>
          </a:p>
        </p:txBody>
      </p:sp>
    </p:spTree>
    <p:extLst>
      <p:ext uri="{BB962C8B-B14F-4D97-AF65-F5344CB8AC3E}">
        <p14:creationId xmlns:p14="http://schemas.microsoft.com/office/powerpoint/2010/main" val="25006473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379FBCD-A2D1-41A0-81F5-273B39BB156B}" type="datetime1">
              <a:rPr kumimoji="1" lang="ja-JP" altLang="en-US" smtClean="0"/>
              <a:t>2024/3/8</a:t>
            </a:fld>
            <a:endParaRPr kumimoji="1" lang="ja-JP" altLang="en-US"/>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06FFE511-5094-4685-A035-FB392A6605D8}" type="slidenum">
              <a:rPr lang="en-US" altLang="ja-JP" smtClean="0"/>
              <a:pPr>
                <a:defRPr/>
              </a:pPr>
              <a:t>‹#›</a:t>
            </a:fld>
            <a:endParaRPr lang="en-US" altLang="ja-JP"/>
          </a:p>
        </p:txBody>
      </p:sp>
    </p:spTree>
    <p:extLst>
      <p:ext uri="{BB962C8B-B14F-4D97-AF65-F5344CB8AC3E}">
        <p14:creationId xmlns:p14="http://schemas.microsoft.com/office/powerpoint/2010/main" val="2556239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1D2E26-3D26-44BE-91BC-5722FAEB2B60}" type="datetime1">
              <a:rPr kumimoji="1" lang="ja-JP" altLang="en-US" smtClean="0"/>
              <a:t>2024/3/8</a:t>
            </a:fld>
            <a:endParaRPr kumimoji="1" lang="ja-JP" altLang="en-US"/>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DE9C2EA1-6911-4BAC-954D-0A2DD024DDCF}" type="slidenum">
              <a:rPr lang="en-US" altLang="ja-JP" smtClean="0"/>
              <a:pPr>
                <a:defRPr/>
              </a:pPr>
              <a:t>‹#›</a:t>
            </a:fld>
            <a:endParaRPr lang="en-US" altLang="ja-JP"/>
          </a:p>
        </p:txBody>
      </p:sp>
    </p:spTree>
    <p:extLst>
      <p:ext uri="{BB962C8B-B14F-4D97-AF65-F5344CB8AC3E}">
        <p14:creationId xmlns:p14="http://schemas.microsoft.com/office/powerpoint/2010/main" val="25665384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1" y="987428"/>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707298-E8B5-456C-9513-381661EF6A09}" type="datetime1">
              <a:rPr kumimoji="1" lang="ja-JP" altLang="en-US" smtClean="0"/>
              <a:t>2024/3/8</a:t>
            </a:fld>
            <a:endParaRPr kumimoji="1" lang="ja-JP" altLang="en-US"/>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460176D3-1CBA-4E5C-8891-6A87D7C30D42}" type="slidenum">
              <a:rPr lang="en-US" altLang="ja-JP" smtClean="0"/>
              <a:pPr>
                <a:defRPr/>
              </a:pPr>
              <a:t>‹#›</a:t>
            </a:fld>
            <a:endParaRPr lang="en-US" altLang="ja-JP"/>
          </a:p>
        </p:txBody>
      </p:sp>
    </p:spTree>
    <p:extLst>
      <p:ext uri="{BB962C8B-B14F-4D97-AF65-F5344CB8AC3E}">
        <p14:creationId xmlns:p14="http://schemas.microsoft.com/office/powerpoint/2010/main" val="3619509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4"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1" y="987428"/>
            <a:ext cx="5014913" cy="4873625"/>
          </a:xfrm>
        </p:spPr>
        <p:txBody>
          <a:bodyPr anchor="t"/>
          <a:lstStyle>
            <a:lvl1pPr marL="0" indent="0">
              <a:buNone/>
              <a:defRPr sz="3200"/>
            </a:lvl1pPr>
            <a:lvl2pPr marL="457181" indent="0">
              <a:buNone/>
              <a:defRPr sz="2800"/>
            </a:lvl2pPr>
            <a:lvl3pPr marL="914361" indent="0">
              <a:buNone/>
              <a:defRPr sz="2400"/>
            </a:lvl3pPr>
            <a:lvl4pPr marL="1371543" indent="0">
              <a:buNone/>
              <a:defRPr sz="2000"/>
            </a:lvl4pPr>
            <a:lvl5pPr marL="1828724" indent="0">
              <a:buNone/>
              <a:defRPr sz="2000"/>
            </a:lvl5pPr>
            <a:lvl6pPr marL="2285904" indent="0">
              <a:buNone/>
              <a:defRPr sz="2000"/>
            </a:lvl6pPr>
            <a:lvl7pPr marL="2743085" indent="0">
              <a:buNone/>
              <a:defRPr sz="2000"/>
            </a:lvl7pPr>
            <a:lvl8pPr marL="3200266" indent="0">
              <a:buNone/>
              <a:defRPr sz="2000"/>
            </a:lvl8pPr>
            <a:lvl9pPr marL="3657447"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4" cy="3811588"/>
          </a:xfrm>
        </p:spPr>
        <p:txBody>
          <a:bodyPr/>
          <a:lstStyle>
            <a:lvl1pPr marL="0" indent="0">
              <a:buNone/>
              <a:defRPr sz="1600"/>
            </a:lvl1pPr>
            <a:lvl2pPr marL="457181" indent="0">
              <a:buNone/>
              <a:defRPr sz="1400"/>
            </a:lvl2pPr>
            <a:lvl3pPr marL="914361" indent="0">
              <a:buNone/>
              <a:defRPr sz="1200"/>
            </a:lvl3pPr>
            <a:lvl4pPr marL="1371543" indent="0">
              <a:buNone/>
              <a:defRPr sz="1000"/>
            </a:lvl4pPr>
            <a:lvl5pPr marL="1828724" indent="0">
              <a:buNone/>
              <a:defRPr sz="1000"/>
            </a:lvl5pPr>
            <a:lvl6pPr marL="2285904" indent="0">
              <a:buNone/>
              <a:defRPr sz="1000"/>
            </a:lvl6pPr>
            <a:lvl7pPr marL="2743085" indent="0">
              <a:buNone/>
              <a:defRPr sz="1000"/>
            </a:lvl7pPr>
            <a:lvl8pPr marL="3200266" indent="0">
              <a:buNone/>
              <a:defRPr sz="1000"/>
            </a:lvl8pPr>
            <a:lvl9pPr marL="3657447"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0EEC67E-F9DA-4416-9CAE-17A18A491C77}" type="datetime1">
              <a:rPr kumimoji="1" lang="ja-JP" altLang="en-US" smtClean="0"/>
              <a:t>2024/3/8</a:t>
            </a:fld>
            <a:endParaRPr kumimoji="1" lang="ja-JP" altLang="en-US"/>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0A3F5529-272E-4A2C-90D7-160EE3AC1005}" type="slidenum">
              <a:rPr lang="en-US" altLang="ja-JP" smtClean="0"/>
              <a:pPr>
                <a:defRPr/>
              </a:pPr>
              <a:t>‹#›</a:t>
            </a:fld>
            <a:endParaRPr lang="en-US" altLang="ja-JP"/>
          </a:p>
        </p:txBody>
      </p:sp>
    </p:spTree>
    <p:extLst>
      <p:ext uri="{BB962C8B-B14F-4D97-AF65-F5344CB8AC3E}">
        <p14:creationId xmlns:p14="http://schemas.microsoft.com/office/powerpoint/2010/main" val="2247871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385"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38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387"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26484560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965FD5-21C5-4E49-BF69-B8444AC2801C}" type="datetime1">
              <a:rPr kumimoji="1" lang="ja-JP" altLang="en-US" smtClean="0"/>
              <a:t>2024/3/8</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CDB20612-914C-4BDE-8D4C-FEA4392E99F4}" type="slidenum">
              <a:rPr lang="en-US" altLang="ja-JP" smtClean="0"/>
              <a:pPr>
                <a:defRPr/>
              </a:pPr>
              <a:t>‹#›</a:t>
            </a:fld>
            <a:endParaRPr lang="en-US" altLang="ja-JP"/>
          </a:p>
        </p:txBody>
      </p:sp>
    </p:spTree>
    <p:extLst>
      <p:ext uri="{BB962C8B-B14F-4D97-AF65-F5344CB8AC3E}">
        <p14:creationId xmlns:p14="http://schemas.microsoft.com/office/powerpoint/2010/main" val="13966382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326163-12C0-408B-9BF3-1394393A0029}" type="datetime1">
              <a:rPr kumimoji="1" lang="ja-JP" altLang="en-US" smtClean="0"/>
              <a:t>2024/3/8</a:t>
            </a:fld>
            <a:endParaRPr kumimoji="1" lang="ja-JP" altLang="en-US"/>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dirty="0"/>
          </a:p>
        </p:txBody>
      </p:sp>
    </p:spTree>
    <p:extLst>
      <p:ext uri="{BB962C8B-B14F-4D97-AF65-F5344CB8AC3E}">
        <p14:creationId xmlns:p14="http://schemas.microsoft.com/office/powerpoint/2010/main" val="1112674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07" name="タイトル 1"/>
          <p:cNvSpPr>
            <a:spLocks noGrp="1"/>
          </p:cNvSpPr>
          <p:nvPr>
            <p:ph type="title"/>
          </p:nvPr>
        </p:nvSpPr>
        <p:spPr/>
        <p:txBody>
          <a:bodyPr/>
          <a:lstStyle/>
          <a:p>
            <a:r>
              <a:rPr kumimoji="1" lang="ja-JP" altLang="en-US"/>
              <a:t>マスタ タイトルの書式設定</a:t>
            </a:r>
          </a:p>
        </p:txBody>
      </p:sp>
      <p:sp>
        <p:nvSpPr>
          <p:cNvPr id="1108"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9" name="日付プレースホルダ 3"/>
          <p:cNvSpPr>
            <a:spLocks noGrp="1"/>
          </p:cNvSpPr>
          <p:nvPr>
            <p:ph type="dt" sz="half" idx="10"/>
          </p:nvPr>
        </p:nvSpPr>
        <p:spPr/>
        <p:txBody>
          <a:bodyPr/>
          <a:lstStyle/>
          <a:p>
            <a:fld id="{55A50046-4F89-42D2-ACA3-81922B8471B5}"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110"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1111" name="スライド番号プレースホルダ 5"/>
          <p:cNvSpPr>
            <a:spLocks noGrp="1"/>
          </p:cNvSpPr>
          <p:nvPr>
            <p:ph type="sldNum" sz="quarter" idx="12"/>
          </p:nvPr>
        </p:nvSpPr>
        <p:spPr/>
        <p:txBody>
          <a:bodyPr/>
          <a:lstStyle/>
          <a:p>
            <a:fld id="{6C5430D0-4336-49DB-B62F-D1D0AB30FA6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5668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13" name="日付プレースホルダ 1"/>
          <p:cNvSpPr>
            <a:spLocks noGrp="1"/>
          </p:cNvSpPr>
          <p:nvPr>
            <p:ph type="dt" sz="half" idx="10"/>
          </p:nvPr>
        </p:nvSpPr>
        <p:spPr/>
        <p:txBody>
          <a:bodyPr/>
          <a:lstStyle/>
          <a:p>
            <a:fld id="{48A73094-F49E-432F-8A2D-FCC207F0529B}"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114"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1115" name="スライド番号プレースホルダ 3"/>
          <p:cNvSpPr>
            <a:spLocks noGrp="1"/>
          </p:cNvSpPr>
          <p:nvPr>
            <p:ph type="sldNum" sz="quarter" idx="12"/>
          </p:nvPr>
        </p:nvSpPr>
        <p:spPr/>
        <p:txBody>
          <a:bodyPr/>
          <a:lstStyle/>
          <a:p>
            <a:fld id="{6C5430D0-4336-49DB-B62F-D1D0AB30FA6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08859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127" name="タイトル 1"/>
          <p:cNvSpPr>
            <a:spLocks noGrp="1"/>
          </p:cNvSpPr>
          <p:nvPr>
            <p:ph type="ctrTitle"/>
          </p:nvPr>
        </p:nvSpPr>
        <p:spPr>
          <a:xfrm>
            <a:off x="742950" y="2130486"/>
            <a:ext cx="8420100" cy="1470025"/>
          </a:xfrm>
        </p:spPr>
        <p:txBody>
          <a:bodyPr/>
          <a:lstStyle/>
          <a:p>
            <a:r>
              <a:rPr lang="ja-JP" altLang="en-US"/>
              <a:t>マスタ タイトルの書式設定</a:t>
            </a:r>
          </a:p>
        </p:txBody>
      </p:sp>
      <p:sp>
        <p:nvSpPr>
          <p:cNvPr id="1128" name="サブタイトル 2"/>
          <p:cNvSpPr>
            <a:spLocks noGrp="1"/>
          </p:cNvSpPr>
          <p:nvPr>
            <p:ph type="subTitle" idx="1"/>
          </p:nvPr>
        </p:nvSpPr>
        <p:spPr>
          <a:xfrm>
            <a:off x="1485901" y="3886200"/>
            <a:ext cx="6934200" cy="1752600"/>
          </a:xfrm>
        </p:spPr>
        <p:txBody>
          <a:bodyPr/>
          <a:lstStyle>
            <a:lvl1pPr marL="0" indent="0" algn="ctr">
              <a:buNone/>
              <a:defRPr/>
            </a:lvl1pPr>
            <a:lvl2pPr marL="389586" indent="0" algn="ctr">
              <a:buNone/>
              <a:defRPr/>
            </a:lvl2pPr>
            <a:lvl3pPr marL="779173" indent="0" algn="ctr">
              <a:buNone/>
              <a:defRPr/>
            </a:lvl3pPr>
            <a:lvl4pPr marL="1168759" indent="0" algn="ctr">
              <a:buNone/>
              <a:defRPr/>
            </a:lvl4pPr>
            <a:lvl5pPr marL="1558345" indent="0" algn="ctr">
              <a:buNone/>
              <a:defRPr/>
            </a:lvl5pPr>
            <a:lvl6pPr marL="1947932" indent="0" algn="ctr">
              <a:buNone/>
              <a:defRPr/>
            </a:lvl6pPr>
            <a:lvl7pPr marL="2337518" indent="0" algn="ctr">
              <a:buNone/>
              <a:defRPr/>
            </a:lvl7pPr>
            <a:lvl8pPr marL="2727104" indent="0" algn="ctr">
              <a:buNone/>
              <a:defRPr/>
            </a:lvl8pPr>
            <a:lvl9pPr marL="3116691"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1012080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30" name="タイトル 1"/>
          <p:cNvSpPr>
            <a:spLocks noGrp="1"/>
          </p:cNvSpPr>
          <p:nvPr>
            <p:ph type="title"/>
          </p:nvPr>
        </p:nvSpPr>
        <p:spPr/>
        <p:txBody>
          <a:bodyPr/>
          <a:lstStyle/>
          <a:p>
            <a:r>
              <a:rPr lang="ja-JP" altLang="en-US"/>
              <a:t>マスタ タイトルの書式設定</a:t>
            </a:r>
          </a:p>
        </p:txBody>
      </p:sp>
      <p:sp>
        <p:nvSpPr>
          <p:cNvPr id="113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222342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33" name="タイトル 1"/>
          <p:cNvSpPr>
            <a:spLocks noGrp="1"/>
          </p:cNvSpPr>
          <p:nvPr>
            <p:ph type="title"/>
          </p:nvPr>
        </p:nvSpPr>
        <p:spPr>
          <a:xfrm>
            <a:off x="782638" y="4406961"/>
            <a:ext cx="8420100" cy="1362075"/>
          </a:xfrm>
        </p:spPr>
        <p:txBody>
          <a:bodyPr anchor="t"/>
          <a:lstStyle>
            <a:lvl1pPr algn="l">
              <a:defRPr sz="3408" b="1" cap="all"/>
            </a:lvl1pPr>
          </a:lstStyle>
          <a:p>
            <a:r>
              <a:rPr lang="ja-JP" altLang="en-US"/>
              <a:t>マスタ タイトルの書式設定</a:t>
            </a:r>
          </a:p>
        </p:txBody>
      </p:sp>
      <p:sp>
        <p:nvSpPr>
          <p:cNvPr id="1134" name="テキスト プレースホルダ 2"/>
          <p:cNvSpPr>
            <a:spLocks noGrp="1"/>
          </p:cNvSpPr>
          <p:nvPr>
            <p:ph type="body" idx="1"/>
          </p:nvPr>
        </p:nvSpPr>
        <p:spPr>
          <a:xfrm>
            <a:off x="782638"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Tree>
    <p:extLst>
      <p:ext uri="{BB962C8B-B14F-4D97-AF65-F5344CB8AC3E}">
        <p14:creationId xmlns:p14="http://schemas.microsoft.com/office/powerpoint/2010/main" val="1477377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36" name="タイトル 1"/>
          <p:cNvSpPr>
            <a:spLocks noGrp="1"/>
          </p:cNvSpPr>
          <p:nvPr>
            <p:ph type="title"/>
          </p:nvPr>
        </p:nvSpPr>
        <p:spPr/>
        <p:txBody>
          <a:bodyPr/>
          <a:lstStyle/>
          <a:p>
            <a:r>
              <a:rPr lang="ja-JP" altLang="en-US"/>
              <a:t>マスタ タイトルの書式設定</a:t>
            </a:r>
          </a:p>
        </p:txBody>
      </p:sp>
      <p:sp>
        <p:nvSpPr>
          <p:cNvPr id="1137" name="コンテンツ プレースホルダ 2"/>
          <p:cNvSpPr>
            <a:spLocks noGrp="1"/>
          </p:cNvSpPr>
          <p:nvPr>
            <p:ph sz="half" idx="1"/>
          </p:nvPr>
        </p:nvSpPr>
        <p:spPr>
          <a:xfrm>
            <a:off x="495303" y="1600206"/>
            <a:ext cx="4381501"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8" name="コンテンツ プレースホルダ 3"/>
          <p:cNvSpPr>
            <a:spLocks noGrp="1"/>
          </p:cNvSpPr>
          <p:nvPr>
            <p:ph sz="half" idx="2"/>
          </p:nvPr>
        </p:nvSpPr>
        <p:spPr>
          <a:xfrm>
            <a:off x="5029199" y="1600206"/>
            <a:ext cx="4381501"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52586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40"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41" name="テキスト プレースホルダ 2"/>
          <p:cNvSpPr>
            <a:spLocks noGrp="1"/>
          </p:cNvSpPr>
          <p:nvPr>
            <p:ph type="body" idx="1"/>
          </p:nvPr>
        </p:nvSpPr>
        <p:spPr>
          <a:xfrm>
            <a:off x="495300" y="1535113"/>
            <a:ext cx="4376738"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142" name="コンテンツ プレースホルダ 3"/>
          <p:cNvSpPr>
            <a:spLocks noGrp="1"/>
          </p:cNvSpPr>
          <p:nvPr>
            <p:ph sz="half" idx="2"/>
          </p:nvPr>
        </p:nvSpPr>
        <p:spPr>
          <a:xfrm>
            <a:off x="495300" y="2174875"/>
            <a:ext cx="4376738"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3" name="テキスト プレースホルダ 4"/>
          <p:cNvSpPr>
            <a:spLocks noGrp="1"/>
          </p:cNvSpPr>
          <p:nvPr>
            <p:ph type="body" sz="quarter" idx="3"/>
          </p:nvPr>
        </p:nvSpPr>
        <p:spPr>
          <a:xfrm>
            <a:off x="5032407" y="1535113"/>
            <a:ext cx="4378326"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144" name="コンテンツ プレースホルダ 5"/>
          <p:cNvSpPr>
            <a:spLocks noGrp="1"/>
          </p:cNvSpPr>
          <p:nvPr>
            <p:ph sz="quarter" idx="4"/>
          </p:nvPr>
        </p:nvSpPr>
        <p:spPr>
          <a:xfrm>
            <a:off x="5032407" y="2174875"/>
            <a:ext cx="4378326"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05440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7" name="タイトル 1"/>
          <p:cNvSpPr>
            <a:spLocks noGrp="1"/>
          </p:cNvSpPr>
          <p:nvPr>
            <p:ph type="title"/>
          </p:nvPr>
        </p:nvSpPr>
        <p:spPr/>
        <p:txBody>
          <a:bodyPr/>
          <a:lstStyle/>
          <a:p>
            <a:r>
              <a:rPr lang="ja-JP" altLang="en-US"/>
              <a:t>マスタ タイトルの書式設定</a:t>
            </a:r>
          </a:p>
        </p:txBody>
      </p:sp>
      <p:sp>
        <p:nvSpPr>
          <p:cNvPr id="1048"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49" name="Rectangle 4"/>
          <p:cNvSpPr>
            <a:spLocks noGrp="1" noChangeArrowheads="1"/>
          </p:cNvSpPr>
          <p:nvPr>
            <p:ph type="dt" sz="half" idx="10"/>
          </p:nvPr>
        </p:nvSpPr>
        <p:spPr>
          <a:ln/>
        </p:spPr>
        <p:txBody>
          <a:bodyPr/>
          <a:lstStyle>
            <a:lvl1pPr>
              <a:defRPr/>
            </a:lvl1pPr>
          </a:lstStyle>
          <a:p>
            <a:pPr>
              <a:defRPr/>
            </a:pPr>
            <a:fld id="{7B821661-22EC-4755-BE07-7AF4E761F25A}" type="datetime1">
              <a:rPr lang="ja-JP" altLang="en-US" smtClean="0">
                <a:solidFill>
                  <a:prstClr val="black"/>
                </a:solidFill>
              </a:rPr>
              <a:t>2024/3/8</a:t>
            </a:fld>
            <a:endParaRPr lang="en-US" altLang="ja-JP" dirty="0">
              <a:solidFill>
                <a:prstClr val="black"/>
              </a:solidFill>
            </a:endParaRPr>
          </a:p>
        </p:txBody>
      </p:sp>
      <p:sp>
        <p:nvSpPr>
          <p:cNvPr id="1050"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2499632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46"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247812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75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49" name="タイトル 1"/>
          <p:cNvSpPr>
            <a:spLocks noGrp="1"/>
          </p:cNvSpPr>
          <p:nvPr>
            <p:ph type="title"/>
          </p:nvPr>
        </p:nvSpPr>
        <p:spPr>
          <a:xfrm>
            <a:off x="495308" y="273050"/>
            <a:ext cx="3259138" cy="1162050"/>
          </a:xfrm>
        </p:spPr>
        <p:txBody>
          <a:bodyPr anchor="b"/>
          <a:lstStyle>
            <a:lvl1pPr algn="l">
              <a:defRPr sz="1704" b="1"/>
            </a:lvl1pPr>
          </a:lstStyle>
          <a:p>
            <a:r>
              <a:rPr lang="ja-JP" altLang="en-US"/>
              <a:t>マスタ タイトルの書式設定</a:t>
            </a:r>
          </a:p>
        </p:txBody>
      </p:sp>
      <p:sp>
        <p:nvSpPr>
          <p:cNvPr id="1150" name="コンテンツ プレースホルダ 2"/>
          <p:cNvSpPr>
            <a:spLocks noGrp="1"/>
          </p:cNvSpPr>
          <p:nvPr>
            <p:ph idx="1"/>
          </p:nvPr>
        </p:nvSpPr>
        <p:spPr>
          <a:xfrm>
            <a:off x="3873499" y="273057"/>
            <a:ext cx="5537201"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テキスト プレースホルダ 3"/>
          <p:cNvSpPr>
            <a:spLocks noGrp="1"/>
          </p:cNvSpPr>
          <p:nvPr>
            <p:ph type="body" sz="half" idx="2"/>
          </p:nvPr>
        </p:nvSpPr>
        <p:spPr>
          <a:xfrm>
            <a:off x="495308" y="1435103"/>
            <a:ext cx="3259138"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Tree>
    <p:extLst>
      <p:ext uri="{BB962C8B-B14F-4D97-AF65-F5344CB8AC3E}">
        <p14:creationId xmlns:p14="http://schemas.microsoft.com/office/powerpoint/2010/main" val="2407696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53" name="タイトル 1"/>
          <p:cNvSpPr>
            <a:spLocks noGrp="1"/>
          </p:cNvSpPr>
          <p:nvPr>
            <p:ph type="title"/>
          </p:nvPr>
        </p:nvSpPr>
        <p:spPr>
          <a:xfrm>
            <a:off x="1941514" y="4800600"/>
            <a:ext cx="5943600" cy="566738"/>
          </a:xfrm>
        </p:spPr>
        <p:txBody>
          <a:bodyPr anchor="b"/>
          <a:lstStyle>
            <a:lvl1pPr algn="l">
              <a:defRPr sz="1704" b="1"/>
            </a:lvl1pPr>
          </a:lstStyle>
          <a:p>
            <a:r>
              <a:rPr lang="ja-JP" altLang="en-US"/>
              <a:t>マスタ タイトルの書式設定</a:t>
            </a:r>
          </a:p>
        </p:txBody>
      </p:sp>
      <p:sp>
        <p:nvSpPr>
          <p:cNvPr id="1154" name="図プレースホルダ 2"/>
          <p:cNvSpPr>
            <a:spLocks noGrp="1"/>
          </p:cNvSpPr>
          <p:nvPr>
            <p:ph type="pic" idx="1"/>
          </p:nvPr>
        </p:nvSpPr>
        <p:spPr>
          <a:xfrm>
            <a:off x="1941514"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r>
              <a:rPr lang="ja-JP" altLang="en-US" noProof="0" dirty="0"/>
              <a:t>アイコンをクリックして図を追加</a:t>
            </a:r>
          </a:p>
        </p:txBody>
      </p:sp>
      <p:sp>
        <p:nvSpPr>
          <p:cNvPr id="1155" name="テキスト プレースホルダ 3"/>
          <p:cNvSpPr>
            <a:spLocks noGrp="1"/>
          </p:cNvSpPr>
          <p:nvPr>
            <p:ph type="body" sz="half" idx="2"/>
          </p:nvPr>
        </p:nvSpPr>
        <p:spPr>
          <a:xfrm>
            <a:off x="1941514"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Tree>
    <p:extLst>
      <p:ext uri="{BB962C8B-B14F-4D97-AF65-F5344CB8AC3E}">
        <p14:creationId xmlns:p14="http://schemas.microsoft.com/office/powerpoint/2010/main" val="1573867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57" name="タイトル 1"/>
          <p:cNvSpPr>
            <a:spLocks noGrp="1"/>
          </p:cNvSpPr>
          <p:nvPr>
            <p:ph type="title"/>
          </p:nvPr>
        </p:nvSpPr>
        <p:spPr/>
        <p:txBody>
          <a:bodyPr/>
          <a:lstStyle/>
          <a:p>
            <a:r>
              <a:rPr lang="ja-JP" altLang="en-US"/>
              <a:t>マスタ タイトルの書式設定</a:t>
            </a:r>
          </a:p>
        </p:txBody>
      </p:sp>
      <p:sp>
        <p:nvSpPr>
          <p:cNvPr id="1158"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026908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60" name="縦書きタイトル 1"/>
          <p:cNvSpPr>
            <a:spLocks noGrp="1"/>
          </p:cNvSpPr>
          <p:nvPr>
            <p:ph type="title" orient="vert"/>
          </p:nvPr>
        </p:nvSpPr>
        <p:spPr>
          <a:xfrm>
            <a:off x="7058025" y="7"/>
            <a:ext cx="2352675" cy="6126163"/>
          </a:xfrm>
        </p:spPr>
        <p:txBody>
          <a:bodyPr vert="eaVert"/>
          <a:lstStyle/>
          <a:p>
            <a:r>
              <a:rPr lang="ja-JP" altLang="en-US"/>
              <a:t>マスタ タイトルの書式設定</a:t>
            </a:r>
          </a:p>
        </p:txBody>
      </p:sp>
      <p:sp>
        <p:nvSpPr>
          <p:cNvPr id="1161" name="縦書きテキスト プレースホルダ 2"/>
          <p:cNvSpPr>
            <a:spLocks noGrp="1"/>
          </p:cNvSpPr>
          <p:nvPr>
            <p:ph type="body" orient="vert" idx="1"/>
          </p:nvPr>
        </p:nvSpPr>
        <p:spPr>
          <a:xfrm>
            <a:off x="33" y="7"/>
            <a:ext cx="69056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06154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63" name="コンテンツ プレースホルダ 1"/>
          <p:cNvSpPr>
            <a:spLocks noGrp="1"/>
          </p:cNvSpPr>
          <p:nvPr>
            <p:ph/>
          </p:nvPr>
        </p:nvSpPr>
        <p:spPr>
          <a:xfrm>
            <a:off x="0" y="7"/>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106183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165" name="タイトル 1"/>
          <p:cNvSpPr>
            <a:spLocks noGrp="1"/>
          </p:cNvSpPr>
          <p:nvPr>
            <p:ph type="title"/>
          </p:nvPr>
        </p:nvSpPr>
        <p:spPr>
          <a:xfrm>
            <a:off x="2" y="0"/>
            <a:ext cx="7605713" cy="476250"/>
          </a:xfrm>
        </p:spPr>
        <p:txBody>
          <a:bodyPr/>
          <a:lstStyle/>
          <a:p>
            <a:r>
              <a:rPr lang="ja-JP" altLang="en-US"/>
              <a:t>マスタ タイトルの書式設定</a:t>
            </a:r>
          </a:p>
        </p:txBody>
      </p:sp>
      <p:sp>
        <p:nvSpPr>
          <p:cNvPr id="1166" name="表プレースホルダ 2"/>
          <p:cNvSpPr>
            <a:spLocks noGrp="1"/>
          </p:cNvSpPr>
          <p:nvPr>
            <p:ph type="tbl" idx="1"/>
          </p:nvPr>
        </p:nvSpPr>
        <p:spPr>
          <a:xfrm>
            <a:off x="495300" y="1600206"/>
            <a:ext cx="8915400" cy="4525963"/>
          </a:xfrm>
        </p:spPr>
        <p:txBody>
          <a:bodyPr/>
          <a:lstStyle/>
          <a:p>
            <a:pPr lvl="0"/>
            <a:r>
              <a:rPr lang="ja-JP" altLang="en-US" noProof="0" dirty="0"/>
              <a:t>アイコンをクリックして表を追加</a:t>
            </a:r>
          </a:p>
        </p:txBody>
      </p:sp>
    </p:spTree>
    <p:extLst>
      <p:ext uri="{BB962C8B-B14F-4D97-AF65-F5344CB8AC3E}">
        <p14:creationId xmlns:p14="http://schemas.microsoft.com/office/powerpoint/2010/main" val="1513867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2 つのコンテンツ">
    <p:spTree>
      <p:nvGrpSpPr>
        <p:cNvPr id="1" name=""/>
        <p:cNvGrpSpPr/>
        <p:nvPr/>
      </p:nvGrpSpPr>
      <p:grpSpPr>
        <a:xfrm>
          <a:off x="0" y="0"/>
          <a:ext cx="0" cy="0"/>
          <a:chOff x="0" y="0"/>
          <a:chExt cx="0" cy="0"/>
        </a:xfrm>
      </p:grpSpPr>
      <p:sp>
        <p:nvSpPr>
          <p:cNvPr id="1168" name="タイトル 1"/>
          <p:cNvSpPr>
            <a:spLocks noGrp="1"/>
          </p:cNvSpPr>
          <p:nvPr>
            <p:ph type="title"/>
          </p:nvPr>
        </p:nvSpPr>
        <p:spPr/>
        <p:txBody>
          <a:bodyPr/>
          <a:lstStyle/>
          <a:p>
            <a:r>
              <a:rPr lang="ja-JP" altLang="en-US"/>
              <a:t>マスタ タイトルの書式設定</a:t>
            </a:r>
          </a:p>
        </p:txBody>
      </p:sp>
      <p:sp>
        <p:nvSpPr>
          <p:cNvPr id="1169" name="コンテンツ プレースホルダ 2"/>
          <p:cNvSpPr>
            <a:spLocks noGrp="1"/>
          </p:cNvSpPr>
          <p:nvPr>
            <p:ph sz="half" idx="1"/>
          </p:nvPr>
        </p:nvSpPr>
        <p:spPr>
          <a:xfrm>
            <a:off x="219459" y="1840096"/>
            <a:ext cx="9522854" cy="4621671"/>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170" name="コンテンツ プレースホルダ 8"/>
          <p:cNvSpPr>
            <a:spLocks noGrp="1"/>
          </p:cNvSpPr>
          <p:nvPr>
            <p:ph sz="quarter" idx="13"/>
          </p:nvPr>
        </p:nvSpPr>
        <p:spPr>
          <a:xfrm>
            <a:off x="231792" y="682628"/>
            <a:ext cx="9521825" cy="1010706"/>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171" name="日付プレースホルダ 4"/>
          <p:cNvSpPr>
            <a:spLocks noGrp="1"/>
          </p:cNvSpPr>
          <p:nvPr>
            <p:ph type="dt" sz="half" idx="14"/>
          </p:nvPr>
        </p:nvSpPr>
        <p:spPr>
          <a:xfrm>
            <a:off x="495300" y="6356351"/>
            <a:ext cx="2311400" cy="365125"/>
          </a:xfrm>
          <a:prstGeom prst="rect">
            <a:avLst/>
          </a:prstGeom>
        </p:spPr>
        <p:txBody>
          <a:bodyPr/>
          <a:lstStyle>
            <a:lvl1pPr eaLnBrk="1" fontAlgn="auto" hangingPunct="1">
              <a:spcBef>
                <a:spcPts val="0"/>
              </a:spcBef>
              <a:spcAft>
                <a:spcPts val="0"/>
              </a:spcAft>
              <a:defRPr>
                <a:solidFill>
                  <a:prstClr val="black"/>
                </a:solidFill>
                <a:latin typeface="Arial"/>
                <a:ea typeface="ＭＳ Ｐゴシック"/>
              </a:defRPr>
            </a:lvl1pPr>
          </a:lstStyle>
          <a:p>
            <a:pPr>
              <a:defRPr/>
            </a:pPr>
            <a:fld id="{EBC9DA0F-4B1F-4500-BE62-AEF361883D5E}" type="datetime1">
              <a:rPr lang="ja-JP" altLang="en-US" smtClean="0"/>
              <a:t>2024/3/8</a:t>
            </a:fld>
            <a:endParaRPr lang="ja-JP" altLang="en-US" dirty="0"/>
          </a:p>
        </p:txBody>
      </p:sp>
      <p:sp>
        <p:nvSpPr>
          <p:cNvPr id="1172" name="フッター プレースホルダ 5"/>
          <p:cNvSpPr>
            <a:spLocks noGrp="1"/>
          </p:cNvSpPr>
          <p:nvPr>
            <p:ph type="ftr" sz="quarter" idx="15"/>
          </p:nvPr>
        </p:nvSpPr>
        <p:spPr>
          <a:xfrm>
            <a:off x="3384550" y="6356351"/>
            <a:ext cx="3136900" cy="365125"/>
          </a:xfrm>
          <a:prstGeom prst="rect">
            <a:avLst/>
          </a:prstGeom>
        </p:spPr>
        <p:txBody>
          <a:bodyPr/>
          <a:lstStyle>
            <a:lvl1pPr eaLnBrk="1" fontAlgn="auto" hangingPunct="1">
              <a:spcBef>
                <a:spcPts val="0"/>
              </a:spcBef>
              <a:spcAft>
                <a:spcPts val="0"/>
              </a:spcAft>
              <a:defRPr>
                <a:solidFill>
                  <a:prstClr val="black"/>
                </a:solidFill>
                <a:latin typeface="Arial"/>
                <a:ea typeface="ＭＳ Ｐゴシック"/>
              </a:defRPr>
            </a:lvl1pPr>
          </a:lstStyle>
          <a:p>
            <a:pPr>
              <a:defRPr/>
            </a:pPr>
            <a:endParaRPr lang="ja-JP" altLang="en-US" dirty="0"/>
          </a:p>
        </p:txBody>
      </p:sp>
      <p:sp>
        <p:nvSpPr>
          <p:cNvPr id="1173" name="スライド番号プレースホルダ 6"/>
          <p:cNvSpPr>
            <a:spLocks noGrp="1"/>
          </p:cNvSpPr>
          <p:nvPr>
            <p:ph type="sldNum" sz="quarter" idx="16"/>
          </p:nvPr>
        </p:nvSpPr>
        <p:spPr>
          <a:xfrm>
            <a:off x="7099300" y="6356351"/>
            <a:ext cx="2311400" cy="365125"/>
          </a:xfrm>
          <a:prstGeom prst="rect">
            <a:avLst/>
          </a:prstGeom>
        </p:spPr>
        <p:txBody>
          <a:bodyPr/>
          <a:lstStyle>
            <a:lvl1pPr eaLnBrk="1" fontAlgn="auto" hangingPunct="1">
              <a:spcBef>
                <a:spcPts val="0"/>
              </a:spcBef>
              <a:spcAft>
                <a:spcPts val="0"/>
              </a:spcAft>
              <a:defRPr>
                <a:solidFill>
                  <a:prstClr val="black"/>
                </a:solidFill>
                <a:latin typeface="Arial"/>
                <a:ea typeface="ＭＳ Ｐゴシック"/>
              </a:defRPr>
            </a:lvl1pPr>
          </a:lstStyle>
          <a:p>
            <a:pPr>
              <a:defRPr/>
            </a:pPr>
            <a:fld id="{3927D28A-B3D3-4A07-959A-4E06D4851C55}" type="slidenum">
              <a:rPr lang="ja-JP" altLang="en-US"/>
              <a:pPr>
                <a:defRPr/>
              </a:pPr>
              <a:t>‹#›</a:t>
            </a:fld>
            <a:endParaRPr lang="ja-JP" altLang="en-US" dirty="0"/>
          </a:p>
        </p:txBody>
      </p:sp>
    </p:spTree>
    <p:extLst>
      <p:ext uri="{BB962C8B-B14F-4D97-AF65-F5344CB8AC3E}">
        <p14:creationId xmlns:p14="http://schemas.microsoft.com/office/powerpoint/2010/main" val="10988386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185" name="タイトル 1"/>
          <p:cNvSpPr>
            <a:spLocks noGrp="1"/>
          </p:cNvSpPr>
          <p:nvPr>
            <p:ph type="ctrTitle"/>
          </p:nvPr>
        </p:nvSpPr>
        <p:spPr>
          <a:xfrm>
            <a:off x="742950" y="2130485"/>
            <a:ext cx="8420100" cy="1470025"/>
          </a:xfrm>
        </p:spPr>
        <p:txBody>
          <a:bodyPr/>
          <a:lstStyle/>
          <a:p>
            <a:r>
              <a:rPr lang="ja-JP" altLang="en-US"/>
              <a:t>マスタ タイトルの書式設定</a:t>
            </a:r>
          </a:p>
        </p:txBody>
      </p:sp>
      <p:sp>
        <p:nvSpPr>
          <p:cNvPr id="1186" name="サブタイトル 2"/>
          <p:cNvSpPr>
            <a:spLocks noGrp="1"/>
          </p:cNvSpPr>
          <p:nvPr>
            <p:ph type="subTitle" idx="1"/>
          </p:nvPr>
        </p:nvSpPr>
        <p:spPr>
          <a:xfrm>
            <a:off x="1485900" y="3886200"/>
            <a:ext cx="6934200" cy="1752600"/>
          </a:xfrm>
        </p:spPr>
        <p:txBody>
          <a:bodyPr/>
          <a:lstStyle>
            <a:lvl1pPr marL="0" indent="0" algn="ctr">
              <a:buNone/>
              <a:defRPr/>
            </a:lvl1pPr>
            <a:lvl2pPr marL="389586" indent="0" algn="ctr">
              <a:buNone/>
              <a:defRPr/>
            </a:lvl2pPr>
            <a:lvl3pPr marL="779173" indent="0" algn="ctr">
              <a:buNone/>
              <a:defRPr/>
            </a:lvl3pPr>
            <a:lvl4pPr marL="1168759" indent="0" algn="ctr">
              <a:buNone/>
              <a:defRPr/>
            </a:lvl4pPr>
            <a:lvl5pPr marL="1558345" indent="0" algn="ctr">
              <a:buNone/>
              <a:defRPr/>
            </a:lvl5pPr>
            <a:lvl6pPr marL="1947932" indent="0" algn="ctr">
              <a:buNone/>
              <a:defRPr/>
            </a:lvl6pPr>
            <a:lvl7pPr marL="2337518" indent="0" algn="ctr">
              <a:buNone/>
              <a:defRPr/>
            </a:lvl7pPr>
            <a:lvl8pPr marL="2727104" indent="0" algn="ctr">
              <a:buNone/>
              <a:defRPr/>
            </a:lvl8pPr>
            <a:lvl9pPr marL="3116691"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130736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2" name="タイトル 1"/>
          <p:cNvSpPr>
            <a:spLocks noGrp="1"/>
          </p:cNvSpPr>
          <p:nvPr>
            <p:ph type="title"/>
          </p:nvPr>
        </p:nvSpPr>
        <p:spPr>
          <a:xfrm>
            <a:off x="782506" y="4406903"/>
            <a:ext cx="8420100" cy="1362075"/>
          </a:xfrm>
        </p:spPr>
        <p:txBody>
          <a:bodyPr anchor="t"/>
          <a:lstStyle>
            <a:lvl1pPr algn="l">
              <a:defRPr sz="4000" b="1" cap="all"/>
            </a:lvl1pPr>
          </a:lstStyle>
          <a:p>
            <a:r>
              <a:rPr lang="ja-JP" altLang="en-US"/>
              <a:t>マスタ タイトルの書式設定</a:t>
            </a:r>
          </a:p>
        </p:txBody>
      </p:sp>
      <p:sp>
        <p:nvSpPr>
          <p:cNvPr id="1053" name="テキスト プレースホルダ 2"/>
          <p:cNvSpPr>
            <a:spLocks noGrp="1"/>
          </p:cNvSpPr>
          <p:nvPr>
            <p:ph type="body" idx="1"/>
          </p:nvPr>
        </p:nvSpPr>
        <p:spPr>
          <a:xfrm>
            <a:off x="782506" y="2906714"/>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4" name="Rectangle 4"/>
          <p:cNvSpPr>
            <a:spLocks noGrp="1" noChangeArrowheads="1"/>
          </p:cNvSpPr>
          <p:nvPr>
            <p:ph type="dt" sz="half" idx="10"/>
          </p:nvPr>
        </p:nvSpPr>
        <p:spPr>
          <a:ln/>
        </p:spPr>
        <p:txBody>
          <a:bodyPr/>
          <a:lstStyle>
            <a:lvl1pPr>
              <a:defRPr/>
            </a:lvl1pPr>
          </a:lstStyle>
          <a:p>
            <a:pPr>
              <a:defRPr/>
            </a:pPr>
            <a:fld id="{4F9B73FC-64DC-4CC0-8DFE-E3DA8DF8DD75}" type="datetime1">
              <a:rPr lang="ja-JP" altLang="en-US" smtClean="0">
                <a:solidFill>
                  <a:prstClr val="black"/>
                </a:solidFill>
              </a:rPr>
              <a:t>2024/3/8</a:t>
            </a:fld>
            <a:endParaRPr lang="en-US" altLang="ja-JP" dirty="0">
              <a:solidFill>
                <a:prstClr val="black"/>
              </a:solidFill>
            </a:endParaRPr>
          </a:p>
        </p:txBody>
      </p:sp>
      <p:sp>
        <p:nvSpPr>
          <p:cNvPr id="1055"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2930547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88" name="タイトル 1"/>
          <p:cNvSpPr>
            <a:spLocks noGrp="1"/>
          </p:cNvSpPr>
          <p:nvPr>
            <p:ph type="title"/>
          </p:nvPr>
        </p:nvSpPr>
        <p:spPr/>
        <p:txBody>
          <a:bodyPr/>
          <a:lstStyle/>
          <a:p>
            <a:r>
              <a:rPr lang="ja-JP" altLang="en-US"/>
              <a:t>マスタ タイトルの書式設定</a:t>
            </a:r>
          </a:p>
        </p:txBody>
      </p:sp>
      <p:sp>
        <p:nvSpPr>
          <p:cNvPr id="118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26447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191" name="タイトル 1"/>
          <p:cNvSpPr>
            <a:spLocks noGrp="1"/>
          </p:cNvSpPr>
          <p:nvPr>
            <p:ph type="title"/>
          </p:nvPr>
        </p:nvSpPr>
        <p:spPr>
          <a:xfrm>
            <a:off x="782638" y="4406960"/>
            <a:ext cx="8420100" cy="1362075"/>
          </a:xfrm>
        </p:spPr>
        <p:txBody>
          <a:bodyPr anchor="t"/>
          <a:lstStyle>
            <a:lvl1pPr algn="l">
              <a:defRPr sz="3408" b="1" cap="all"/>
            </a:lvl1pPr>
          </a:lstStyle>
          <a:p>
            <a:r>
              <a:rPr lang="ja-JP" altLang="en-US"/>
              <a:t>マスタ タイトルの書式設定</a:t>
            </a:r>
          </a:p>
        </p:txBody>
      </p:sp>
      <p:sp>
        <p:nvSpPr>
          <p:cNvPr id="1192" name="テキスト プレースホルダ 2"/>
          <p:cNvSpPr>
            <a:spLocks noGrp="1"/>
          </p:cNvSpPr>
          <p:nvPr>
            <p:ph type="body" idx="1"/>
          </p:nvPr>
        </p:nvSpPr>
        <p:spPr>
          <a:xfrm>
            <a:off x="782638"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Tree>
    <p:extLst>
      <p:ext uri="{BB962C8B-B14F-4D97-AF65-F5344CB8AC3E}">
        <p14:creationId xmlns:p14="http://schemas.microsoft.com/office/powerpoint/2010/main" val="790308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94" name="タイトル 1"/>
          <p:cNvSpPr>
            <a:spLocks noGrp="1"/>
          </p:cNvSpPr>
          <p:nvPr>
            <p:ph type="title"/>
          </p:nvPr>
        </p:nvSpPr>
        <p:spPr/>
        <p:txBody>
          <a:bodyPr/>
          <a:lstStyle/>
          <a:p>
            <a:r>
              <a:rPr lang="ja-JP" altLang="en-US"/>
              <a:t>マスタ タイトルの書式設定</a:t>
            </a:r>
          </a:p>
        </p:txBody>
      </p:sp>
      <p:sp>
        <p:nvSpPr>
          <p:cNvPr id="1195" name="コンテンツ プレースホルダ 2"/>
          <p:cNvSpPr>
            <a:spLocks noGrp="1"/>
          </p:cNvSpPr>
          <p:nvPr>
            <p:ph sz="half" idx="1"/>
          </p:nvPr>
        </p:nvSpPr>
        <p:spPr>
          <a:xfrm>
            <a:off x="495303" y="1600206"/>
            <a:ext cx="4381501"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6" name="コンテンツ プレースホルダ 3"/>
          <p:cNvSpPr>
            <a:spLocks noGrp="1"/>
          </p:cNvSpPr>
          <p:nvPr>
            <p:ph sz="half" idx="2"/>
          </p:nvPr>
        </p:nvSpPr>
        <p:spPr>
          <a:xfrm>
            <a:off x="5029199" y="1600206"/>
            <a:ext cx="4381501"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04062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98"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99" name="テキスト プレースホルダ 2"/>
          <p:cNvSpPr>
            <a:spLocks noGrp="1"/>
          </p:cNvSpPr>
          <p:nvPr>
            <p:ph type="body" idx="1"/>
          </p:nvPr>
        </p:nvSpPr>
        <p:spPr>
          <a:xfrm>
            <a:off x="495300" y="1535113"/>
            <a:ext cx="4376738"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200" name="コンテンツ プレースホルダ 3"/>
          <p:cNvSpPr>
            <a:spLocks noGrp="1"/>
          </p:cNvSpPr>
          <p:nvPr>
            <p:ph sz="half" idx="2"/>
          </p:nvPr>
        </p:nvSpPr>
        <p:spPr>
          <a:xfrm>
            <a:off x="495300" y="2174875"/>
            <a:ext cx="4376738"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1" name="テキスト プレースホルダ 4"/>
          <p:cNvSpPr>
            <a:spLocks noGrp="1"/>
          </p:cNvSpPr>
          <p:nvPr>
            <p:ph type="body" sz="quarter" idx="3"/>
          </p:nvPr>
        </p:nvSpPr>
        <p:spPr>
          <a:xfrm>
            <a:off x="5032408" y="1535113"/>
            <a:ext cx="4378325"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1202" name="コンテンツ プレースホルダ 5"/>
          <p:cNvSpPr>
            <a:spLocks noGrp="1"/>
          </p:cNvSpPr>
          <p:nvPr>
            <p:ph sz="quarter" idx="4"/>
          </p:nvPr>
        </p:nvSpPr>
        <p:spPr>
          <a:xfrm>
            <a:off x="5032408" y="2174875"/>
            <a:ext cx="4378325"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979329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04"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753151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32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07" name="タイトル 1"/>
          <p:cNvSpPr>
            <a:spLocks noGrp="1"/>
          </p:cNvSpPr>
          <p:nvPr>
            <p:ph type="title"/>
          </p:nvPr>
        </p:nvSpPr>
        <p:spPr>
          <a:xfrm>
            <a:off x="495308" y="273050"/>
            <a:ext cx="3259138" cy="1162050"/>
          </a:xfrm>
        </p:spPr>
        <p:txBody>
          <a:bodyPr anchor="b"/>
          <a:lstStyle>
            <a:lvl1pPr algn="l">
              <a:defRPr sz="1704" b="1"/>
            </a:lvl1pPr>
          </a:lstStyle>
          <a:p>
            <a:r>
              <a:rPr lang="ja-JP" altLang="en-US"/>
              <a:t>マスタ タイトルの書式設定</a:t>
            </a:r>
          </a:p>
        </p:txBody>
      </p:sp>
      <p:sp>
        <p:nvSpPr>
          <p:cNvPr id="1208" name="コンテンツ プレースホルダ 2"/>
          <p:cNvSpPr>
            <a:spLocks noGrp="1"/>
          </p:cNvSpPr>
          <p:nvPr>
            <p:ph idx="1"/>
          </p:nvPr>
        </p:nvSpPr>
        <p:spPr>
          <a:xfrm>
            <a:off x="3873499" y="273056"/>
            <a:ext cx="5537201"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9" name="テキスト プレースホルダ 3"/>
          <p:cNvSpPr>
            <a:spLocks noGrp="1"/>
          </p:cNvSpPr>
          <p:nvPr>
            <p:ph type="body" sz="half" idx="2"/>
          </p:nvPr>
        </p:nvSpPr>
        <p:spPr>
          <a:xfrm>
            <a:off x="495308" y="1435103"/>
            <a:ext cx="3259138"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Tree>
    <p:extLst>
      <p:ext uri="{BB962C8B-B14F-4D97-AF65-F5344CB8AC3E}">
        <p14:creationId xmlns:p14="http://schemas.microsoft.com/office/powerpoint/2010/main" val="4100782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211" name="タイトル 1"/>
          <p:cNvSpPr>
            <a:spLocks noGrp="1"/>
          </p:cNvSpPr>
          <p:nvPr>
            <p:ph type="title"/>
          </p:nvPr>
        </p:nvSpPr>
        <p:spPr>
          <a:xfrm>
            <a:off x="1941513" y="4800600"/>
            <a:ext cx="5943600" cy="566738"/>
          </a:xfrm>
        </p:spPr>
        <p:txBody>
          <a:bodyPr anchor="b"/>
          <a:lstStyle>
            <a:lvl1pPr algn="l">
              <a:defRPr sz="1704" b="1"/>
            </a:lvl1pPr>
          </a:lstStyle>
          <a:p>
            <a:r>
              <a:rPr lang="ja-JP" altLang="en-US"/>
              <a:t>マスタ タイトルの書式設定</a:t>
            </a:r>
          </a:p>
        </p:txBody>
      </p:sp>
      <p:sp>
        <p:nvSpPr>
          <p:cNvPr id="1212" name="図プレースホルダ 2"/>
          <p:cNvSpPr>
            <a:spLocks noGrp="1"/>
          </p:cNvSpPr>
          <p:nvPr>
            <p:ph type="pic" idx="1"/>
          </p:nvPr>
        </p:nvSpPr>
        <p:spPr>
          <a:xfrm>
            <a:off x="1941513"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r>
              <a:rPr lang="ja-JP" altLang="en-US" noProof="0" dirty="0"/>
              <a:t>アイコンをクリックして図を追加</a:t>
            </a:r>
          </a:p>
        </p:txBody>
      </p:sp>
      <p:sp>
        <p:nvSpPr>
          <p:cNvPr id="1213" name="テキスト プレースホルダ 3"/>
          <p:cNvSpPr>
            <a:spLocks noGrp="1"/>
          </p:cNvSpPr>
          <p:nvPr>
            <p:ph type="body" sz="half" idx="2"/>
          </p:nvPr>
        </p:nvSpPr>
        <p:spPr>
          <a:xfrm>
            <a:off x="1941513"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Tree>
    <p:extLst>
      <p:ext uri="{BB962C8B-B14F-4D97-AF65-F5344CB8AC3E}">
        <p14:creationId xmlns:p14="http://schemas.microsoft.com/office/powerpoint/2010/main" val="2932180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15" name="タイトル 1"/>
          <p:cNvSpPr>
            <a:spLocks noGrp="1"/>
          </p:cNvSpPr>
          <p:nvPr>
            <p:ph type="title"/>
          </p:nvPr>
        </p:nvSpPr>
        <p:spPr/>
        <p:txBody>
          <a:bodyPr/>
          <a:lstStyle/>
          <a:p>
            <a:r>
              <a:rPr lang="ja-JP" altLang="en-US"/>
              <a:t>マスタ タイトルの書式設定</a:t>
            </a:r>
          </a:p>
        </p:txBody>
      </p:sp>
      <p:sp>
        <p:nvSpPr>
          <p:cNvPr id="1216"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835421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218" name="縦書きタイトル 1"/>
          <p:cNvSpPr>
            <a:spLocks noGrp="1"/>
          </p:cNvSpPr>
          <p:nvPr>
            <p:ph type="title" orient="vert"/>
          </p:nvPr>
        </p:nvSpPr>
        <p:spPr>
          <a:xfrm>
            <a:off x="7058025" y="6"/>
            <a:ext cx="2352675" cy="6126163"/>
          </a:xfrm>
        </p:spPr>
        <p:txBody>
          <a:bodyPr vert="eaVert"/>
          <a:lstStyle/>
          <a:p>
            <a:r>
              <a:rPr lang="ja-JP" altLang="en-US"/>
              <a:t>マスタ タイトルの書式設定</a:t>
            </a:r>
          </a:p>
        </p:txBody>
      </p:sp>
      <p:sp>
        <p:nvSpPr>
          <p:cNvPr id="1219" name="縦書きテキスト プレースホルダ 2"/>
          <p:cNvSpPr>
            <a:spLocks noGrp="1"/>
          </p:cNvSpPr>
          <p:nvPr>
            <p:ph type="body" orient="vert" idx="1"/>
          </p:nvPr>
        </p:nvSpPr>
        <p:spPr>
          <a:xfrm>
            <a:off x="33" y="6"/>
            <a:ext cx="69056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34327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7" name="タイトル 1"/>
          <p:cNvSpPr>
            <a:spLocks noGrp="1"/>
          </p:cNvSpPr>
          <p:nvPr>
            <p:ph type="title"/>
          </p:nvPr>
        </p:nvSpPr>
        <p:spPr/>
        <p:txBody>
          <a:bodyPr/>
          <a:lstStyle/>
          <a:p>
            <a:r>
              <a:rPr lang="ja-JP" altLang="en-US"/>
              <a:t>マスタ タイトルの書式設定</a:t>
            </a:r>
          </a:p>
        </p:txBody>
      </p:sp>
      <p:sp>
        <p:nvSpPr>
          <p:cNvPr id="1058" name="コンテンツ プレースホルダ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9" name="コンテンツ プレースホルダ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0" name="Rectangle 4"/>
          <p:cNvSpPr>
            <a:spLocks noGrp="1" noChangeArrowheads="1"/>
          </p:cNvSpPr>
          <p:nvPr>
            <p:ph type="dt" sz="half" idx="10"/>
          </p:nvPr>
        </p:nvSpPr>
        <p:spPr>
          <a:ln/>
        </p:spPr>
        <p:txBody>
          <a:bodyPr/>
          <a:lstStyle>
            <a:lvl1pPr>
              <a:defRPr/>
            </a:lvl1pPr>
          </a:lstStyle>
          <a:p>
            <a:pPr>
              <a:defRPr/>
            </a:pPr>
            <a:fld id="{27C1B5D5-301F-4D85-AAF2-B27B8B428E96}" type="datetime1">
              <a:rPr lang="ja-JP" altLang="en-US" smtClean="0">
                <a:solidFill>
                  <a:prstClr val="black"/>
                </a:solidFill>
              </a:rPr>
              <a:t>2024/3/8</a:t>
            </a:fld>
            <a:endParaRPr lang="en-US" altLang="ja-JP" dirty="0">
              <a:solidFill>
                <a:prstClr val="black"/>
              </a:solidFill>
            </a:endParaRPr>
          </a:p>
        </p:txBody>
      </p:sp>
      <p:sp>
        <p:nvSpPr>
          <p:cNvPr id="1061"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4011681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221" name="コンテンツ プレースホルダ 1"/>
          <p:cNvSpPr>
            <a:spLocks noGrp="1"/>
          </p:cNvSpPr>
          <p:nvPr>
            <p:ph/>
          </p:nvPr>
        </p:nvSpPr>
        <p:spPr>
          <a:xfrm>
            <a:off x="0" y="6"/>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287266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23" name="タイトル 1"/>
          <p:cNvSpPr>
            <a:spLocks noGrp="1"/>
          </p:cNvSpPr>
          <p:nvPr>
            <p:ph type="title"/>
          </p:nvPr>
        </p:nvSpPr>
        <p:spPr>
          <a:xfrm>
            <a:off x="1" y="0"/>
            <a:ext cx="7605713" cy="476250"/>
          </a:xfrm>
        </p:spPr>
        <p:txBody>
          <a:bodyPr/>
          <a:lstStyle/>
          <a:p>
            <a:r>
              <a:rPr lang="ja-JP" altLang="en-US"/>
              <a:t>マスタ タイトルの書式設定</a:t>
            </a:r>
          </a:p>
        </p:txBody>
      </p:sp>
      <p:sp>
        <p:nvSpPr>
          <p:cNvPr id="1224" name="表プレースホルダ 2"/>
          <p:cNvSpPr>
            <a:spLocks noGrp="1"/>
          </p:cNvSpPr>
          <p:nvPr>
            <p:ph type="tbl" idx="1"/>
          </p:nvPr>
        </p:nvSpPr>
        <p:spPr>
          <a:xfrm>
            <a:off x="495300" y="1600206"/>
            <a:ext cx="8915400" cy="4525963"/>
          </a:xfrm>
        </p:spPr>
        <p:txBody>
          <a:bodyPr/>
          <a:lstStyle/>
          <a:p>
            <a:pPr lvl="0"/>
            <a:r>
              <a:rPr lang="ja-JP" altLang="en-US" noProof="0" dirty="0"/>
              <a:t>アイコンをクリックして表を追加</a:t>
            </a:r>
          </a:p>
        </p:txBody>
      </p:sp>
    </p:spTree>
    <p:extLst>
      <p:ext uri="{BB962C8B-B14F-4D97-AF65-F5344CB8AC3E}">
        <p14:creationId xmlns:p14="http://schemas.microsoft.com/office/powerpoint/2010/main" val="1206372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2 つのコンテンツ">
    <p:spTree>
      <p:nvGrpSpPr>
        <p:cNvPr id="1" name=""/>
        <p:cNvGrpSpPr/>
        <p:nvPr/>
      </p:nvGrpSpPr>
      <p:grpSpPr>
        <a:xfrm>
          <a:off x="0" y="0"/>
          <a:ext cx="0" cy="0"/>
          <a:chOff x="0" y="0"/>
          <a:chExt cx="0" cy="0"/>
        </a:xfrm>
      </p:grpSpPr>
      <p:sp>
        <p:nvSpPr>
          <p:cNvPr id="1226" name="タイトル 1"/>
          <p:cNvSpPr>
            <a:spLocks noGrp="1"/>
          </p:cNvSpPr>
          <p:nvPr>
            <p:ph type="title"/>
          </p:nvPr>
        </p:nvSpPr>
        <p:spPr/>
        <p:txBody>
          <a:bodyPr/>
          <a:lstStyle/>
          <a:p>
            <a:r>
              <a:rPr lang="ja-JP" altLang="en-US"/>
              <a:t>マスタ タイトルの書式設定</a:t>
            </a:r>
          </a:p>
        </p:txBody>
      </p:sp>
      <p:sp>
        <p:nvSpPr>
          <p:cNvPr id="1227" name="コンテンツ プレースホルダ 2"/>
          <p:cNvSpPr>
            <a:spLocks noGrp="1"/>
          </p:cNvSpPr>
          <p:nvPr>
            <p:ph sz="half" idx="1"/>
          </p:nvPr>
        </p:nvSpPr>
        <p:spPr>
          <a:xfrm>
            <a:off x="219459" y="1840096"/>
            <a:ext cx="9522854" cy="4621671"/>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228" name="コンテンツ プレースホルダ 8"/>
          <p:cNvSpPr>
            <a:spLocks noGrp="1"/>
          </p:cNvSpPr>
          <p:nvPr>
            <p:ph sz="quarter" idx="13"/>
          </p:nvPr>
        </p:nvSpPr>
        <p:spPr>
          <a:xfrm>
            <a:off x="231792" y="682628"/>
            <a:ext cx="9521825" cy="1010706"/>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229" name="日付プレースホルダ 4"/>
          <p:cNvSpPr>
            <a:spLocks noGrp="1"/>
          </p:cNvSpPr>
          <p:nvPr>
            <p:ph type="dt" sz="half" idx="14"/>
          </p:nvPr>
        </p:nvSpPr>
        <p:spPr>
          <a:xfrm>
            <a:off x="495300" y="6356352"/>
            <a:ext cx="2311400" cy="365125"/>
          </a:xfrm>
          <a:prstGeom prst="rect">
            <a:avLst/>
          </a:prstGeom>
        </p:spPr>
        <p:txBody>
          <a:bodyPr/>
          <a:lstStyle>
            <a:lvl1pPr eaLnBrk="1" fontAlgn="auto" hangingPunct="1">
              <a:spcBef>
                <a:spcPts val="0"/>
              </a:spcBef>
              <a:spcAft>
                <a:spcPts val="0"/>
              </a:spcAft>
              <a:defRPr sz="1662">
                <a:solidFill>
                  <a:prstClr val="black"/>
                </a:solidFill>
                <a:latin typeface="Arial"/>
                <a:ea typeface="ＭＳ Ｐゴシック"/>
              </a:defRPr>
            </a:lvl1pPr>
          </a:lstStyle>
          <a:p>
            <a:pPr>
              <a:defRPr/>
            </a:pPr>
            <a:fld id="{2E6DB14C-A23B-4494-98E7-E906FC050631}" type="datetime1">
              <a:rPr lang="ja-JP" altLang="en-US" smtClean="0"/>
              <a:t>2024/3/8</a:t>
            </a:fld>
            <a:endParaRPr lang="ja-JP" altLang="en-US" dirty="0"/>
          </a:p>
        </p:txBody>
      </p:sp>
      <p:sp>
        <p:nvSpPr>
          <p:cNvPr id="1230" name="フッター プレースホルダ 5"/>
          <p:cNvSpPr>
            <a:spLocks noGrp="1"/>
          </p:cNvSpPr>
          <p:nvPr>
            <p:ph type="ftr" sz="quarter" idx="15"/>
          </p:nvPr>
        </p:nvSpPr>
        <p:spPr>
          <a:xfrm>
            <a:off x="3384550" y="6356352"/>
            <a:ext cx="3136900" cy="365125"/>
          </a:xfrm>
          <a:prstGeom prst="rect">
            <a:avLst/>
          </a:prstGeom>
        </p:spPr>
        <p:txBody>
          <a:bodyPr/>
          <a:lstStyle>
            <a:lvl1pPr eaLnBrk="1" fontAlgn="auto" hangingPunct="1">
              <a:spcBef>
                <a:spcPts val="0"/>
              </a:spcBef>
              <a:spcAft>
                <a:spcPts val="0"/>
              </a:spcAft>
              <a:defRPr sz="1662">
                <a:solidFill>
                  <a:prstClr val="black"/>
                </a:solidFill>
                <a:latin typeface="Arial"/>
                <a:ea typeface="ＭＳ Ｐゴシック"/>
              </a:defRPr>
            </a:lvl1pPr>
          </a:lstStyle>
          <a:p>
            <a:pPr>
              <a:defRPr/>
            </a:pPr>
            <a:endParaRPr lang="ja-JP" altLang="en-US" dirty="0"/>
          </a:p>
        </p:txBody>
      </p:sp>
      <p:sp>
        <p:nvSpPr>
          <p:cNvPr id="1231" name="スライド番号プレースホルダ 6"/>
          <p:cNvSpPr>
            <a:spLocks noGrp="1"/>
          </p:cNvSpPr>
          <p:nvPr>
            <p:ph type="sldNum" sz="quarter" idx="16"/>
          </p:nvPr>
        </p:nvSpPr>
        <p:spPr>
          <a:xfrm>
            <a:off x="7099300" y="6356352"/>
            <a:ext cx="2311400" cy="365125"/>
          </a:xfrm>
          <a:prstGeom prst="rect">
            <a:avLst/>
          </a:prstGeom>
        </p:spPr>
        <p:txBody>
          <a:bodyPr/>
          <a:lstStyle>
            <a:lvl1pPr eaLnBrk="1" fontAlgn="auto" hangingPunct="1">
              <a:spcBef>
                <a:spcPts val="0"/>
              </a:spcBef>
              <a:spcAft>
                <a:spcPts val="0"/>
              </a:spcAft>
              <a:defRPr sz="1662">
                <a:solidFill>
                  <a:prstClr val="black"/>
                </a:solidFill>
                <a:latin typeface="Arial"/>
                <a:ea typeface="ＭＳ Ｐゴシック"/>
              </a:defRPr>
            </a:lvl1pPr>
          </a:lstStyle>
          <a:p>
            <a:pPr>
              <a:defRPr/>
            </a:pPr>
            <a:fld id="{970D66F6-6EC2-4397-86BE-A83AAF816CCA}" type="slidenum">
              <a:rPr lang="ja-JP" altLang="en-US"/>
              <a:pPr>
                <a:defRPr/>
              </a:pPr>
              <a:t>‹#›</a:t>
            </a:fld>
            <a:endParaRPr lang="ja-JP" altLang="en-US" dirty="0"/>
          </a:p>
        </p:txBody>
      </p:sp>
    </p:spTree>
    <p:extLst>
      <p:ext uri="{BB962C8B-B14F-4D97-AF65-F5344CB8AC3E}">
        <p14:creationId xmlns:p14="http://schemas.microsoft.com/office/powerpoint/2010/main" val="3505417282"/>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239" name="タイトル 1"/>
          <p:cNvSpPr>
            <a:spLocks noGrp="1"/>
          </p:cNvSpPr>
          <p:nvPr>
            <p:ph type="ctrTitle"/>
          </p:nvPr>
        </p:nvSpPr>
        <p:spPr>
          <a:xfrm>
            <a:off x="742950" y="2130425"/>
            <a:ext cx="8420100" cy="1470025"/>
          </a:xfrm>
        </p:spPr>
        <p:txBody>
          <a:bodyPr/>
          <a:lstStyle/>
          <a:p>
            <a:r>
              <a:rPr lang="ja-JP" altLang="en-US"/>
              <a:t>マスタ タイトルの書式設定</a:t>
            </a:r>
          </a:p>
        </p:txBody>
      </p:sp>
      <p:sp>
        <p:nvSpPr>
          <p:cNvPr id="1240"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1241" name="日付プレースホルダ 3"/>
          <p:cNvSpPr>
            <a:spLocks noGrp="1"/>
          </p:cNvSpPr>
          <p:nvPr>
            <p:ph type="dt" sz="half" idx="10"/>
          </p:nvPr>
        </p:nvSpPr>
        <p:spPr/>
        <p:txBody>
          <a:bodyPr/>
          <a:lstStyle>
            <a:lvl1pPr>
              <a:defRPr/>
            </a:lvl1pPr>
          </a:lstStyle>
          <a:p>
            <a:pPr>
              <a:defRPr/>
            </a:pPr>
            <a:fld id="{0BDCDF57-DEA1-4779-B0E9-D4E3E12A7427}"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42"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43" name="スライド番号プレースホルダ 5"/>
          <p:cNvSpPr>
            <a:spLocks noGrp="1"/>
          </p:cNvSpPr>
          <p:nvPr>
            <p:ph type="sldNum" sz="quarter" idx="12"/>
          </p:nvPr>
        </p:nvSpPr>
        <p:spPr/>
        <p:txBody>
          <a:bodyPr/>
          <a:lstStyle>
            <a:lvl1pPr>
              <a:defRPr/>
            </a:lvl1pPr>
          </a:lstStyle>
          <a:p>
            <a:fld id="{8A139363-3776-4C57-A6E9-DE512C25C277}" type="slidenum">
              <a:rPr lang="ja-JP" altLang="en-US"/>
              <a:pPr/>
              <a:t>‹#›</a:t>
            </a:fld>
            <a:endParaRPr lang="ja-JP" altLang="en-US" dirty="0"/>
          </a:p>
        </p:txBody>
      </p:sp>
    </p:spTree>
    <p:extLst>
      <p:ext uri="{BB962C8B-B14F-4D97-AF65-F5344CB8AC3E}">
        <p14:creationId xmlns:p14="http://schemas.microsoft.com/office/powerpoint/2010/main" val="380809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45" name="タイトル 1"/>
          <p:cNvSpPr>
            <a:spLocks noGrp="1"/>
          </p:cNvSpPr>
          <p:nvPr>
            <p:ph type="title"/>
          </p:nvPr>
        </p:nvSpPr>
        <p:spPr/>
        <p:txBody>
          <a:bodyPr/>
          <a:lstStyle/>
          <a:p>
            <a:r>
              <a:rPr lang="ja-JP" altLang="en-US"/>
              <a:t>マスタ タイトルの書式設定</a:t>
            </a:r>
          </a:p>
        </p:txBody>
      </p:sp>
      <p:sp>
        <p:nvSpPr>
          <p:cNvPr id="1246"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7" name="日付プレースホルダ 3"/>
          <p:cNvSpPr>
            <a:spLocks noGrp="1"/>
          </p:cNvSpPr>
          <p:nvPr>
            <p:ph type="dt" sz="half" idx="10"/>
          </p:nvPr>
        </p:nvSpPr>
        <p:spPr/>
        <p:txBody>
          <a:bodyPr/>
          <a:lstStyle>
            <a:lvl1pPr>
              <a:defRPr/>
            </a:lvl1pPr>
          </a:lstStyle>
          <a:p>
            <a:pPr>
              <a:defRPr/>
            </a:pPr>
            <a:fld id="{832A03E8-3A66-4B78-9C0C-57F632FFAB40}"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48"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49" name="スライド番号プレースホルダ 5"/>
          <p:cNvSpPr>
            <a:spLocks noGrp="1"/>
          </p:cNvSpPr>
          <p:nvPr>
            <p:ph type="sldNum" sz="quarter" idx="12"/>
          </p:nvPr>
        </p:nvSpPr>
        <p:spPr/>
        <p:txBody>
          <a:bodyPr/>
          <a:lstStyle>
            <a:lvl1pPr>
              <a:defRPr/>
            </a:lvl1pPr>
          </a:lstStyle>
          <a:p>
            <a:fld id="{573CC5FA-D14B-4298-B2D8-64067D7BDF1B}" type="slidenum">
              <a:rPr lang="ja-JP" altLang="en-US"/>
              <a:pPr/>
              <a:t>‹#›</a:t>
            </a:fld>
            <a:endParaRPr lang="ja-JP" altLang="en-US" dirty="0"/>
          </a:p>
        </p:txBody>
      </p:sp>
    </p:spTree>
    <p:extLst>
      <p:ext uri="{BB962C8B-B14F-4D97-AF65-F5344CB8AC3E}">
        <p14:creationId xmlns:p14="http://schemas.microsoft.com/office/powerpoint/2010/main" val="2738122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251"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a:t>マスタ タイトルの書式設定</a:t>
            </a:r>
          </a:p>
        </p:txBody>
      </p:sp>
      <p:sp>
        <p:nvSpPr>
          <p:cNvPr id="1252" name="テキスト プレースホルダ 2"/>
          <p:cNvSpPr>
            <a:spLocks noGrp="1"/>
          </p:cNvSpPr>
          <p:nvPr>
            <p:ph type="body" idx="1"/>
          </p:nvPr>
        </p:nvSpPr>
        <p:spPr>
          <a:xfrm>
            <a:off x="782638"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1253" name="日付プレースホルダ 3"/>
          <p:cNvSpPr>
            <a:spLocks noGrp="1"/>
          </p:cNvSpPr>
          <p:nvPr>
            <p:ph type="dt" sz="half" idx="10"/>
          </p:nvPr>
        </p:nvSpPr>
        <p:spPr/>
        <p:txBody>
          <a:bodyPr/>
          <a:lstStyle>
            <a:lvl1pPr>
              <a:defRPr/>
            </a:lvl1pPr>
          </a:lstStyle>
          <a:p>
            <a:pPr>
              <a:defRPr/>
            </a:pPr>
            <a:fld id="{2DFF52BE-3375-4B2F-9CF3-279CE9BA2A7F}"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54"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55" name="スライド番号プレースホルダ 5"/>
          <p:cNvSpPr>
            <a:spLocks noGrp="1"/>
          </p:cNvSpPr>
          <p:nvPr>
            <p:ph type="sldNum" sz="quarter" idx="12"/>
          </p:nvPr>
        </p:nvSpPr>
        <p:spPr/>
        <p:txBody>
          <a:bodyPr/>
          <a:lstStyle>
            <a:lvl1pPr>
              <a:defRPr/>
            </a:lvl1pPr>
          </a:lstStyle>
          <a:p>
            <a:fld id="{C66A1687-7F3D-4B93-A951-DFE0CB71709B}" type="slidenum">
              <a:rPr lang="ja-JP" altLang="en-US"/>
              <a:pPr/>
              <a:t>‹#›</a:t>
            </a:fld>
            <a:endParaRPr lang="ja-JP" altLang="en-US" dirty="0"/>
          </a:p>
        </p:txBody>
      </p:sp>
    </p:spTree>
    <p:extLst>
      <p:ext uri="{BB962C8B-B14F-4D97-AF65-F5344CB8AC3E}">
        <p14:creationId xmlns:p14="http://schemas.microsoft.com/office/powerpoint/2010/main" val="4231997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57" name="タイトル 1"/>
          <p:cNvSpPr>
            <a:spLocks noGrp="1"/>
          </p:cNvSpPr>
          <p:nvPr>
            <p:ph type="title"/>
          </p:nvPr>
        </p:nvSpPr>
        <p:spPr/>
        <p:txBody>
          <a:bodyPr/>
          <a:lstStyle/>
          <a:p>
            <a:r>
              <a:rPr lang="ja-JP" altLang="en-US"/>
              <a:t>マスタ タイトルの書式設定</a:t>
            </a:r>
          </a:p>
        </p:txBody>
      </p:sp>
      <p:sp>
        <p:nvSpPr>
          <p:cNvPr id="1258" name="コンテンツ プレースホルダ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9" name="コンテンツ プレースホルダ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0" name="日付プレースホルダ 3"/>
          <p:cNvSpPr>
            <a:spLocks noGrp="1"/>
          </p:cNvSpPr>
          <p:nvPr>
            <p:ph type="dt" sz="half" idx="10"/>
          </p:nvPr>
        </p:nvSpPr>
        <p:spPr/>
        <p:txBody>
          <a:bodyPr/>
          <a:lstStyle>
            <a:lvl1pPr>
              <a:defRPr/>
            </a:lvl1pPr>
          </a:lstStyle>
          <a:p>
            <a:pPr>
              <a:defRPr/>
            </a:pPr>
            <a:fld id="{506A9011-68CA-4ACA-8D16-9CADAB0E7D3E}"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61"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62" name="スライド番号プレースホルダ 5"/>
          <p:cNvSpPr>
            <a:spLocks noGrp="1"/>
          </p:cNvSpPr>
          <p:nvPr>
            <p:ph type="sldNum" sz="quarter" idx="12"/>
          </p:nvPr>
        </p:nvSpPr>
        <p:spPr/>
        <p:txBody>
          <a:bodyPr/>
          <a:lstStyle>
            <a:lvl1pPr>
              <a:defRPr/>
            </a:lvl1pPr>
          </a:lstStyle>
          <a:p>
            <a:fld id="{EF532765-7585-4603-B576-52E299D161A7}" type="slidenum">
              <a:rPr lang="ja-JP" altLang="en-US"/>
              <a:pPr/>
              <a:t>‹#›</a:t>
            </a:fld>
            <a:endParaRPr lang="ja-JP" altLang="en-US" dirty="0"/>
          </a:p>
        </p:txBody>
      </p:sp>
    </p:spTree>
    <p:extLst>
      <p:ext uri="{BB962C8B-B14F-4D97-AF65-F5344CB8AC3E}">
        <p14:creationId xmlns:p14="http://schemas.microsoft.com/office/powerpoint/2010/main" val="4038646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64" name="タイトル 1"/>
          <p:cNvSpPr>
            <a:spLocks noGrp="1"/>
          </p:cNvSpPr>
          <p:nvPr>
            <p:ph type="title"/>
          </p:nvPr>
        </p:nvSpPr>
        <p:spPr/>
        <p:txBody>
          <a:bodyPr/>
          <a:lstStyle>
            <a:lvl1pPr>
              <a:defRPr/>
            </a:lvl1pPr>
          </a:lstStyle>
          <a:p>
            <a:r>
              <a:rPr lang="ja-JP" altLang="en-US"/>
              <a:t>マスタ タイトルの書式設定</a:t>
            </a:r>
          </a:p>
        </p:txBody>
      </p:sp>
      <p:sp>
        <p:nvSpPr>
          <p:cNvPr id="1265"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266"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7" name="テキスト プレースホルダ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268" name="コンテンツ プレースホルダ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9" name="日付プレースホルダ 3"/>
          <p:cNvSpPr>
            <a:spLocks noGrp="1"/>
          </p:cNvSpPr>
          <p:nvPr>
            <p:ph type="dt" sz="half" idx="10"/>
          </p:nvPr>
        </p:nvSpPr>
        <p:spPr/>
        <p:txBody>
          <a:bodyPr/>
          <a:lstStyle>
            <a:lvl1pPr>
              <a:defRPr/>
            </a:lvl1pPr>
          </a:lstStyle>
          <a:p>
            <a:pPr>
              <a:defRPr/>
            </a:pPr>
            <a:fld id="{4C9BCC61-0206-496E-9C5C-6A1F9601CE7B}"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70"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71" name="スライド番号プレースホルダ 5"/>
          <p:cNvSpPr>
            <a:spLocks noGrp="1"/>
          </p:cNvSpPr>
          <p:nvPr>
            <p:ph type="sldNum" sz="quarter" idx="12"/>
          </p:nvPr>
        </p:nvSpPr>
        <p:spPr/>
        <p:txBody>
          <a:bodyPr/>
          <a:lstStyle>
            <a:lvl1pPr>
              <a:defRPr/>
            </a:lvl1pPr>
          </a:lstStyle>
          <a:p>
            <a:fld id="{1599F54F-D38D-4A2E-845A-BC78A0173EF7}" type="slidenum">
              <a:rPr lang="ja-JP" altLang="en-US"/>
              <a:pPr/>
              <a:t>‹#›</a:t>
            </a:fld>
            <a:endParaRPr lang="ja-JP" altLang="en-US" dirty="0"/>
          </a:p>
        </p:txBody>
      </p:sp>
    </p:spTree>
    <p:extLst>
      <p:ext uri="{BB962C8B-B14F-4D97-AF65-F5344CB8AC3E}">
        <p14:creationId xmlns:p14="http://schemas.microsoft.com/office/powerpoint/2010/main" val="2548377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73" name="タイトル 1"/>
          <p:cNvSpPr>
            <a:spLocks noGrp="1"/>
          </p:cNvSpPr>
          <p:nvPr>
            <p:ph type="title"/>
          </p:nvPr>
        </p:nvSpPr>
        <p:spPr/>
        <p:txBody>
          <a:bodyPr/>
          <a:lstStyle/>
          <a:p>
            <a:r>
              <a:rPr lang="ja-JP" altLang="en-US"/>
              <a:t>マスタ タイトルの書式設定</a:t>
            </a:r>
          </a:p>
        </p:txBody>
      </p:sp>
      <p:sp>
        <p:nvSpPr>
          <p:cNvPr id="1274" name="日付プレースホルダ 3"/>
          <p:cNvSpPr>
            <a:spLocks noGrp="1"/>
          </p:cNvSpPr>
          <p:nvPr>
            <p:ph type="dt" sz="half" idx="10"/>
          </p:nvPr>
        </p:nvSpPr>
        <p:spPr/>
        <p:txBody>
          <a:bodyPr/>
          <a:lstStyle>
            <a:lvl1pPr>
              <a:defRPr/>
            </a:lvl1pPr>
          </a:lstStyle>
          <a:p>
            <a:pPr>
              <a:defRPr/>
            </a:pPr>
            <a:fld id="{0E44D05D-B911-4115-ACBF-9602E041086E}"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75"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76" name="スライド番号プレースホルダ 5"/>
          <p:cNvSpPr>
            <a:spLocks noGrp="1"/>
          </p:cNvSpPr>
          <p:nvPr>
            <p:ph type="sldNum" sz="quarter" idx="12"/>
          </p:nvPr>
        </p:nvSpPr>
        <p:spPr/>
        <p:txBody>
          <a:bodyPr/>
          <a:lstStyle>
            <a:lvl1pPr>
              <a:defRPr/>
            </a:lvl1pPr>
          </a:lstStyle>
          <a:p>
            <a:fld id="{366106C1-0576-41A7-80CC-99A861A76532}" type="slidenum">
              <a:rPr lang="ja-JP" altLang="en-US"/>
              <a:pPr/>
              <a:t>‹#›</a:t>
            </a:fld>
            <a:endParaRPr lang="ja-JP" altLang="en-US" dirty="0"/>
          </a:p>
        </p:txBody>
      </p:sp>
    </p:spTree>
    <p:extLst>
      <p:ext uri="{BB962C8B-B14F-4D97-AF65-F5344CB8AC3E}">
        <p14:creationId xmlns:p14="http://schemas.microsoft.com/office/powerpoint/2010/main" val="3537320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78" name="日付プレースホルダ 3"/>
          <p:cNvSpPr>
            <a:spLocks noGrp="1"/>
          </p:cNvSpPr>
          <p:nvPr>
            <p:ph type="dt" sz="half" idx="10"/>
          </p:nvPr>
        </p:nvSpPr>
        <p:spPr/>
        <p:txBody>
          <a:bodyPr/>
          <a:lstStyle>
            <a:lvl1pPr>
              <a:defRPr/>
            </a:lvl1pPr>
          </a:lstStyle>
          <a:p>
            <a:pPr>
              <a:defRPr/>
            </a:pPr>
            <a:fld id="{9E08C9E6-BB3D-45E1-ACE0-0492736D2B15}"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79"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80" name="スライド番号プレースホルダ 5"/>
          <p:cNvSpPr>
            <a:spLocks noGrp="1"/>
          </p:cNvSpPr>
          <p:nvPr>
            <p:ph type="sldNum" sz="quarter" idx="12"/>
          </p:nvPr>
        </p:nvSpPr>
        <p:spPr/>
        <p:txBody>
          <a:bodyPr/>
          <a:lstStyle>
            <a:lvl1pPr>
              <a:defRPr/>
            </a:lvl1pPr>
          </a:lstStyle>
          <a:p>
            <a:fld id="{89AAA843-5C7A-4D93-A69B-A203303DFD52}" type="slidenum">
              <a:rPr lang="ja-JP" altLang="en-US"/>
              <a:pPr/>
              <a:t>‹#›</a:t>
            </a:fld>
            <a:endParaRPr lang="ja-JP" altLang="en-US" dirty="0"/>
          </a:p>
        </p:txBody>
      </p:sp>
    </p:spTree>
    <p:extLst>
      <p:ext uri="{BB962C8B-B14F-4D97-AF65-F5344CB8AC3E}">
        <p14:creationId xmlns:p14="http://schemas.microsoft.com/office/powerpoint/2010/main" val="1630961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3"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4" name="テキスト プレースホルダ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5" name="コンテンツ プレースホルダ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6" name="テキスト プレースホルダ 4"/>
          <p:cNvSpPr>
            <a:spLocks noGrp="1"/>
          </p:cNvSpPr>
          <p:nvPr>
            <p:ph type="body" sz="quarter" idx="3"/>
          </p:nvPr>
        </p:nvSpPr>
        <p:spPr>
          <a:xfrm>
            <a:off x="5032112" y="1535113"/>
            <a:ext cx="4378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7" name="コンテンツ プレースホルダ 5"/>
          <p:cNvSpPr>
            <a:spLocks noGrp="1"/>
          </p:cNvSpPr>
          <p:nvPr>
            <p:ph sz="quarter" idx="4"/>
          </p:nvPr>
        </p:nvSpPr>
        <p:spPr>
          <a:xfrm>
            <a:off x="5032112"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8" name="Rectangle 4"/>
          <p:cNvSpPr>
            <a:spLocks noGrp="1" noChangeArrowheads="1"/>
          </p:cNvSpPr>
          <p:nvPr>
            <p:ph type="dt" sz="half" idx="10"/>
          </p:nvPr>
        </p:nvSpPr>
        <p:spPr>
          <a:ln/>
        </p:spPr>
        <p:txBody>
          <a:bodyPr/>
          <a:lstStyle>
            <a:lvl1pPr>
              <a:defRPr/>
            </a:lvl1pPr>
          </a:lstStyle>
          <a:p>
            <a:pPr>
              <a:defRPr/>
            </a:pPr>
            <a:fld id="{54C97735-494F-4701-AD88-5329D7AA96EC}" type="datetime1">
              <a:rPr lang="ja-JP" altLang="en-US" smtClean="0">
                <a:solidFill>
                  <a:prstClr val="black"/>
                </a:solidFill>
              </a:rPr>
              <a:t>2024/3/8</a:t>
            </a:fld>
            <a:endParaRPr lang="en-US" altLang="ja-JP" dirty="0">
              <a:solidFill>
                <a:prstClr val="black"/>
              </a:solidFill>
            </a:endParaRPr>
          </a:p>
        </p:txBody>
      </p:sp>
      <p:sp>
        <p:nvSpPr>
          <p:cNvPr id="1069"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3503890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282" name="タイトル 1"/>
          <p:cNvSpPr>
            <a:spLocks noGrp="1"/>
          </p:cNvSpPr>
          <p:nvPr>
            <p:ph type="title"/>
          </p:nvPr>
        </p:nvSpPr>
        <p:spPr>
          <a:xfrm>
            <a:off x="495300" y="273050"/>
            <a:ext cx="3259138" cy="1162050"/>
          </a:xfrm>
        </p:spPr>
        <p:txBody>
          <a:bodyPr anchor="b"/>
          <a:lstStyle>
            <a:lvl1pPr algn="l">
              <a:defRPr sz="2000" b="1"/>
            </a:lvl1pPr>
          </a:lstStyle>
          <a:p>
            <a:r>
              <a:rPr lang="ja-JP" altLang="en-US"/>
              <a:t>マスタ タイトルの書式設定</a:t>
            </a:r>
          </a:p>
        </p:txBody>
      </p:sp>
      <p:sp>
        <p:nvSpPr>
          <p:cNvPr id="1283" name="コンテンツ プレースホルダ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84" name="テキスト プレースホルダ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285" name="日付プレースホルダ 3"/>
          <p:cNvSpPr>
            <a:spLocks noGrp="1"/>
          </p:cNvSpPr>
          <p:nvPr>
            <p:ph type="dt" sz="half" idx="10"/>
          </p:nvPr>
        </p:nvSpPr>
        <p:spPr/>
        <p:txBody>
          <a:bodyPr/>
          <a:lstStyle>
            <a:lvl1pPr>
              <a:defRPr/>
            </a:lvl1pPr>
          </a:lstStyle>
          <a:p>
            <a:pPr>
              <a:defRPr/>
            </a:pPr>
            <a:fld id="{FAAED42E-8A52-4A6D-8B97-F634CC893D3D}"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86"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87" name="スライド番号プレースホルダ 5"/>
          <p:cNvSpPr>
            <a:spLocks noGrp="1"/>
          </p:cNvSpPr>
          <p:nvPr>
            <p:ph type="sldNum" sz="quarter" idx="12"/>
          </p:nvPr>
        </p:nvSpPr>
        <p:spPr/>
        <p:txBody>
          <a:bodyPr/>
          <a:lstStyle>
            <a:lvl1pPr>
              <a:defRPr/>
            </a:lvl1pPr>
          </a:lstStyle>
          <a:p>
            <a:fld id="{F295399F-C61B-4133-81FC-2F7612D89245}" type="slidenum">
              <a:rPr lang="ja-JP" altLang="en-US"/>
              <a:pPr/>
              <a:t>‹#›</a:t>
            </a:fld>
            <a:endParaRPr lang="ja-JP" altLang="en-US" dirty="0"/>
          </a:p>
        </p:txBody>
      </p:sp>
    </p:spTree>
    <p:extLst>
      <p:ext uri="{BB962C8B-B14F-4D97-AF65-F5344CB8AC3E}">
        <p14:creationId xmlns:p14="http://schemas.microsoft.com/office/powerpoint/2010/main" val="4196349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289" name="タイトル 1"/>
          <p:cNvSpPr>
            <a:spLocks noGrp="1"/>
          </p:cNvSpPr>
          <p:nvPr>
            <p:ph type="title"/>
          </p:nvPr>
        </p:nvSpPr>
        <p:spPr>
          <a:xfrm>
            <a:off x="1941513" y="4800600"/>
            <a:ext cx="5943600" cy="566738"/>
          </a:xfrm>
        </p:spPr>
        <p:txBody>
          <a:bodyPr anchor="b"/>
          <a:lstStyle>
            <a:lvl1pPr algn="l">
              <a:defRPr sz="2000" b="1"/>
            </a:lvl1pPr>
          </a:lstStyle>
          <a:p>
            <a:r>
              <a:rPr lang="ja-JP" altLang="en-US"/>
              <a:t>マスタ タイトルの書式設定</a:t>
            </a:r>
          </a:p>
        </p:txBody>
      </p:sp>
      <p:sp>
        <p:nvSpPr>
          <p:cNvPr id="1290" name="図プレースホルダ 2"/>
          <p:cNvSpPr>
            <a:spLocks noGrp="1"/>
          </p:cNvSpPr>
          <p:nvPr>
            <p:ph type="pic" idx="1"/>
          </p:nvPr>
        </p:nvSpPr>
        <p:spPr>
          <a:xfrm>
            <a:off x="1941513"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1291"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292" name="日付プレースホルダ 3"/>
          <p:cNvSpPr>
            <a:spLocks noGrp="1"/>
          </p:cNvSpPr>
          <p:nvPr>
            <p:ph type="dt" sz="half" idx="10"/>
          </p:nvPr>
        </p:nvSpPr>
        <p:spPr/>
        <p:txBody>
          <a:bodyPr/>
          <a:lstStyle>
            <a:lvl1pPr>
              <a:defRPr/>
            </a:lvl1pPr>
          </a:lstStyle>
          <a:p>
            <a:pPr>
              <a:defRPr/>
            </a:pPr>
            <a:fld id="{28FBA101-5970-45EA-BE53-F3C3F86D31FA}"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93"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294" name="スライド番号プレースホルダ 5"/>
          <p:cNvSpPr>
            <a:spLocks noGrp="1"/>
          </p:cNvSpPr>
          <p:nvPr>
            <p:ph type="sldNum" sz="quarter" idx="12"/>
          </p:nvPr>
        </p:nvSpPr>
        <p:spPr/>
        <p:txBody>
          <a:bodyPr/>
          <a:lstStyle>
            <a:lvl1pPr>
              <a:defRPr/>
            </a:lvl1pPr>
          </a:lstStyle>
          <a:p>
            <a:fld id="{223A5DE1-ADE2-4131-9103-4B28AD7FC89A}" type="slidenum">
              <a:rPr lang="ja-JP" altLang="en-US"/>
              <a:pPr/>
              <a:t>‹#›</a:t>
            </a:fld>
            <a:endParaRPr lang="ja-JP" altLang="en-US" dirty="0"/>
          </a:p>
        </p:txBody>
      </p:sp>
    </p:spTree>
    <p:extLst>
      <p:ext uri="{BB962C8B-B14F-4D97-AF65-F5344CB8AC3E}">
        <p14:creationId xmlns:p14="http://schemas.microsoft.com/office/powerpoint/2010/main" val="3912482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296" name="タイトル 1"/>
          <p:cNvSpPr>
            <a:spLocks noGrp="1"/>
          </p:cNvSpPr>
          <p:nvPr>
            <p:ph type="title"/>
          </p:nvPr>
        </p:nvSpPr>
        <p:spPr/>
        <p:txBody>
          <a:bodyPr/>
          <a:lstStyle/>
          <a:p>
            <a:r>
              <a:rPr lang="ja-JP" altLang="en-US"/>
              <a:t>マスタ タイトルの書式設定</a:t>
            </a:r>
          </a:p>
        </p:txBody>
      </p:sp>
      <p:sp>
        <p:nvSpPr>
          <p:cNvPr id="1297"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8" name="日付プレースホルダ 3"/>
          <p:cNvSpPr>
            <a:spLocks noGrp="1"/>
          </p:cNvSpPr>
          <p:nvPr>
            <p:ph type="dt" sz="half" idx="10"/>
          </p:nvPr>
        </p:nvSpPr>
        <p:spPr/>
        <p:txBody>
          <a:bodyPr/>
          <a:lstStyle>
            <a:lvl1pPr>
              <a:defRPr/>
            </a:lvl1pPr>
          </a:lstStyle>
          <a:p>
            <a:pPr>
              <a:defRPr/>
            </a:pPr>
            <a:fld id="{32ADCB3E-9B5C-4953-BF44-9B5C7ECFA39B}"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99"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300" name="スライド番号プレースホルダ 5"/>
          <p:cNvSpPr>
            <a:spLocks noGrp="1"/>
          </p:cNvSpPr>
          <p:nvPr>
            <p:ph type="sldNum" sz="quarter" idx="12"/>
          </p:nvPr>
        </p:nvSpPr>
        <p:spPr/>
        <p:txBody>
          <a:bodyPr/>
          <a:lstStyle>
            <a:lvl1pPr>
              <a:defRPr/>
            </a:lvl1pPr>
          </a:lstStyle>
          <a:p>
            <a:fld id="{11EF7A89-0D46-4E35-9109-AF3A70731541}" type="slidenum">
              <a:rPr lang="ja-JP" altLang="en-US"/>
              <a:pPr/>
              <a:t>‹#›</a:t>
            </a:fld>
            <a:endParaRPr lang="ja-JP" altLang="en-US" dirty="0"/>
          </a:p>
        </p:txBody>
      </p:sp>
    </p:spTree>
    <p:extLst>
      <p:ext uri="{BB962C8B-B14F-4D97-AF65-F5344CB8AC3E}">
        <p14:creationId xmlns:p14="http://schemas.microsoft.com/office/powerpoint/2010/main" val="2392418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302" name="縦書きタイトル 1"/>
          <p:cNvSpPr>
            <a:spLocks noGrp="1"/>
          </p:cNvSpPr>
          <p:nvPr>
            <p:ph type="title" orient="vert"/>
          </p:nvPr>
        </p:nvSpPr>
        <p:spPr>
          <a:xfrm>
            <a:off x="7181850" y="274638"/>
            <a:ext cx="2228850" cy="5851525"/>
          </a:xfrm>
        </p:spPr>
        <p:txBody>
          <a:bodyPr vert="eaVert"/>
          <a:lstStyle/>
          <a:p>
            <a:r>
              <a:rPr lang="ja-JP" altLang="en-US"/>
              <a:t>マスタ タイトルの書式設定</a:t>
            </a:r>
          </a:p>
        </p:txBody>
      </p:sp>
      <p:sp>
        <p:nvSpPr>
          <p:cNvPr id="1303" name="縦書きテキスト プレースホルダ 2"/>
          <p:cNvSpPr>
            <a:spLocks noGrp="1"/>
          </p:cNvSpPr>
          <p:nvPr>
            <p:ph type="body" orient="vert" idx="1"/>
          </p:nvPr>
        </p:nvSpPr>
        <p:spPr>
          <a:xfrm>
            <a:off x="495300" y="274638"/>
            <a:ext cx="65341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04" name="日付プレースホルダ 3"/>
          <p:cNvSpPr>
            <a:spLocks noGrp="1"/>
          </p:cNvSpPr>
          <p:nvPr>
            <p:ph type="dt" sz="half" idx="10"/>
          </p:nvPr>
        </p:nvSpPr>
        <p:spPr/>
        <p:txBody>
          <a:bodyPr/>
          <a:lstStyle>
            <a:lvl1pPr>
              <a:defRPr/>
            </a:lvl1pPr>
          </a:lstStyle>
          <a:p>
            <a:pPr>
              <a:defRPr/>
            </a:pPr>
            <a:fld id="{055EC28E-4DAA-4D7C-BB59-647338CAE1DA}"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305" name="フッター プレースホルダ 4"/>
          <p:cNvSpPr>
            <a:spLocks noGrp="1"/>
          </p:cNvSpPr>
          <p:nvPr>
            <p:ph type="ftr" sz="quarter" idx="11"/>
          </p:nvPr>
        </p:nvSpPr>
        <p:spPr/>
        <p:txBody>
          <a:bodyPr/>
          <a:lstStyle>
            <a:lvl1pPr>
              <a:defRPr/>
            </a:lvl1pPr>
          </a:lstStyle>
          <a:p>
            <a:pPr>
              <a:defRPr/>
            </a:pPr>
            <a:endParaRPr lang="ja-JP" altLang="en-US" dirty="0">
              <a:solidFill>
                <a:prstClr val="black">
                  <a:tint val="75000"/>
                </a:prstClr>
              </a:solidFill>
            </a:endParaRPr>
          </a:p>
        </p:txBody>
      </p:sp>
      <p:sp>
        <p:nvSpPr>
          <p:cNvPr id="1306" name="スライド番号プレースホルダ 5"/>
          <p:cNvSpPr>
            <a:spLocks noGrp="1"/>
          </p:cNvSpPr>
          <p:nvPr>
            <p:ph type="sldNum" sz="quarter" idx="12"/>
          </p:nvPr>
        </p:nvSpPr>
        <p:spPr/>
        <p:txBody>
          <a:bodyPr/>
          <a:lstStyle>
            <a:lvl1pPr>
              <a:defRPr/>
            </a:lvl1pPr>
          </a:lstStyle>
          <a:p>
            <a:fld id="{21015836-EAA1-4E4D-89AC-D58DA59525DE}" type="slidenum">
              <a:rPr lang="ja-JP" altLang="en-US"/>
              <a:pPr/>
              <a:t>‹#›</a:t>
            </a:fld>
            <a:endParaRPr lang="ja-JP" altLang="en-US" dirty="0"/>
          </a:p>
        </p:txBody>
      </p:sp>
    </p:spTree>
    <p:extLst>
      <p:ext uri="{BB962C8B-B14F-4D97-AF65-F5344CB8AC3E}">
        <p14:creationId xmlns:p14="http://schemas.microsoft.com/office/powerpoint/2010/main" val="54085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13" name="Picture 7" descr="mlit_top"/>
          <p:cNvPicPr>
            <a:picLocks noChangeAspect="1" noChangeArrowheads="1"/>
          </p:cNvPicPr>
          <p:nvPr/>
        </p:nvPicPr>
        <p:blipFill>
          <a:blip r:embed="rId2"/>
          <a:srcRect t="62230"/>
          <a:stretch>
            <a:fillRect/>
          </a:stretch>
        </p:blipFill>
        <p:spPr>
          <a:xfrm>
            <a:off x="0" y="6524636"/>
            <a:ext cx="9906000" cy="333375"/>
          </a:xfrm>
          <a:prstGeom prst="rect">
            <a:avLst/>
          </a:prstGeom>
          <a:noFill/>
          <a:ln>
            <a:noFill/>
          </a:ln>
        </p:spPr>
      </p:pic>
      <p:sp>
        <p:nvSpPr>
          <p:cNvPr id="1414" name="Rectangle 9"/>
          <p:cNvSpPr>
            <a:spLocks noChangeArrowheads="1"/>
          </p:cNvSpPr>
          <p:nvPr/>
        </p:nvSpPr>
        <p:spPr>
          <a:xfrm>
            <a:off x="1833304" y="3284549"/>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solidFill>
                <a:prstClr val="black"/>
              </a:solidFill>
            </a:endParaRPr>
          </a:p>
        </p:txBody>
      </p:sp>
      <p:pic>
        <p:nvPicPr>
          <p:cNvPr id="1415" name="Picture 11"/>
          <p:cNvPicPr>
            <a:picLocks noChangeAspect="1" noChangeArrowheads="1"/>
          </p:cNvPicPr>
          <p:nvPr/>
        </p:nvPicPr>
        <p:blipFill>
          <a:blip r:embed="rId3"/>
          <a:stretch>
            <a:fillRect/>
          </a:stretch>
        </p:blipFill>
        <p:spPr>
          <a:xfrm>
            <a:off x="6" y="6051561"/>
            <a:ext cx="2301081" cy="473075"/>
          </a:xfrm>
          <a:prstGeom prst="rect">
            <a:avLst/>
          </a:prstGeom>
          <a:noFill/>
          <a:ln>
            <a:noFill/>
          </a:ln>
        </p:spPr>
      </p:pic>
      <p:sp>
        <p:nvSpPr>
          <p:cNvPr id="1416" name="Text Box 12"/>
          <p:cNvSpPr txBox="1">
            <a:spLocks noChangeArrowheads="1"/>
          </p:cNvSpPr>
          <p:nvPr/>
        </p:nvSpPr>
        <p:spPr>
          <a:xfrm>
            <a:off x="5" y="6524631"/>
            <a:ext cx="2933816" cy="237629"/>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944" i="1" dirty="0">
                <a:solidFill>
                  <a:prstClr val="white"/>
                </a:solidFill>
                <a:latin typeface="Times New Roman" pitchFamily="18" charset="0"/>
              </a:rPr>
              <a:t>Ministry of Land, Infrastructure, Transport and Tourism</a:t>
            </a:r>
          </a:p>
        </p:txBody>
      </p:sp>
      <p:sp>
        <p:nvSpPr>
          <p:cNvPr id="1417" name="Rectangle 2"/>
          <p:cNvSpPr>
            <a:spLocks noGrp="1" noChangeArrowheads="1"/>
          </p:cNvSpPr>
          <p:nvPr>
            <p:ph type="ctrTitle"/>
          </p:nvPr>
        </p:nvSpPr>
        <p:spPr>
          <a:xfrm>
            <a:off x="1754187" y="2133611"/>
            <a:ext cx="8151813" cy="1470025"/>
          </a:xfrm>
        </p:spPr>
        <p:txBody>
          <a:bodyPr/>
          <a:lstStyle>
            <a:lvl1pPr>
              <a:defRPr sz="3146"/>
            </a:lvl1pPr>
          </a:lstStyle>
          <a:p>
            <a:r>
              <a:rPr lang="ja-JP" altLang="en-US"/>
              <a:t>マスター タイトルの書式設定</a:t>
            </a:r>
          </a:p>
        </p:txBody>
      </p:sp>
      <p:sp>
        <p:nvSpPr>
          <p:cNvPr id="1418"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マスター サブタイトルの書式設定</a:t>
            </a:r>
          </a:p>
        </p:txBody>
      </p:sp>
      <p:sp>
        <p:nvSpPr>
          <p:cNvPr id="1419" name="Rectangle 4"/>
          <p:cNvSpPr>
            <a:spLocks noGrp="1" noChangeArrowheads="1"/>
          </p:cNvSpPr>
          <p:nvPr>
            <p:ph type="dt" sz="half" idx="10"/>
          </p:nvPr>
        </p:nvSpPr>
        <p:spPr/>
        <p:txBody>
          <a:bodyPr/>
          <a:lstStyle>
            <a:lvl1pPr>
              <a:defRPr/>
            </a:lvl1pPr>
          </a:lstStyle>
          <a:p>
            <a:pPr>
              <a:defRPr/>
            </a:pPr>
            <a:fld id="{38DA5DBF-4359-4CD9-BCA7-7148AE14D010}" type="datetime1">
              <a:rPr lang="ja-JP" altLang="en-US" smtClean="0">
                <a:solidFill>
                  <a:prstClr val="black"/>
                </a:solidFill>
              </a:rPr>
              <a:t>2024/3/8</a:t>
            </a:fld>
            <a:endParaRPr lang="en-US" altLang="ja-JP" dirty="0">
              <a:solidFill>
                <a:prstClr val="black"/>
              </a:solidFill>
            </a:endParaRPr>
          </a:p>
        </p:txBody>
      </p:sp>
      <p:sp>
        <p:nvSpPr>
          <p:cNvPr id="1420" name="Rectangle 5"/>
          <p:cNvSpPr>
            <a:spLocks noGrp="1" noChangeArrowheads="1"/>
          </p:cNvSpPr>
          <p:nvPr>
            <p:ph type="ftr" sz="quarter" idx="11"/>
          </p:nvPr>
        </p:nvSpPr>
        <p:spPr/>
        <p:txBody>
          <a:bodyPr/>
          <a:lstStyle>
            <a:lvl1pPr>
              <a:defRPr/>
            </a:lvl1pPr>
          </a:lstStyle>
          <a:p>
            <a:pPr>
              <a:defRPr/>
            </a:pPr>
            <a:endParaRPr lang="en-US" altLang="ja-JP" dirty="0">
              <a:solidFill>
                <a:prstClr val="black"/>
              </a:solidFill>
            </a:endParaRPr>
          </a:p>
        </p:txBody>
      </p:sp>
      <p:sp>
        <p:nvSpPr>
          <p:cNvPr id="1421"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5C1E978-A3B9-4673-8199-379729392307}" type="slidenum">
              <a:rPr lang="en-US" altLang="ja-JP" smtClean="0">
                <a:solidFill>
                  <a:prstClr val="black"/>
                </a:solidFill>
              </a:rPr>
              <a:pPr>
                <a:defRPr/>
              </a:pPr>
              <a:t>‹#›</a:t>
            </a:fld>
            <a:endParaRPr lang="en-US" altLang="ja-JP" dirty="0">
              <a:solidFill>
                <a:prstClr val="black"/>
              </a:solidFill>
            </a:endParaRPr>
          </a:p>
        </p:txBody>
      </p:sp>
      <p:pic>
        <p:nvPicPr>
          <p:cNvPr id="1422" name="Picture 7" descr="mlit_top"/>
          <p:cNvPicPr>
            <a:picLocks noChangeAspect="1" noChangeArrowheads="1"/>
          </p:cNvPicPr>
          <p:nvPr/>
        </p:nvPicPr>
        <p:blipFill>
          <a:blip r:embed="rId2"/>
          <a:srcRect t="62230"/>
          <a:stretch>
            <a:fillRect/>
          </a:stretch>
        </p:blipFill>
        <p:spPr>
          <a:xfrm>
            <a:off x="0" y="6524632"/>
            <a:ext cx="9906000" cy="333375"/>
          </a:xfrm>
          <a:prstGeom prst="rect">
            <a:avLst/>
          </a:prstGeom>
          <a:noFill/>
          <a:ln>
            <a:noFill/>
          </a:ln>
        </p:spPr>
      </p:pic>
      <p:sp>
        <p:nvSpPr>
          <p:cNvPr id="1423" name="Rectangle 9"/>
          <p:cNvSpPr>
            <a:spLocks noChangeArrowheads="1"/>
          </p:cNvSpPr>
          <p:nvPr/>
        </p:nvSpPr>
        <p:spPr>
          <a:xfrm>
            <a:off x="1833302" y="3284545"/>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solidFill>
                <a:prstClr val="black"/>
              </a:solidFill>
            </a:endParaRPr>
          </a:p>
        </p:txBody>
      </p:sp>
      <p:pic>
        <p:nvPicPr>
          <p:cNvPr id="1424" name="Picture 11"/>
          <p:cNvPicPr>
            <a:picLocks noChangeAspect="1" noChangeArrowheads="1"/>
          </p:cNvPicPr>
          <p:nvPr/>
        </p:nvPicPr>
        <p:blipFill>
          <a:blip r:embed="rId3"/>
          <a:stretch>
            <a:fillRect/>
          </a:stretch>
        </p:blipFill>
        <p:spPr>
          <a:xfrm>
            <a:off x="4" y="6051557"/>
            <a:ext cx="2301081" cy="473075"/>
          </a:xfrm>
          <a:prstGeom prst="rect">
            <a:avLst/>
          </a:prstGeom>
          <a:noFill/>
          <a:ln>
            <a:noFill/>
          </a:ln>
        </p:spPr>
      </p:pic>
      <p:sp>
        <p:nvSpPr>
          <p:cNvPr id="1425" name="Text Box 12"/>
          <p:cNvSpPr txBox="1">
            <a:spLocks noChangeArrowheads="1"/>
          </p:cNvSpPr>
          <p:nvPr/>
        </p:nvSpPr>
        <p:spPr>
          <a:xfrm>
            <a:off x="5" y="6524629"/>
            <a:ext cx="3161443" cy="24974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23" i="1" dirty="0">
                <a:solidFill>
                  <a:prstClr val="white"/>
                </a:solidFill>
                <a:latin typeface="Times New Roman" pitchFamily="18" charset="0"/>
              </a:rPr>
              <a:t>Ministry of Land, Infrastructure, Transport and Tourism</a:t>
            </a:r>
          </a:p>
        </p:txBody>
      </p:sp>
      <p:sp>
        <p:nvSpPr>
          <p:cNvPr id="1426" name="テキスト ボックス 18"/>
          <p:cNvSpPr txBox="1">
            <a:spLocks noChangeArrowheads="1"/>
          </p:cNvSpPr>
          <p:nvPr/>
        </p:nvSpPr>
        <p:spPr>
          <a:xfrm>
            <a:off x="10857656" y="548684"/>
            <a:ext cx="1209013" cy="249748"/>
          </a:xfrm>
          <a:prstGeom prst="rect">
            <a:avLst/>
          </a:prstGeom>
          <a:noFill/>
          <a:ln w="19050">
            <a:solidFill>
              <a:schemeClr val="tx1"/>
            </a:solidFill>
            <a:miter lim="800000"/>
            <a:headEnd/>
            <a:tailEnd/>
          </a:ln>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023" b="1" dirty="0">
                <a:solidFill>
                  <a:prstClr val="black"/>
                </a:solidFill>
              </a:rPr>
              <a:t>【</a:t>
            </a:r>
            <a:r>
              <a:rPr lang="ja-JP" altLang="en-US" sz="1023" b="1" dirty="0">
                <a:solidFill>
                  <a:prstClr val="black"/>
                </a:solidFill>
              </a:rPr>
              <a:t>機密性２</a:t>
            </a:r>
            <a:r>
              <a:rPr lang="en-US" altLang="ja-JP" sz="1023" b="1" dirty="0">
                <a:solidFill>
                  <a:prstClr val="black"/>
                </a:solidFill>
              </a:rPr>
              <a:t>】</a:t>
            </a:r>
          </a:p>
        </p:txBody>
      </p:sp>
      <p:pic>
        <p:nvPicPr>
          <p:cNvPr id="1427" name="Picture 7" descr="mlit_top"/>
          <p:cNvPicPr>
            <a:picLocks noChangeAspect="1" noChangeArrowheads="1"/>
          </p:cNvPicPr>
          <p:nvPr userDrawn="1"/>
        </p:nvPicPr>
        <p:blipFill>
          <a:blip r:embed="rId2"/>
          <a:srcRect t="62230"/>
          <a:stretch>
            <a:fillRect/>
          </a:stretch>
        </p:blipFill>
        <p:spPr>
          <a:xfrm>
            <a:off x="0" y="6524632"/>
            <a:ext cx="9906000" cy="333375"/>
          </a:xfrm>
          <a:prstGeom prst="rect">
            <a:avLst/>
          </a:prstGeom>
          <a:noFill/>
          <a:ln>
            <a:noFill/>
          </a:ln>
        </p:spPr>
      </p:pic>
      <p:sp>
        <p:nvSpPr>
          <p:cNvPr id="1428" name="Rectangle 9"/>
          <p:cNvSpPr>
            <a:spLocks noChangeArrowheads="1"/>
          </p:cNvSpPr>
          <p:nvPr userDrawn="1"/>
        </p:nvSpPr>
        <p:spPr>
          <a:xfrm>
            <a:off x="1833302" y="3284545"/>
            <a:ext cx="8072702" cy="73025"/>
          </a:xfrm>
          <a:prstGeom prst="rect">
            <a:avLst/>
          </a:prstGeom>
          <a:solidFill>
            <a:srgbClr val="0066CC"/>
          </a:solidFill>
          <a:ln>
            <a:noFill/>
          </a:ln>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dirty="0">
              <a:solidFill>
                <a:prstClr val="black"/>
              </a:solidFill>
            </a:endParaRPr>
          </a:p>
        </p:txBody>
      </p:sp>
      <p:pic>
        <p:nvPicPr>
          <p:cNvPr id="1429" name="Picture 11"/>
          <p:cNvPicPr>
            <a:picLocks noChangeAspect="1" noChangeArrowheads="1"/>
          </p:cNvPicPr>
          <p:nvPr userDrawn="1"/>
        </p:nvPicPr>
        <p:blipFill>
          <a:blip r:embed="rId3"/>
          <a:stretch>
            <a:fillRect/>
          </a:stretch>
        </p:blipFill>
        <p:spPr>
          <a:xfrm>
            <a:off x="4" y="6051557"/>
            <a:ext cx="2301081" cy="473075"/>
          </a:xfrm>
          <a:prstGeom prst="rect">
            <a:avLst/>
          </a:prstGeom>
          <a:noFill/>
          <a:ln>
            <a:noFill/>
          </a:ln>
        </p:spPr>
      </p:pic>
      <p:sp>
        <p:nvSpPr>
          <p:cNvPr id="1430" name="Text Box 12"/>
          <p:cNvSpPr txBox="1">
            <a:spLocks noChangeArrowheads="1"/>
          </p:cNvSpPr>
          <p:nvPr userDrawn="1"/>
        </p:nvSpPr>
        <p:spPr>
          <a:xfrm>
            <a:off x="5" y="6524629"/>
            <a:ext cx="3161443" cy="249748"/>
          </a:xfrm>
          <a:prstGeom prst="rect">
            <a:avLst/>
          </a:prstGeom>
          <a:noFill/>
          <a:ln>
            <a:noFill/>
          </a:ln>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23" i="1" dirty="0">
                <a:solidFill>
                  <a:prstClr val="white"/>
                </a:solidFill>
                <a:latin typeface="Times New Roman" pitchFamily="18" charset="0"/>
              </a:rPr>
              <a:t>Ministry of Land, Infrastructure, Transport and Tourism</a:t>
            </a:r>
          </a:p>
        </p:txBody>
      </p:sp>
    </p:spTree>
    <p:extLst>
      <p:ext uri="{BB962C8B-B14F-4D97-AF65-F5344CB8AC3E}">
        <p14:creationId xmlns:p14="http://schemas.microsoft.com/office/powerpoint/2010/main" val="3915905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32" name="タイトル 1"/>
          <p:cNvSpPr>
            <a:spLocks noGrp="1"/>
          </p:cNvSpPr>
          <p:nvPr>
            <p:ph type="title"/>
          </p:nvPr>
        </p:nvSpPr>
        <p:spPr/>
        <p:txBody>
          <a:bodyPr/>
          <a:lstStyle/>
          <a:p>
            <a:r>
              <a:rPr lang="ja-JP" altLang="en-US"/>
              <a:t>マスター タイトルの書式設定</a:t>
            </a:r>
          </a:p>
        </p:txBody>
      </p:sp>
      <p:sp>
        <p:nvSpPr>
          <p:cNvPr id="143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434" name="Rectangle 4"/>
          <p:cNvSpPr>
            <a:spLocks noGrp="1" noChangeArrowheads="1"/>
          </p:cNvSpPr>
          <p:nvPr>
            <p:ph type="dt" sz="half" idx="10"/>
          </p:nvPr>
        </p:nvSpPr>
        <p:spPr>
          <a:ln/>
        </p:spPr>
        <p:txBody>
          <a:bodyPr/>
          <a:lstStyle>
            <a:lvl1pPr>
              <a:defRPr/>
            </a:lvl1pPr>
          </a:lstStyle>
          <a:p>
            <a:pPr>
              <a:defRPr/>
            </a:pPr>
            <a:fld id="{F9FA353C-F164-499D-B94B-28FF8AC869C7}" type="datetime1">
              <a:rPr lang="ja-JP" altLang="en-US" smtClean="0">
                <a:solidFill>
                  <a:prstClr val="black"/>
                </a:solidFill>
              </a:rPr>
              <a:t>2024/3/8</a:t>
            </a:fld>
            <a:endParaRPr lang="en-US" altLang="ja-JP" dirty="0">
              <a:solidFill>
                <a:prstClr val="black"/>
              </a:solidFill>
            </a:endParaRPr>
          </a:p>
        </p:txBody>
      </p:sp>
      <p:sp>
        <p:nvSpPr>
          <p:cNvPr id="1435"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
        <p:nvSpPr>
          <p:cNvPr id="143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464059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38" name="タイトル 1"/>
          <p:cNvSpPr>
            <a:spLocks noGrp="1"/>
          </p:cNvSpPr>
          <p:nvPr>
            <p:ph type="title"/>
          </p:nvPr>
        </p:nvSpPr>
        <p:spPr/>
        <p:txBody>
          <a:bodyPr/>
          <a:lstStyle/>
          <a:p>
            <a:r>
              <a:rPr lang="ja-JP" altLang="en-US"/>
              <a:t>マスター タイトルの書式設定</a:t>
            </a:r>
          </a:p>
        </p:txBody>
      </p:sp>
      <p:sp>
        <p:nvSpPr>
          <p:cNvPr id="1439" name="Rectangle 4"/>
          <p:cNvSpPr>
            <a:spLocks noGrp="1" noChangeArrowheads="1"/>
          </p:cNvSpPr>
          <p:nvPr>
            <p:ph type="dt" sz="half" idx="10"/>
          </p:nvPr>
        </p:nvSpPr>
        <p:spPr>
          <a:ln/>
        </p:spPr>
        <p:txBody>
          <a:bodyPr/>
          <a:lstStyle>
            <a:lvl1pPr>
              <a:defRPr/>
            </a:lvl1pPr>
          </a:lstStyle>
          <a:p>
            <a:pPr>
              <a:defRPr/>
            </a:pPr>
            <a:fld id="{8889F362-3905-443E-971B-6DE629A39AA9}" type="datetime1">
              <a:rPr lang="ja-JP" altLang="en-US" smtClean="0">
                <a:solidFill>
                  <a:prstClr val="black"/>
                </a:solidFill>
              </a:rPr>
              <a:t>2024/3/8</a:t>
            </a:fld>
            <a:endParaRPr lang="en-US" altLang="ja-JP" dirty="0">
              <a:solidFill>
                <a:prstClr val="black"/>
              </a:solidFill>
            </a:endParaRPr>
          </a:p>
        </p:txBody>
      </p:sp>
      <p:sp>
        <p:nvSpPr>
          <p:cNvPr id="1440"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
        <p:nvSpPr>
          <p:cNvPr id="1441"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755952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1443" name="Rectangle 4"/>
          <p:cNvSpPr>
            <a:spLocks noGrp="1" noChangeArrowheads="1"/>
          </p:cNvSpPr>
          <p:nvPr>
            <p:ph type="dt" sz="half" idx="10"/>
          </p:nvPr>
        </p:nvSpPr>
        <p:spPr>
          <a:ln/>
        </p:spPr>
        <p:txBody>
          <a:bodyPr/>
          <a:lstStyle>
            <a:lvl1pPr>
              <a:defRPr/>
            </a:lvl1pPr>
          </a:lstStyle>
          <a:p>
            <a:pPr>
              <a:defRPr/>
            </a:pPr>
            <a:fld id="{E8CFE974-80A0-4697-9D5A-EF8514DBF3CD}" type="datetime1">
              <a:rPr lang="ja-JP" altLang="en-US" smtClean="0">
                <a:solidFill>
                  <a:prstClr val="black"/>
                </a:solidFill>
              </a:rPr>
              <a:t>2024/3/8</a:t>
            </a:fld>
            <a:endParaRPr lang="en-US" altLang="ja-JP" dirty="0">
              <a:solidFill>
                <a:prstClr val="black"/>
              </a:solidFill>
            </a:endParaRPr>
          </a:p>
        </p:txBody>
      </p:sp>
      <p:sp>
        <p:nvSpPr>
          <p:cNvPr id="1444"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
        <p:nvSpPr>
          <p:cNvPr id="1445" name="Rectangle 6"/>
          <p:cNvSpPr>
            <a:spLocks noGrp="1" noChangeArrowheads="1"/>
          </p:cNvSpPr>
          <p:nvPr>
            <p:ph type="sldNum" sz="quarter" idx="12"/>
          </p:nvPr>
        </p:nvSpPr>
        <p:spPr>
          <a:ln/>
        </p:spPr>
        <p:txBody>
          <a:bodyPr/>
          <a:lstStyle>
            <a:lvl1pPr>
              <a:defRPr/>
            </a:lvl1pPr>
          </a:lstStyle>
          <a:p>
            <a:pPr>
              <a:defRPr/>
            </a:pPr>
            <a:fld id="{DE9C2EA1-6911-4BAC-954D-0A2DD024DDCF}"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17108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53" name="タイトル 1"/>
          <p:cNvSpPr>
            <a:spLocks noGrp="1"/>
          </p:cNvSpPr>
          <p:nvPr>
            <p:ph type="title"/>
          </p:nvPr>
        </p:nvSpPr>
        <p:spPr/>
        <p:txBody>
          <a:bodyPr/>
          <a:lstStyle/>
          <a:p>
            <a:r>
              <a:rPr kumimoji="1" lang="ja-JP" altLang="en-US"/>
              <a:t>マスタ タイトルの書式設定</a:t>
            </a:r>
          </a:p>
        </p:txBody>
      </p:sp>
      <p:sp>
        <p:nvSpPr>
          <p:cNvPr id="1454"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55" name="日付プレースホルダ 3"/>
          <p:cNvSpPr>
            <a:spLocks noGrp="1"/>
          </p:cNvSpPr>
          <p:nvPr>
            <p:ph type="dt" sz="half" idx="10"/>
          </p:nvPr>
        </p:nvSpPr>
        <p:spPr/>
        <p:txBody>
          <a:bodyPr/>
          <a:lstStyle/>
          <a:p>
            <a:fld id="{2DB62F70-082C-41E2-931B-92810FC1D1FB}"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456"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1457" name="スライド番号プレースホルダ 5"/>
          <p:cNvSpPr>
            <a:spLocks noGrp="1"/>
          </p:cNvSpPr>
          <p:nvPr>
            <p:ph type="sldNum" sz="quarter" idx="12"/>
          </p:nvPr>
        </p:nvSpPr>
        <p:spPr/>
        <p:txBody>
          <a:bodyPr/>
          <a:lstStyle/>
          <a:p>
            <a:fld id="{6C5430D0-4336-49DB-B62F-D1D0AB30FA6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684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59" name="日付プレースホルダ 1"/>
          <p:cNvSpPr>
            <a:spLocks noGrp="1"/>
          </p:cNvSpPr>
          <p:nvPr>
            <p:ph type="dt" sz="half" idx="10"/>
          </p:nvPr>
        </p:nvSpPr>
        <p:spPr/>
        <p:txBody>
          <a:bodyPr/>
          <a:lstStyle/>
          <a:p>
            <a:fld id="{CAD0AB91-3212-45ED-B856-6AACE06BFA92}"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460"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1461" name="スライド番号プレースホルダ 3"/>
          <p:cNvSpPr>
            <a:spLocks noGrp="1"/>
          </p:cNvSpPr>
          <p:nvPr>
            <p:ph type="sldNum" sz="quarter" idx="12"/>
          </p:nvPr>
        </p:nvSpPr>
        <p:spPr/>
        <p:txBody>
          <a:bodyPr/>
          <a:lstStyle/>
          <a:p>
            <a:fld id="{6C5430D0-4336-49DB-B62F-D1D0AB30FA6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7260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1" name="タイトル 1"/>
          <p:cNvSpPr>
            <a:spLocks noGrp="1"/>
          </p:cNvSpPr>
          <p:nvPr>
            <p:ph type="title"/>
          </p:nvPr>
        </p:nvSpPr>
        <p:spPr/>
        <p:txBody>
          <a:bodyPr/>
          <a:lstStyle/>
          <a:p>
            <a:r>
              <a:rPr lang="ja-JP" altLang="en-US"/>
              <a:t>マスタ タイトルの書式設定</a:t>
            </a:r>
          </a:p>
        </p:txBody>
      </p:sp>
      <p:sp>
        <p:nvSpPr>
          <p:cNvPr id="1072" name="Rectangle 4"/>
          <p:cNvSpPr>
            <a:spLocks noGrp="1" noChangeArrowheads="1"/>
          </p:cNvSpPr>
          <p:nvPr>
            <p:ph type="dt" sz="half" idx="10"/>
          </p:nvPr>
        </p:nvSpPr>
        <p:spPr>
          <a:ln/>
        </p:spPr>
        <p:txBody>
          <a:bodyPr/>
          <a:lstStyle>
            <a:lvl1pPr>
              <a:defRPr/>
            </a:lvl1pPr>
          </a:lstStyle>
          <a:p>
            <a:pPr>
              <a:defRPr/>
            </a:pPr>
            <a:fld id="{3A6995E8-0932-4964-86DF-0A567A950599}" type="datetime1">
              <a:rPr lang="ja-JP" altLang="en-US" smtClean="0">
                <a:solidFill>
                  <a:prstClr val="black"/>
                </a:solidFill>
              </a:rPr>
              <a:t>2024/3/8</a:t>
            </a:fld>
            <a:endParaRPr lang="en-US" altLang="ja-JP" dirty="0">
              <a:solidFill>
                <a:prstClr val="black"/>
              </a:solidFill>
            </a:endParaRPr>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
        <p:nvSpPr>
          <p:cNvPr id="1074" name="Rectangle 6"/>
          <p:cNvSpPr>
            <a:spLocks noGrp="1" noChangeArrowheads="1"/>
          </p:cNvSpPr>
          <p:nvPr>
            <p:ph type="sldNum" sz="quarter" idx="12"/>
          </p:nvPr>
        </p:nvSpPr>
        <p:spPr>
          <a:xfrm>
            <a:off x="7594600" y="6237288"/>
            <a:ext cx="2311400" cy="476250"/>
          </a:xfrm>
          <a:prstGeom prst="rect">
            <a:avLst/>
          </a:prstGeom>
          <a:ln/>
        </p:spPr>
        <p:txBody>
          <a:bodyPr/>
          <a:lstStyle>
            <a:lvl1pPr>
              <a:defRPr/>
            </a:lvl1pPr>
          </a:lstStyle>
          <a:p>
            <a:pPr>
              <a:defRPr/>
            </a:pPr>
            <a:fld id="{1605389D-1ABF-4351-8C3E-16885CD30125}"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995054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69" name="タイトル 1"/>
          <p:cNvSpPr>
            <a:spLocks noGrp="1"/>
          </p:cNvSpPr>
          <p:nvPr>
            <p:ph type="title"/>
          </p:nvPr>
        </p:nvSpPr>
        <p:spPr/>
        <p:txBody>
          <a:bodyPr/>
          <a:lstStyle/>
          <a:p>
            <a:r>
              <a:rPr kumimoji="1" lang="ja-JP" altLang="en-US"/>
              <a:t>マスタ タイトルの書式設定</a:t>
            </a:r>
          </a:p>
        </p:txBody>
      </p:sp>
      <p:sp>
        <p:nvSpPr>
          <p:cNvPr id="1470"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71" name="日付プレースホルダ 3"/>
          <p:cNvSpPr>
            <a:spLocks noGrp="1"/>
          </p:cNvSpPr>
          <p:nvPr>
            <p:ph type="dt" sz="half" idx="10"/>
          </p:nvPr>
        </p:nvSpPr>
        <p:spPr/>
        <p:txBody>
          <a:bodyPr/>
          <a:lstStyle/>
          <a:p>
            <a:fld id="{809F2E76-1E8A-40D9-87D1-C317EF5D449F}"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472"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1473" name="スライド番号プレースホルダ 5"/>
          <p:cNvSpPr>
            <a:spLocks noGrp="1"/>
          </p:cNvSpPr>
          <p:nvPr>
            <p:ph type="sldNum" sz="quarter" idx="12"/>
          </p:nvPr>
        </p:nvSpPr>
        <p:spPr/>
        <p:txBody>
          <a:bodyPr/>
          <a:lstStyle/>
          <a:p>
            <a:fld id="{6C5430D0-4336-49DB-B62F-D1D0AB30FA6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87473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75" name="日付プレースホルダ 1"/>
          <p:cNvSpPr>
            <a:spLocks noGrp="1"/>
          </p:cNvSpPr>
          <p:nvPr>
            <p:ph type="dt" sz="half" idx="10"/>
          </p:nvPr>
        </p:nvSpPr>
        <p:spPr/>
        <p:txBody>
          <a:bodyPr/>
          <a:lstStyle/>
          <a:p>
            <a:fld id="{9D60780F-B4C4-4113-ADDF-6A4A62519553}"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476"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1477" name="スライド番号プレースホルダ 3"/>
          <p:cNvSpPr>
            <a:spLocks noGrp="1"/>
          </p:cNvSpPr>
          <p:nvPr>
            <p:ph type="sldNum" sz="quarter" idx="12"/>
          </p:nvPr>
        </p:nvSpPr>
        <p:spPr/>
        <p:txBody>
          <a:bodyPr/>
          <a:lstStyle/>
          <a:p>
            <a:fld id="{6C5430D0-4336-49DB-B62F-D1D0AB30FA6F}"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6491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90" name="Picture 7" descr="mlit_top"/>
          <p:cNvPicPr>
            <a:picLocks noChangeAspect="1" noChangeArrowheads="1"/>
          </p:cNvPicPr>
          <p:nvPr/>
        </p:nvPicPr>
        <p:blipFill>
          <a:blip r:embed="rId2"/>
          <a:srcRect t="62230"/>
          <a:stretch>
            <a:fillRect/>
          </a:stretch>
        </p:blipFill>
        <p:spPr>
          <a:xfrm>
            <a:off x="0" y="6524676"/>
            <a:ext cx="9906000" cy="333375"/>
          </a:xfrm>
          <a:prstGeom prst="rect">
            <a:avLst/>
          </a:prstGeom>
          <a:noFill/>
          <a:ln w="9525">
            <a:noFill/>
            <a:miter lim="800000"/>
            <a:headEnd/>
            <a:tailEnd/>
          </a:ln>
        </p:spPr>
      </p:pic>
      <p:sp>
        <p:nvSpPr>
          <p:cNvPr id="1491" name="Rectangle 9"/>
          <p:cNvSpPr>
            <a:spLocks noChangeArrowheads="1"/>
          </p:cNvSpPr>
          <p:nvPr/>
        </p:nvSpPr>
        <p:spPr>
          <a:xfrm>
            <a:off x="1833566" y="3284592"/>
            <a:ext cx="8072437" cy="73025"/>
          </a:xfrm>
          <a:prstGeom prst="rect">
            <a:avLst/>
          </a:prstGeom>
          <a:solidFill>
            <a:srgbClr val="0066CC"/>
          </a:solidFill>
          <a:ln w="9525">
            <a:noFill/>
            <a:miter lim="800000"/>
            <a:headEnd/>
            <a:tailEnd/>
          </a:ln>
          <a:effectLst/>
        </p:spPr>
        <p:txBody>
          <a:bodyPr wrap="none" lIns="91428" tIns="45714" rIns="91428" bIns="45714" anchor="ctr"/>
          <a:lstStyle/>
          <a:p>
            <a:pPr>
              <a:defRPr/>
            </a:pPr>
            <a:endParaRPr lang="ja-JP" altLang="en-US" dirty="0">
              <a:solidFill>
                <a:prstClr val="black"/>
              </a:solidFill>
            </a:endParaRPr>
          </a:p>
        </p:txBody>
      </p:sp>
      <p:pic>
        <p:nvPicPr>
          <p:cNvPr id="1492" name="Picture 11"/>
          <p:cNvPicPr>
            <a:picLocks noChangeAspect="1" noChangeArrowheads="1"/>
          </p:cNvPicPr>
          <p:nvPr/>
        </p:nvPicPr>
        <p:blipFill>
          <a:blip r:embed="rId3"/>
          <a:stretch>
            <a:fillRect/>
          </a:stretch>
        </p:blipFill>
        <p:spPr>
          <a:xfrm>
            <a:off x="3" y="6051604"/>
            <a:ext cx="2301875" cy="473075"/>
          </a:xfrm>
          <a:prstGeom prst="rect">
            <a:avLst/>
          </a:prstGeom>
          <a:noFill/>
          <a:ln w="9525">
            <a:noFill/>
            <a:miter lim="800000"/>
            <a:headEnd/>
            <a:tailEnd/>
          </a:ln>
        </p:spPr>
      </p:pic>
      <p:sp>
        <p:nvSpPr>
          <p:cNvPr id="1493" name="Text Box 12"/>
          <p:cNvSpPr txBox="1">
            <a:spLocks noChangeArrowheads="1"/>
          </p:cNvSpPr>
          <p:nvPr/>
        </p:nvSpPr>
        <p:spPr>
          <a:xfrm>
            <a:off x="0" y="6524676"/>
            <a:ext cx="3642896" cy="276987"/>
          </a:xfrm>
          <a:prstGeom prst="rect">
            <a:avLst/>
          </a:prstGeom>
          <a:noFill/>
          <a:ln w="9525">
            <a:noFill/>
            <a:miter lim="800000"/>
            <a:headEnd/>
            <a:tailEnd/>
          </a:ln>
          <a:effectLst/>
        </p:spPr>
        <p:txBody>
          <a:bodyPr wrap="none" lIns="91428" tIns="45714" rIns="91428" bIns="45714">
            <a:spAutoFit/>
          </a:bodyPr>
          <a:lstStyle/>
          <a:p>
            <a:pPr>
              <a:defRPr/>
            </a:pPr>
            <a:r>
              <a:rPr lang="en-US" altLang="ja-JP" sz="1200" i="1" dirty="0">
                <a:solidFill>
                  <a:prstClr val="white"/>
                </a:solidFill>
                <a:latin typeface="Times New Roman" pitchFamily="18" charset="0"/>
              </a:rPr>
              <a:t>Ministry of Land, Infrastructure, Transport and Tourism</a:t>
            </a:r>
          </a:p>
        </p:txBody>
      </p:sp>
      <p:sp>
        <p:nvSpPr>
          <p:cNvPr id="1494" name="Rectangle 2"/>
          <p:cNvSpPr>
            <a:spLocks noGrp="1" noChangeArrowheads="1"/>
          </p:cNvSpPr>
          <p:nvPr>
            <p:ph type="ctrTitle"/>
          </p:nvPr>
        </p:nvSpPr>
        <p:spPr>
          <a:xfrm>
            <a:off x="1754197" y="2133655"/>
            <a:ext cx="8151813" cy="1470025"/>
          </a:xfrm>
        </p:spPr>
        <p:txBody>
          <a:bodyPr/>
          <a:lstStyle>
            <a:lvl1pPr>
              <a:defRPr sz="4000"/>
            </a:lvl1pPr>
          </a:lstStyle>
          <a:p>
            <a:r>
              <a:rPr lang="ja-JP" altLang="en-US"/>
              <a:t>マスタ タイトルの書式設定</a:t>
            </a:r>
          </a:p>
        </p:txBody>
      </p:sp>
      <p:sp>
        <p:nvSpPr>
          <p:cNvPr id="149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496" name="Rectangle 4"/>
          <p:cNvSpPr>
            <a:spLocks noGrp="1" noChangeArrowheads="1"/>
          </p:cNvSpPr>
          <p:nvPr>
            <p:ph type="dt" sz="half" idx="10"/>
          </p:nvPr>
        </p:nvSpPr>
        <p:spPr/>
        <p:txBody>
          <a:bodyPr/>
          <a:lstStyle>
            <a:lvl1pPr>
              <a:defRPr/>
            </a:lvl1pPr>
          </a:lstStyle>
          <a:p>
            <a:pPr>
              <a:defRPr/>
            </a:pPr>
            <a:fld id="{02DA554A-5267-4570-8253-45F346525A9C}" type="datetime1">
              <a:rPr lang="ja-JP" altLang="en-US" smtClean="0">
                <a:solidFill>
                  <a:srgbClr val="000000"/>
                </a:solidFill>
              </a:rPr>
              <a:t>2024/3/8</a:t>
            </a:fld>
            <a:endParaRPr lang="en-US" altLang="ja-JP" dirty="0">
              <a:solidFill>
                <a:srgbClr val="000000"/>
              </a:solidFill>
            </a:endParaRPr>
          </a:p>
        </p:txBody>
      </p:sp>
      <p:sp>
        <p:nvSpPr>
          <p:cNvPr id="1497" name="Rectangle 5"/>
          <p:cNvSpPr>
            <a:spLocks noGrp="1" noChangeArrowheads="1"/>
          </p:cNvSpPr>
          <p:nvPr>
            <p:ph type="ftr" sz="quarter" idx="11"/>
          </p:nvPr>
        </p:nvSpPr>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535937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99" name="タイトル 1"/>
          <p:cNvSpPr>
            <a:spLocks noGrp="1"/>
          </p:cNvSpPr>
          <p:nvPr>
            <p:ph type="title"/>
          </p:nvPr>
        </p:nvSpPr>
        <p:spPr/>
        <p:txBody>
          <a:bodyPr/>
          <a:lstStyle/>
          <a:p>
            <a:r>
              <a:rPr lang="ja-JP" altLang="en-US"/>
              <a:t>マスタ タイトルの書式設定</a:t>
            </a:r>
          </a:p>
        </p:txBody>
      </p:sp>
      <p:sp>
        <p:nvSpPr>
          <p:cNvPr id="1500"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01" name="Rectangle 4"/>
          <p:cNvSpPr>
            <a:spLocks noGrp="1" noChangeArrowheads="1"/>
          </p:cNvSpPr>
          <p:nvPr>
            <p:ph type="dt" sz="half" idx="10"/>
          </p:nvPr>
        </p:nvSpPr>
        <p:spPr>
          <a:ln/>
        </p:spPr>
        <p:txBody>
          <a:bodyPr/>
          <a:lstStyle>
            <a:lvl1pPr>
              <a:defRPr/>
            </a:lvl1pPr>
          </a:lstStyle>
          <a:p>
            <a:pPr>
              <a:defRPr/>
            </a:pPr>
            <a:fld id="{35B91B8A-3BAE-45DD-869A-1F04015F38D8}" type="datetime1">
              <a:rPr lang="ja-JP" altLang="en-US" smtClean="0">
                <a:solidFill>
                  <a:srgbClr val="000000"/>
                </a:solidFill>
              </a:rPr>
              <a:t>2024/3/8</a:t>
            </a:fld>
            <a:endParaRPr lang="en-US" altLang="ja-JP" dirty="0">
              <a:solidFill>
                <a:srgbClr val="000000"/>
              </a:solidFill>
            </a:endParaRPr>
          </a:p>
        </p:txBody>
      </p:sp>
      <p:sp>
        <p:nvSpPr>
          <p:cNvPr id="1502"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3074714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504" name="タイトル 1"/>
          <p:cNvSpPr>
            <a:spLocks noGrp="1"/>
          </p:cNvSpPr>
          <p:nvPr>
            <p:ph type="title"/>
          </p:nvPr>
        </p:nvSpPr>
        <p:spPr>
          <a:xfrm>
            <a:off x="782506" y="4406954"/>
            <a:ext cx="8420100" cy="1362075"/>
          </a:xfrm>
        </p:spPr>
        <p:txBody>
          <a:bodyPr anchor="t"/>
          <a:lstStyle>
            <a:lvl1pPr algn="l">
              <a:defRPr sz="4000" b="1" cap="all"/>
            </a:lvl1pPr>
          </a:lstStyle>
          <a:p>
            <a:r>
              <a:rPr lang="ja-JP" altLang="en-US"/>
              <a:t>マスタ タイトルの書式設定</a:t>
            </a:r>
          </a:p>
        </p:txBody>
      </p:sp>
      <p:sp>
        <p:nvSpPr>
          <p:cNvPr id="1505" name="テキスト プレースホルダ 2"/>
          <p:cNvSpPr>
            <a:spLocks noGrp="1"/>
          </p:cNvSpPr>
          <p:nvPr>
            <p:ph type="body" idx="1"/>
          </p:nvPr>
        </p:nvSpPr>
        <p:spPr>
          <a:xfrm>
            <a:off x="782506" y="2906732"/>
            <a:ext cx="8420100" cy="1500187"/>
          </a:xfrm>
        </p:spPr>
        <p:txBody>
          <a:bodyPr anchor="b"/>
          <a:lstStyle>
            <a:lvl1pPr marL="0" indent="0">
              <a:buNone/>
              <a:defRPr sz="2000"/>
            </a:lvl1pPr>
            <a:lvl2pPr marL="457136" indent="0">
              <a:buNone/>
              <a:defRPr sz="1800"/>
            </a:lvl2pPr>
            <a:lvl3pPr marL="914273" indent="0">
              <a:buNone/>
              <a:defRPr sz="1600"/>
            </a:lvl3pPr>
            <a:lvl4pPr marL="1371408" indent="0">
              <a:buNone/>
              <a:defRPr sz="1400"/>
            </a:lvl4pPr>
            <a:lvl5pPr marL="1828545" indent="0">
              <a:buNone/>
              <a:defRPr sz="1400"/>
            </a:lvl5pPr>
            <a:lvl6pPr marL="2285681" indent="0">
              <a:buNone/>
              <a:defRPr sz="1400"/>
            </a:lvl6pPr>
            <a:lvl7pPr marL="2742819" indent="0">
              <a:buNone/>
              <a:defRPr sz="1400"/>
            </a:lvl7pPr>
            <a:lvl8pPr marL="3199954" indent="0">
              <a:buNone/>
              <a:defRPr sz="1400"/>
            </a:lvl8pPr>
            <a:lvl9pPr marL="3657090" indent="0">
              <a:buNone/>
              <a:defRPr sz="1400"/>
            </a:lvl9pPr>
          </a:lstStyle>
          <a:p>
            <a:pPr lvl="0"/>
            <a:r>
              <a:rPr lang="ja-JP" altLang="en-US"/>
              <a:t>マスタ テキストの書式設定</a:t>
            </a:r>
          </a:p>
        </p:txBody>
      </p:sp>
      <p:sp>
        <p:nvSpPr>
          <p:cNvPr id="1506" name="Rectangle 4"/>
          <p:cNvSpPr>
            <a:spLocks noGrp="1" noChangeArrowheads="1"/>
          </p:cNvSpPr>
          <p:nvPr>
            <p:ph type="dt" sz="half" idx="10"/>
          </p:nvPr>
        </p:nvSpPr>
        <p:spPr>
          <a:ln/>
        </p:spPr>
        <p:txBody>
          <a:bodyPr/>
          <a:lstStyle>
            <a:lvl1pPr>
              <a:defRPr/>
            </a:lvl1pPr>
          </a:lstStyle>
          <a:p>
            <a:pPr>
              <a:defRPr/>
            </a:pPr>
            <a:fld id="{38A3639C-9C80-42B9-A71B-D45D921D6658}" type="datetime1">
              <a:rPr lang="ja-JP" altLang="en-US" smtClean="0">
                <a:solidFill>
                  <a:srgbClr val="000000"/>
                </a:solidFill>
              </a:rPr>
              <a:t>2024/3/8</a:t>
            </a:fld>
            <a:endParaRPr lang="en-US" altLang="ja-JP" dirty="0">
              <a:solidFill>
                <a:srgbClr val="000000"/>
              </a:solidFill>
            </a:endParaRPr>
          </a:p>
        </p:txBody>
      </p:sp>
      <p:sp>
        <p:nvSpPr>
          <p:cNvPr id="150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2180669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509" name="タイトル 1"/>
          <p:cNvSpPr>
            <a:spLocks noGrp="1"/>
          </p:cNvSpPr>
          <p:nvPr>
            <p:ph type="title"/>
          </p:nvPr>
        </p:nvSpPr>
        <p:spPr/>
        <p:txBody>
          <a:bodyPr/>
          <a:lstStyle/>
          <a:p>
            <a:r>
              <a:rPr lang="ja-JP" altLang="en-US"/>
              <a:t>マスタ タイトルの書式設定</a:t>
            </a:r>
          </a:p>
        </p:txBody>
      </p:sp>
      <p:sp>
        <p:nvSpPr>
          <p:cNvPr id="1510" name="コンテンツ プレースホルダ 2"/>
          <p:cNvSpPr>
            <a:spLocks noGrp="1"/>
          </p:cNvSpPr>
          <p:nvPr>
            <p:ph sz="half" idx="1"/>
          </p:nvPr>
        </p:nvSpPr>
        <p:spPr>
          <a:xfrm>
            <a:off x="495300" y="160021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11" name="コンテンツ プレースホルダ 3"/>
          <p:cNvSpPr>
            <a:spLocks noGrp="1"/>
          </p:cNvSpPr>
          <p:nvPr>
            <p:ph sz="half" idx="2"/>
          </p:nvPr>
        </p:nvSpPr>
        <p:spPr>
          <a:xfrm>
            <a:off x="5035550" y="160021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12" name="Rectangle 4"/>
          <p:cNvSpPr>
            <a:spLocks noGrp="1" noChangeArrowheads="1"/>
          </p:cNvSpPr>
          <p:nvPr>
            <p:ph type="dt" sz="half" idx="10"/>
          </p:nvPr>
        </p:nvSpPr>
        <p:spPr>
          <a:ln/>
        </p:spPr>
        <p:txBody>
          <a:bodyPr/>
          <a:lstStyle>
            <a:lvl1pPr>
              <a:defRPr/>
            </a:lvl1pPr>
          </a:lstStyle>
          <a:p>
            <a:pPr>
              <a:defRPr/>
            </a:pPr>
            <a:fld id="{45D36FE8-0FB9-44F6-A41D-99231C91D448}" type="datetime1">
              <a:rPr lang="ja-JP" altLang="en-US" smtClean="0">
                <a:solidFill>
                  <a:srgbClr val="000000"/>
                </a:solidFill>
              </a:rPr>
              <a:t>2024/3/8</a:t>
            </a:fld>
            <a:endParaRPr lang="en-US" altLang="ja-JP" dirty="0">
              <a:solidFill>
                <a:srgbClr val="000000"/>
              </a:solidFill>
            </a:endParaRPr>
          </a:p>
        </p:txBody>
      </p:sp>
      <p:sp>
        <p:nvSpPr>
          <p:cNvPr id="151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2632587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515" name="タイトル 1"/>
          <p:cNvSpPr>
            <a:spLocks noGrp="1"/>
          </p:cNvSpPr>
          <p:nvPr>
            <p:ph type="title"/>
          </p:nvPr>
        </p:nvSpPr>
        <p:spPr>
          <a:xfrm>
            <a:off x="495300" y="274641"/>
            <a:ext cx="8915400" cy="1143000"/>
          </a:xfrm>
        </p:spPr>
        <p:txBody>
          <a:bodyPr/>
          <a:lstStyle>
            <a:lvl1pPr>
              <a:defRPr/>
            </a:lvl1pPr>
          </a:lstStyle>
          <a:p>
            <a:r>
              <a:rPr lang="ja-JP" altLang="en-US"/>
              <a:t>マスタ タイトルの書式設定</a:t>
            </a:r>
          </a:p>
        </p:txBody>
      </p:sp>
      <p:sp>
        <p:nvSpPr>
          <p:cNvPr id="1516" name="テキスト プレースホルダ 2"/>
          <p:cNvSpPr>
            <a:spLocks noGrp="1"/>
          </p:cNvSpPr>
          <p:nvPr>
            <p:ph type="body" idx="1"/>
          </p:nvPr>
        </p:nvSpPr>
        <p:spPr>
          <a:xfrm>
            <a:off x="495301" y="1535113"/>
            <a:ext cx="4376870" cy="639762"/>
          </a:xfrm>
        </p:spPr>
        <p:txBody>
          <a:bodyPr anchor="b"/>
          <a:lstStyle>
            <a:lvl1pPr marL="0" indent="0">
              <a:buNone/>
              <a:defRPr sz="2400" b="1"/>
            </a:lvl1pPr>
            <a:lvl2pPr marL="457136" indent="0">
              <a:buNone/>
              <a:defRPr sz="2000" b="1"/>
            </a:lvl2pPr>
            <a:lvl3pPr marL="914273" indent="0">
              <a:buNone/>
              <a:defRPr sz="1800" b="1"/>
            </a:lvl3pPr>
            <a:lvl4pPr marL="1371408" indent="0">
              <a:buNone/>
              <a:defRPr sz="1600" b="1"/>
            </a:lvl4pPr>
            <a:lvl5pPr marL="1828545" indent="0">
              <a:buNone/>
              <a:defRPr sz="1600" b="1"/>
            </a:lvl5pPr>
            <a:lvl6pPr marL="2285681" indent="0">
              <a:buNone/>
              <a:defRPr sz="1600" b="1"/>
            </a:lvl6pPr>
            <a:lvl7pPr marL="2742819" indent="0">
              <a:buNone/>
              <a:defRPr sz="1600" b="1"/>
            </a:lvl7pPr>
            <a:lvl8pPr marL="3199954" indent="0">
              <a:buNone/>
              <a:defRPr sz="1600" b="1"/>
            </a:lvl8pPr>
            <a:lvl9pPr marL="3657090" indent="0">
              <a:buNone/>
              <a:defRPr sz="1600" b="1"/>
            </a:lvl9pPr>
          </a:lstStyle>
          <a:p>
            <a:pPr lvl="0"/>
            <a:r>
              <a:rPr lang="ja-JP" altLang="en-US"/>
              <a:t>マスタ テキストの書式設定</a:t>
            </a:r>
          </a:p>
        </p:txBody>
      </p:sp>
      <p:sp>
        <p:nvSpPr>
          <p:cNvPr id="1517" name="コンテンツ プレースホルダ 3"/>
          <p:cNvSpPr>
            <a:spLocks noGrp="1"/>
          </p:cNvSpPr>
          <p:nvPr>
            <p:ph sz="half" idx="2"/>
          </p:nvPr>
        </p:nvSpPr>
        <p:spPr>
          <a:xfrm>
            <a:off x="495301" y="2174878"/>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18" name="テキスト プレースホルダ 4"/>
          <p:cNvSpPr>
            <a:spLocks noGrp="1"/>
          </p:cNvSpPr>
          <p:nvPr>
            <p:ph type="body" sz="quarter" idx="3"/>
          </p:nvPr>
        </p:nvSpPr>
        <p:spPr>
          <a:xfrm>
            <a:off x="5032112" y="1535113"/>
            <a:ext cx="4378591" cy="639762"/>
          </a:xfrm>
        </p:spPr>
        <p:txBody>
          <a:bodyPr anchor="b"/>
          <a:lstStyle>
            <a:lvl1pPr marL="0" indent="0">
              <a:buNone/>
              <a:defRPr sz="2400" b="1"/>
            </a:lvl1pPr>
            <a:lvl2pPr marL="457136" indent="0">
              <a:buNone/>
              <a:defRPr sz="2000" b="1"/>
            </a:lvl2pPr>
            <a:lvl3pPr marL="914273" indent="0">
              <a:buNone/>
              <a:defRPr sz="1800" b="1"/>
            </a:lvl3pPr>
            <a:lvl4pPr marL="1371408" indent="0">
              <a:buNone/>
              <a:defRPr sz="1600" b="1"/>
            </a:lvl4pPr>
            <a:lvl5pPr marL="1828545" indent="0">
              <a:buNone/>
              <a:defRPr sz="1600" b="1"/>
            </a:lvl5pPr>
            <a:lvl6pPr marL="2285681" indent="0">
              <a:buNone/>
              <a:defRPr sz="1600" b="1"/>
            </a:lvl6pPr>
            <a:lvl7pPr marL="2742819" indent="0">
              <a:buNone/>
              <a:defRPr sz="1600" b="1"/>
            </a:lvl7pPr>
            <a:lvl8pPr marL="3199954" indent="0">
              <a:buNone/>
              <a:defRPr sz="1600" b="1"/>
            </a:lvl8pPr>
            <a:lvl9pPr marL="3657090" indent="0">
              <a:buNone/>
              <a:defRPr sz="1600" b="1"/>
            </a:lvl9pPr>
          </a:lstStyle>
          <a:p>
            <a:pPr lvl="0"/>
            <a:r>
              <a:rPr lang="ja-JP" altLang="en-US"/>
              <a:t>マスタ テキストの書式設定</a:t>
            </a:r>
          </a:p>
        </p:txBody>
      </p:sp>
      <p:sp>
        <p:nvSpPr>
          <p:cNvPr id="1519" name="コンテンツ プレースホルダ 5"/>
          <p:cNvSpPr>
            <a:spLocks noGrp="1"/>
          </p:cNvSpPr>
          <p:nvPr>
            <p:ph sz="quarter" idx="4"/>
          </p:nvPr>
        </p:nvSpPr>
        <p:spPr>
          <a:xfrm>
            <a:off x="5032112" y="2174878"/>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20" name="Rectangle 4"/>
          <p:cNvSpPr>
            <a:spLocks noGrp="1" noChangeArrowheads="1"/>
          </p:cNvSpPr>
          <p:nvPr>
            <p:ph type="dt" sz="half" idx="10"/>
          </p:nvPr>
        </p:nvSpPr>
        <p:spPr>
          <a:ln/>
        </p:spPr>
        <p:txBody>
          <a:bodyPr/>
          <a:lstStyle>
            <a:lvl1pPr>
              <a:defRPr/>
            </a:lvl1pPr>
          </a:lstStyle>
          <a:p>
            <a:pPr>
              <a:defRPr/>
            </a:pPr>
            <a:fld id="{32BDA045-DA8E-4FD9-B797-129B507F55D9}" type="datetime1">
              <a:rPr lang="ja-JP" altLang="en-US" smtClean="0">
                <a:solidFill>
                  <a:srgbClr val="000000"/>
                </a:solidFill>
              </a:rPr>
              <a:t>2024/3/8</a:t>
            </a:fld>
            <a:endParaRPr lang="en-US" altLang="ja-JP" dirty="0">
              <a:solidFill>
                <a:srgbClr val="000000"/>
              </a:solidFill>
            </a:endParaRPr>
          </a:p>
        </p:txBody>
      </p:sp>
      <p:sp>
        <p:nvSpPr>
          <p:cNvPr id="1521"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2270190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523" name="タイトル 1"/>
          <p:cNvSpPr>
            <a:spLocks noGrp="1"/>
          </p:cNvSpPr>
          <p:nvPr>
            <p:ph type="title"/>
          </p:nvPr>
        </p:nvSpPr>
        <p:spPr/>
        <p:txBody>
          <a:bodyPr/>
          <a:lstStyle/>
          <a:p>
            <a:r>
              <a:rPr lang="ja-JP" altLang="en-US"/>
              <a:t>マスタ タイトルの書式設定</a:t>
            </a:r>
          </a:p>
        </p:txBody>
      </p:sp>
      <p:sp>
        <p:nvSpPr>
          <p:cNvPr id="1524" name="Rectangle 4"/>
          <p:cNvSpPr>
            <a:spLocks noGrp="1" noChangeArrowheads="1"/>
          </p:cNvSpPr>
          <p:nvPr>
            <p:ph type="dt" sz="half" idx="10"/>
          </p:nvPr>
        </p:nvSpPr>
        <p:spPr>
          <a:ln/>
        </p:spPr>
        <p:txBody>
          <a:bodyPr/>
          <a:lstStyle>
            <a:lvl1pPr>
              <a:defRPr/>
            </a:lvl1pPr>
          </a:lstStyle>
          <a:p>
            <a:pPr>
              <a:defRPr/>
            </a:pPr>
            <a:fld id="{CA0F179C-C62A-4C69-AF89-4B17AC7CFEE2}" type="datetime1">
              <a:rPr lang="ja-JP" altLang="en-US" smtClean="0">
                <a:solidFill>
                  <a:srgbClr val="000000"/>
                </a:solidFill>
              </a:rPr>
              <a:t>2024/3/8</a:t>
            </a:fld>
            <a:endParaRPr lang="en-US" altLang="ja-JP" dirty="0">
              <a:solidFill>
                <a:srgbClr val="000000"/>
              </a:solidFill>
            </a:endParaRPr>
          </a:p>
        </p:txBody>
      </p:sp>
      <p:sp>
        <p:nvSpPr>
          <p:cNvPr id="152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1526" name="Rectangle 6"/>
          <p:cNvSpPr>
            <a:spLocks noGrp="1" noChangeArrowheads="1"/>
          </p:cNvSpPr>
          <p:nvPr>
            <p:ph type="sldNum" sz="quarter" idx="12"/>
          </p:nvPr>
        </p:nvSpPr>
        <p:spPr>
          <a:xfrm>
            <a:off x="7594600" y="6237288"/>
            <a:ext cx="2311400" cy="476250"/>
          </a:xfrm>
          <a:prstGeom prst="rect">
            <a:avLst/>
          </a:prstGeom>
          <a:ln/>
        </p:spPr>
        <p:txBody>
          <a:bodyPr lIns="91428" tIns="45714" rIns="91428" bIns="45714"/>
          <a:lstStyle>
            <a:lvl1pPr>
              <a:defRPr/>
            </a:lvl1pPr>
          </a:lstStyle>
          <a:p>
            <a:pPr>
              <a:defRPr/>
            </a:pPr>
            <a:fld id="{7A849445-0847-4E28-BE39-84B823274A4C}"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808817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528" name="Rectangle 4"/>
          <p:cNvSpPr>
            <a:spLocks noGrp="1" noChangeArrowheads="1"/>
          </p:cNvSpPr>
          <p:nvPr>
            <p:ph type="dt" sz="half" idx="10"/>
          </p:nvPr>
        </p:nvSpPr>
        <p:spPr>
          <a:ln/>
        </p:spPr>
        <p:txBody>
          <a:bodyPr/>
          <a:lstStyle>
            <a:lvl1pPr>
              <a:defRPr/>
            </a:lvl1pPr>
          </a:lstStyle>
          <a:p>
            <a:pPr>
              <a:defRPr/>
            </a:pPr>
            <a:fld id="{D3342CCC-86ED-4D04-9DAE-0840EECF3C4A}" type="datetime1">
              <a:rPr lang="ja-JP" altLang="en-US" smtClean="0">
                <a:solidFill>
                  <a:srgbClr val="000000"/>
                </a:solidFill>
              </a:rPr>
              <a:t>2024/3/8</a:t>
            </a:fld>
            <a:endParaRPr lang="en-US" altLang="ja-JP" dirty="0">
              <a:solidFill>
                <a:srgbClr val="000000"/>
              </a:solidFill>
            </a:endParaRPr>
          </a:p>
        </p:txBody>
      </p:sp>
      <p:sp>
        <p:nvSpPr>
          <p:cNvPr id="1529"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451184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531" name="タイトル 1"/>
          <p:cNvSpPr>
            <a:spLocks noGrp="1"/>
          </p:cNvSpPr>
          <p:nvPr>
            <p:ph type="title"/>
          </p:nvPr>
        </p:nvSpPr>
        <p:spPr>
          <a:xfrm>
            <a:off x="495309" y="273053"/>
            <a:ext cx="3259006" cy="1162050"/>
          </a:xfrm>
        </p:spPr>
        <p:txBody>
          <a:bodyPr anchor="b"/>
          <a:lstStyle>
            <a:lvl1pPr algn="l">
              <a:defRPr sz="2000" b="1"/>
            </a:lvl1pPr>
          </a:lstStyle>
          <a:p>
            <a:r>
              <a:rPr lang="ja-JP" altLang="en-US"/>
              <a:t>マスタ タイトルの書式設定</a:t>
            </a:r>
          </a:p>
        </p:txBody>
      </p:sp>
      <p:sp>
        <p:nvSpPr>
          <p:cNvPr id="1532" name="コンテンツ プレースホルダ 2"/>
          <p:cNvSpPr>
            <a:spLocks noGrp="1"/>
          </p:cNvSpPr>
          <p:nvPr>
            <p:ph idx="1"/>
          </p:nvPr>
        </p:nvSpPr>
        <p:spPr>
          <a:xfrm>
            <a:off x="3872980" y="273063"/>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33" name="テキスト プレースホルダ 3"/>
          <p:cNvSpPr>
            <a:spLocks noGrp="1"/>
          </p:cNvSpPr>
          <p:nvPr>
            <p:ph type="body" sz="half" idx="2"/>
          </p:nvPr>
        </p:nvSpPr>
        <p:spPr>
          <a:xfrm>
            <a:off x="495309" y="1435111"/>
            <a:ext cx="3259006" cy="4691063"/>
          </a:xfrm>
        </p:spPr>
        <p:txBody>
          <a:bodyPr/>
          <a:lstStyle>
            <a:lvl1pPr marL="0" indent="0">
              <a:buNone/>
              <a:defRPr sz="1400"/>
            </a:lvl1pPr>
            <a:lvl2pPr marL="457136" indent="0">
              <a:buNone/>
              <a:defRPr sz="1200"/>
            </a:lvl2pPr>
            <a:lvl3pPr marL="914273" indent="0">
              <a:buNone/>
              <a:defRPr sz="1000"/>
            </a:lvl3pPr>
            <a:lvl4pPr marL="1371408" indent="0">
              <a:buNone/>
              <a:defRPr sz="900"/>
            </a:lvl4pPr>
            <a:lvl5pPr marL="1828545" indent="0">
              <a:buNone/>
              <a:defRPr sz="900"/>
            </a:lvl5pPr>
            <a:lvl6pPr marL="2285681" indent="0">
              <a:buNone/>
              <a:defRPr sz="900"/>
            </a:lvl6pPr>
            <a:lvl7pPr marL="2742819" indent="0">
              <a:buNone/>
              <a:defRPr sz="900"/>
            </a:lvl7pPr>
            <a:lvl8pPr marL="3199954" indent="0">
              <a:buNone/>
              <a:defRPr sz="900"/>
            </a:lvl8pPr>
            <a:lvl9pPr marL="3657090" indent="0">
              <a:buNone/>
              <a:defRPr sz="900"/>
            </a:lvl9pPr>
          </a:lstStyle>
          <a:p>
            <a:pPr lvl="0"/>
            <a:r>
              <a:rPr lang="ja-JP" altLang="en-US"/>
              <a:t>マスタ テキストの書式設定</a:t>
            </a:r>
          </a:p>
        </p:txBody>
      </p:sp>
      <p:sp>
        <p:nvSpPr>
          <p:cNvPr id="1534" name="Rectangle 4"/>
          <p:cNvSpPr>
            <a:spLocks noGrp="1" noChangeArrowheads="1"/>
          </p:cNvSpPr>
          <p:nvPr>
            <p:ph type="dt" sz="half" idx="10"/>
          </p:nvPr>
        </p:nvSpPr>
        <p:spPr>
          <a:ln/>
        </p:spPr>
        <p:txBody>
          <a:bodyPr/>
          <a:lstStyle>
            <a:lvl1pPr>
              <a:defRPr/>
            </a:lvl1pPr>
          </a:lstStyle>
          <a:p>
            <a:pPr>
              <a:defRPr/>
            </a:pPr>
            <a:fld id="{834E4031-0F88-4D85-8E08-5E9BC6D9AE6C}" type="datetime1">
              <a:rPr lang="ja-JP" altLang="en-US" smtClean="0">
                <a:solidFill>
                  <a:srgbClr val="000000"/>
                </a:solidFill>
              </a:rPr>
              <a:t>2024/3/8</a:t>
            </a:fld>
            <a:endParaRPr lang="en-US" altLang="ja-JP" dirty="0">
              <a:solidFill>
                <a:srgbClr val="000000"/>
              </a:solidFill>
            </a:endParaRPr>
          </a:p>
        </p:txBody>
      </p:sp>
      <p:sp>
        <p:nvSpPr>
          <p:cNvPr id="153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3003828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6" name="Rectangle 4"/>
          <p:cNvSpPr>
            <a:spLocks noGrp="1" noChangeArrowheads="1"/>
          </p:cNvSpPr>
          <p:nvPr>
            <p:ph type="dt" sz="half" idx="10"/>
          </p:nvPr>
        </p:nvSpPr>
        <p:spPr>
          <a:ln/>
        </p:spPr>
        <p:txBody>
          <a:bodyPr/>
          <a:lstStyle>
            <a:lvl1pPr>
              <a:defRPr/>
            </a:lvl1pPr>
          </a:lstStyle>
          <a:p>
            <a:pPr>
              <a:defRPr/>
            </a:pPr>
            <a:fld id="{19B8F7A6-D955-42D2-AB7A-2E39FEF6ED0B}" type="datetime1">
              <a:rPr lang="ja-JP" altLang="en-US" smtClean="0">
                <a:solidFill>
                  <a:prstClr val="black"/>
                </a:solidFill>
              </a:rPr>
              <a:t>2024/3/8</a:t>
            </a:fld>
            <a:endParaRPr lang="en-US" altLang="ja-JP" dirty="0">
              <a:solidFill>
                <a:prstClr val="black"/>
              </a:solidFill>
            </a:endParaRPr>
          </a:p>
        </p:txBody>
      </p:sp>
      <p:sp>
        <p:nvSpPr>
          <p:cNvPr id="1077"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42740783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537" name="タイトル 1"/>
          <p:cNvSpPr>
            <a:spLocks noGrp="1"/>
          </p:cNvSpPr>
          <p:nvPr>
            <p:ph type="title"/>
          </p:nvPr>
        </p:nvSpPr>
        <p:spPr>
          <a:xfrm>
            <a:off x="1941648" y="4800600"/>
            <a:ext cx="5943600" cy="566738"/>
          </a:xfrm>
        </p:spPr>
        <p:txBody>
          <a:bodyPr anchor="b"/>
          <a:lstStyle>
            <a:lvl1pPr algn="l">
              <a:defRPr sz="2000" b="1"/>
            </a:lvl1pPr>
          </a:lstStyle>
          <a:p>
            <a:r>
              <a:rPr lang="ja-JP" altLang="en-US"/>
              <a:t>マスタ タイトルの書式設定</a:t>
            </a:r>
          </a:p>
        </p:txBody>
      </p:sp>
      <p:sp>
        <p:nvSpPr>
          <p:cNvPr id="1538" name="図プレースホルダ 2"/>
          <p:cNvSpPr>
            <a:spLocks noGrp="1"/>
          </p:cNvSpPr>
          <p:nvPr>
            <p:ph type="pic" idx="1"/>
          </p:nvPr>
        </p:nvSpPr>
        <p:spPr>
          <a:xfrm>
            <a:off x="1941648" y="612775"/>
            <a:ext cx="5943600" cy="4114800"/>
          </a:xfrm>
        </p:spPr>
        <p:txBody>
          <a:bodyPr/>
          <a:lstStyle>
            <a:lvl1pPr marL="0" indent="0">
              <a:buNone/>
              <a:defRPr sz="3200"/>
            </a:lvl1pPr>
            <a:lvl2pPr marL="457136" indent="0">
              <a:buNone/>
              <a:defRPr sz="2800"/>
            </a:lvl2pPr>
            <a:lvl3pPr marL="914273" indent="0">
              <a:buNone/>
              <a:defRPr sz="2400"/>
            </a:lvl3pPr>
            <a:lvl4pPr marL="1371408" indent="0">
              <a:buNone/>
              <a:defRPr sz="2000"/>
            </a:lvl4pPr>
            <a:lvl5pPr marL="1828545" indent="0">
              <a:buNone/>
              <a:defRPr sz="2000"/>
            </a:lvl5pPr>
            <a:lvl6pPr marL="2285681" indent="0">
              <a:buNone/>
              <a:defRPr sz="2000"/>
            </a:lvl6pPr>
            <a:lvl7pPr marL="2742819" indent="0">
              <a:buNone/>
              <a:defRPr sz="2000"/>
            </a:lvl7pPr>
            <a:lvl8pPr marL="3199954" indent="0">
              <a:buNone/>
              <a:defRPr sz="2000"/>
            </a:lvl8pPr>
            <a:lvl9pPr marL="3657090" indent="0">
              <a:buNone/>
              <a:defRPr sz="2000"/>
            </a:lvl9pPr>
          </a:lstStyle>
          <a:p>
            <a:pPr lvl="0"/>
            <a:r>
              <a:rPr lang="ja-JP" altLang="en-US" noProof="0" dirty="0"/>
              <a:t>アイコンをクリックして図を追加</a:t>
            </a:r>
          </a:p>
        </p:txBody>
      </p:sp>
      <p:sp>
        <p:nvSpPr>
          <p:cNvPr id="1539" name="テキスト プレースホルダ 3"/>
          <p:cNvSpPr>
            <a:spLocks noGrp="1"/>
          </p:cNvSpPr>
          <p:nvPr>
            <p:ph type="body" sz="half" idx="2"/>
          </p:nvPr>
        </p:nvSpPr>
        <p:spPr>
          <a:xfrm>
            <a:off x="1941648" y="5367338"/>
            <a:ext cx="5943600" cy="804862"/>
          </a:xfrm>
        </p:spPr>
        <p:txBody>
          <a:bodyPr/>
          <a:lstStyle>
            <a:lvl1pPr marL="0" indent="0">
              <a:buNone/>
              <a:defRPr sz="1400"/>
            </a:lvl1pPr>
            <a:lvl2pPr marL="457136" indent="0">
              <a:buNone/>
              <a:defRPr sz="1200"/>
            </a:lvl2pPr>
            <a:lvl3pPr marL="914273" indent="0">
              <a:buNone/>
              <a:defRPr sz="1000"/>
            </a:lvl3pPr>
            <a:lvl4pPr marL="1371408" indent="0">
              <a:buNone/>
              <a:defRPr sz="900"/>
            </a:lvl4pPr>
            <a:lvl5pPr marL="1828545" indent="0">
              <a:buNone/>
              <a:defRPr sz="900"/>
            </a:lvl5pPr>
            <a:lvl6pPr marL="2285681" indent="0">
              <a:buNone/>
              <a:defRPr sz="900"/>
            </a:lvl6pPr>
            <a:lvl7pPr marL="2742819" indent="0">
              <a:buNone/>
              <a:defRPr sz="900"/>
            </a:lvl7pPr>
            <a:lvl8pPr marL="3199954" indent="0">
              <a:buNone/>
              <a:defRPr sz="900"/>
            </a:lvl8pPr>
            <a:lvl9pPr marL="3657090" indent="0">
              <a:buNone/>
              <a:defRPr sz="900"/>
            </a:lvl9pPr>
          </a:lstStyle>
          <a:p>
            <a:pPr lvl="0"/>
            <a:r>
              <a:rPr lang="ja-JP" altLang="en-US"/>
              <a:t>マスタ テキストの書式設定</a:t>
            </a:r>
          </a:p>
        </p:txBody>
      </p:sp>
      <p:sp>
        <p:nvSpPr>
          <p:cNvPr id="1540" name="Rectangle 4"/>
          <p:cNvSpPr>
            <a:spLocks noGrp="1" noChangeArrowheads="1"/>
          </p:cNvSpPr>
          <p:nvPr>
            <p:ph type="dt" sz="half" idx="10"/>
          </p:nvPr>
        </p:nvSpPr>
        <p:spPr>
          <a:ln/>
        </p:spPr>
        <p:txBody>
          <a:bodyPr/>
          <a:lstStyle>
            <a:lvl1pPr>
              <a:defRPr/>
            </a:lvl1pPr>
          </a:lstStyle>
          <a:p>
            <a:pPr>
              <a:defRPr/>
            </a:pPr>
            <a:fld id="{15A20C02-B9B5-4F63-9A02-3ED66EB61B92}" type="datetime1">
              <a:rPr lang="ja-JP" altLang="en-US" smtClean="0">
                <a:solidFill>
                  <a:srgbClr val="000000"/>
                </a:solidFill>
              </a:rPr>
              <a:t>2024/3/8</a:t>
            </a:fld>
            <a:endParaRPr lang="en-US" altLang="ja-JP" dirty="0">
              <a:solidFill>
                <a:srgbClr val="000000"/>
              </a:solidFill>
            </a:endParaRPr>
          </a:p>
        </p:txBody>
      </p:sp>
      <p:sp>
        <p:nvSpPr>
          <p:cNvPr id="1541"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3037262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543" name="タイトル 1"/>
          <p:cNvSpPr>
            <a:spLocks noGrp="1"/>
          </p:cNvSpPr>
          <p:nvPr>
            <p:ph type="title"/>
          </p:nvPr>
        </p:nvSpPr>
        <p:spPr/>
        <p:txBody>
          <a:bodyPr/>
          <a:lstStyle/>
          <a:p>
            <a:r>
              <a:rPr lang="ja-JP" altLang="en-US"/>
              <a:t>マスタ タイトルの書式設定</a:t>
            </a:r>
          </a:p>
        </p:txBody>
      </p:sp>
      <p:sp>
        <p:nvSpPr>
          <p:cNvPr id="15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45" name="Rectangle 4"/>
          <p:cNvSpPr>
            <a:spLocks noGrp="1" noChangeArrowheads="1"/>
          </p:cNvSpPr>
          <p:nvPr>
            <p:ph type="dt" sz="half" idx="10"/>
          </p:nvPr>
        </p:nvSpPr>
        <p:spPr>
          <a:ln/>
        </p:spPr>
        <p:txBody>
          <a:bodyPr/>
          <a:lstStyle>
            <a:lvl1pPr>
              <a:defRPr/>
            </a:lvl1pPr>
          </a:lstStyle>
          <a:p>
            <a:pPr>
              <a:defRPr/>
            </a:pPr>
            <a:fld id="{D5879869-3D47-4F42-AF30-BAC3B41C0AC8}" type="datetime1">
              <a:rPr lang="ja-JP" altLang="en-US" smtClean="0">
                <a:solidFill>
                  <a:srgbClr val="000000"/>
                </a:solidFill>
              </a:rPr>
              <a:t>2024/3/8</a:t>
            </a:fld>
            <a:endParaRPr lang="en-US" altLang="ja-JP" dirty="0">
              <a:solidFill>
                <a:srgbClr val="000000"/>
              </a:solidFill>
            </a:endParaRPr>
          </a:p>
        </p:txBody>
      </p:sp>
      <p:sp>
        <p:nvSpPr>
          <p:cNvPr id="154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3138032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548" name="縦書きタイトル 1"/>
          <p:cNvSpPr>
            <a:spLocks noGrp="1"/>
          </p:cNvSpPr>
          <p:nvPr>
            <p:ph type="title" orient="vert"/>
          </p:nvPr>
        </p:nvSpPr>
        <p:spPr>
          <a:xfrm>
            <a:off x="7058026" y="15"/>
            <a:ext cx="2352675" cy="6126163"/>
          </a:xfrm>
        </p:spPr>
        <p:txBody>
          <a:bodyPr vert="eaVert"/>
          <a:lstStyle/>
          <a:p>
            <a:r>
              <a:rPr lang="ja-JP" altLang="en-US"/>
              <a:t>マスタ タイトルの書式設定</a:t>
            </a:r>
          </a:p>
        </p:txBody>
      </p:sp>
      <p:sp>
        <p:nvSpPr>
          <p:cNvPr id="1549" name="縦書きテキスト プレースホルダ 2"/>
          <p:cNvSpPr>
            <a:spLocks noGrp="1"/>
          </p:cNvSpPr>
          <p:nvPr>
            <p:ph type="body" orient="vert" idx="1"/>
          </p:nvPr>
        </p:nvSpPr>
        <p:spPr>
          <a:xfrm>
            <a:off x="4" y="15"/>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50" name="Rectangle 4"/>
          <p:cNvSpPr>
            <a:spLocks noGrp="1" noChangeArrowheads="1"/>
          </p:cNvSpPr>
          <p:nvPr>
            <p:ph type="dt" sz="half" idx="10"/>
          </p:nvPr>
        </p:nvSpPr>
        <p:spPr>
          <a:ln/>
        </p:spPr>
        <p:txBody>
          <a:bodyPr/>
          <a:lstStyle>
            <a:lvl1pPr>
              <a:defRPr/>
            </a:lvl1pPr>
          </a:lstStyle>
          <a:p>
            <a:pPr>
              <a:defRPr/>
            </a:pPr>
            <a:fld id="{98EAF1A6-B33B-4875-8B69-2890EC75648D}" type="datetime1">
              <a:rPr lang="ja-JP" altLang="en-US" smtClean="0">
                <a:solidFill>
                  <a:srgbClr val="000000"/>
                </a:solidFill>
              </a:rPr>
              <a:t>2024/3/8</a:t>
            </a:fld>
            <a:endParaRPr lang="en-US" altLang="ja-JP" dirty="0">
              <a:solidFill>
                <a:srgbClr val="000000"/>
              </a:solidFill>
            </a:endParaRPr>
          </a:p>
        </p:txBody>
      </p:sp>
      <p:sp>
        <p:nvSpPr>
          <p:cNvPr id="1551"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2947425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733" name="Picture 7" descr="mlit_top"/>
          <p:cNvPicPr>
            <a:picLocks noChangeAspect="1" noChangeArrowheads="1"/>
          </p:cNvPicPr>
          <p:nvPr/>
        </p:nvPicPr>
        <p:blipFill>
          <a:blip r:embed="rId2"/>
          <a:srcRect t="62230"/>
          <a:stretch>
            <a:fillRect/>
          </a:stretch>
        </p:blipFill>
        <p:spPr>
          <a:xfrm>
            <a:off x="0" y="6524678"/>
            <a:ext cx="9906000" cy="333375"/>
          </a:xfrm>
          <a:prstGeom prst="rect">
            <a:avLst/>
          </a:prstGeom>
          <a:noFill/>
          <a:ln w="9525">
            <a:noFill/>
            <a:miter lim="800000"/>
            <a:headEnd/>
            <a:tailEnd/>
          </a:ln>
        </p:spPr>
      </p:pic>
      <p:sp>
        <p:nvSpPr>
          <p:cNvPr id="1734" name="Rectangle 9"/>
          <p:cNvSpPr>
            <a:spLocks noChangeArrowheads="1"/>
          </p:cNvSpPr>
          <p:nvPr/>
        </p:nvSpPr>
        <p:spPr>
          <a:xfrm>
            <a:off x="1833566" y="3284594"/>
            <a:ext cx="8072437" cy="73025"/>
          </a:xfrm>
          <a:prstGeom prst="rect">
            <a:avLst/>
          </a:prstGeom>
          <a:solidFill>
            <a:srgbClr val="0066CC"/>
          </a:solidFill>
          <a:ln w="9525">
            <a:noFill/>
            <a:miter lim="800000"/>
            <a:headEnd/>
            <a:tailEnd/>
          </a:ln>
          <a:effectLst/>
        </p:spPr>
        <p:txBody>
          <a:bodyPr wrap="none" lIns="84395" tIns="42198" rIns="84395" bIns="42198" anchor="ctr"/>
          <a:lstStyle/>
          <a:p>
            <a:pPr>
              <a:defRPr/>
            </a:pPr>
            <a:endParaRPr lang="ja-JP" altLang="en-US" sz="1662">
              <a:solidFill>
                <a:prstClr val="black"/>
              </a:solidFill>
            </a:endParaRPr>
          </a:p>
        </p:txBody>
      </p:sp>
      <p:pic>
        <p:nvPicPr>
          <p:cNvPr id="1735" name="Picture 11"/>
          <p:cNvPicPr>
            <a:picLocks noChangeAspect="1" noChangeArrowheads="1"/>
          </p:cNvPicPr>
          <p:nvPr/>
        </p:nvPicPr>
        <p:blipFill>
          <a:blip r:embed="rId3"/>
          <a:stretch>
            <a:fillRect/>
          </a:stretch>
        </p:blipFill>
        <p:spPr>
          <a:xfrm>
            <a:off x="3" y="6051606"/>
            <a:ext cx="2301875" cy="473075"/>
          </a:xfrm>
          <a:prstGeom prst="rect">
            <a:avLst/>
          </a:prstGeom>
          <a:noFill/>
          <a:ln w="9525">
            <a:noFill/>
            <a:miter lim="800000"/>
            <a:headEnd/>
            <a:tailEnd/>
          </a:ln>
        </p:spPr>
      </p:pic>
      <p:sp>
        <p:nvSpPr>
          <p:cNvPr id="1736" name="Text Box 12"/>
          <p:cNvSpPr txBox="1">
            <a:spLocks noChangeArrowheads="1"/>
          </p:cNvSpPr>
          <p:nvPr/>
        </p:nvSpPr>
        <p:spPr>
          <a:xfrm>
            <a:off x="1" y="6524677"/>
            <a:ext cx="3374842" cy="255716"/>
          </a:xfrm>
          <a:prstGeom prst="rect">
            <a:avLst/>
          </a:prstGeom>
          <a:noFill/>
          <a:ln w="9525">
            <a:noFill/>
            <a:miter lim="800000"/>
            <a:headEnd/>
            <a:tailEnd/>
          </a:ln>
          <a:effectLst/>
        </p:spPr>
        <p:txBody>
          <a:bodyPr wrap="none" lIns="84395" tIns="42198" rIns="84395" bIns="42198">
            <a:spAutoFit/>
          </a:bodyPr>
          <a:lstStyle/>
          <a:p>
            <a:pPr>
              <a:defRPr/>
            </a:pPr>
            <a:r>
              <a:rPr lang="en-US" altLang="ja-JP" sz="1108" i="1" dirty="0">
                <a:solidFill>
                  <a:prstClr val="white"/>
                </a:solidFill>
                <a:latin typeface="Times New Roman" pitchFamily="18" charset="0"/>
              </a:rPr>
              <a:t>Ministry of Land, Infrastructure, Transport and Tourism</a:t>
            </a:r>
          </a:p>
        </p:txBody>
      </p:sp>
      <p:sp>
        <p:nvSpPr>
          <p:cNvPr id="1737" name="Rectangle 2"/>
          <p:cNvSpPr>
            <a:spLocks noGrp="1" noChangeArrowheads="1"/>
          </p:cNvSpPr>
          <p:nvPr>
            <p:ph type="ctrTitle"/>
          </p:nvPr>
        </p:nvSpPr>
        <p:spPr>
          <a:xfrm>
            <a:off x="1754197" y="2133657"/>
            <a:ext cx="8151813" cy="1470025"/>
          </a:xfrm>
        </p:spPr>
        <p:txBody>
          <a:bodyPr/>
          <a:lstStyle>
            <a:lvl1pPr>
              <a:defRPr sz="3692"/>
            </a:lvl1pPr>
          </a:lstStyle>
          <a:p>
            <a:r>
              <a:rPr lang="ja-JP" altLang="en-US"/>
              <a:t>マスタ タイトルの書式設定</a:t>
            </a:r>
          </a:p>
        </p:txBody>
      </p:sp>
      <p:sp>
        <p:nvSpPr>
          <p:cNvPr id="1738"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739" name="Rectangle 4"/>
          <p:cNvSpPr>
            <a:spLocks noGrp="1" noChangeArrowheads="1"/>
          </p:cNvSpPr>
          <p:nvPr>
            <p:ph type="dt" sz="half" idx="10"/>
          </p:nvPr>
        </p:nvSpPr>
        <p:spPr/>
        <p:txBody>
          <a:bodyPr/>
          <a:lstStyle>
            <a:lvl1pPr>
              <a:defRPr/>
            </a:lvl1pPr>
          </a:lstStyle>
          <a:p>
            <a:pPr>
              <a:defRPr/>
            </a:pPr>
            <a:fld id="{CC39F644-1D77-483F-B72C-890C26219BBF}" type="datetime1">
              <a:rPr lang="ja-JP" altLang="en-US" smtClean="0">
                <a:solidFill>
                  <a:srgbClr val="000000"/>
                </a:solidFill>
              </a:rPr>
              <a:t>2024/3/8</a:t>
            </a:fld>
            <a:endParaRPr lang="en-US" altLang="ja-JP">
              <a:solidFill>
                <a:srgbClr val="000000"/>
              </a:solidFill>
            </a:endParaRPr>
          </a:p>
        </p:txBody>
      </p:sp>
      <p:sp>
        <p:nvSpPr>
          <p:cNvPr id="174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649995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742" name="タイトル 1"/>
          <p:cNvSpPr>
            <a:spLocks noGrp="1"/>
          </p:cNvSpPr>
          <p:nvPr>
            <p:ph type="title"/>
          </p:nvPr>
        </p:nvSpPr>
        <p:spPr/>
        <p:txBody>
          <a:bodyPr/>
          <a:lstStyle/>
          <a:p>
            <a:r>
              <a:rPr lang="ja-JP" altLang="en-US"/>
              <a:t>マスタ タイトルの書式設定</a:t>
            </a:r>
          </a:p>
        </p:txBody>
      </p:sp>
      <p:sp>
        <p:nvSpPr>
          <p:cNvPr id="174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44" name="Rectangle 4"/>
          <p:cNvSpPr>
            <a:spLocks noGrp="1" noChangeArrowheads="1"/>
          </p:cNvSpPr>
          <p:nvPr>
            <p:ph type="dt" sz="half" idx="10"/>
          </p:nvPr>
        </p:nvSpPr>
        <p:spPr>
          <a:ln/>
        </p:spPr>
        <p:txBody>
          <a:bodyPr/>
          <a:lstStyle>
            <a:lvl1pPr>
              <a:defRPr/>
            </a:lvl1pPr>
          </a:lstStyle>
          <a:p>
            <a:pPr>
              <a:defRPr/>
            </a:pPr>
            <a:fld id="{B425F375-9C51-4CA0-95C0-386AE4170C3B}" type="datetime1">
              <a:rPr lang="ja-JP" altLang="en-US" smtClean="0">
                <a:solidFill>
                  <a:srgbClr val="000000"/>
                </a:solidFill>
              </a:rPr>
              <a:t>2024/3/8</a:t>
            </a:fld>
            <a:endParaRPr lang="en-US" altLang="ja-JP">
              <a:solidFill>
                <a:srgbClr val="000000"/>
              </a:solidFill>
            </a:endParaRPr>
          </a:p>
        </p:txBody>
      </p:sp>
      <p:sp>
        <p:nvSpPr>
          <p:cNvPr id="174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076994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747" name="タイトル 1"/>
          <p:cNvSpPr>
            <a:spLocks noGrp="1"/>
          </p:cNvSpPr>
          <p:nvPr>
            <p:ph type="title"/>
          </p:nvPr>
        </p:nvSpPr>
        <p:spPr>
          <a:xfrm>
            <a:off x="782506" y="4406956"/>
            <a:ext cx="8420100" cy="1362075"/>
          </a:xfrm>
        </p:spPr>
        <p:txBody>
          <a:bodyPr anchor="t"/>
          <a:lstStyle>
            <a:lvl1pPr algn="l">
              <a:defRPr sz="3692" b="1" cap="all"/>
            </a:lvl1pPr>
          </a:lstStyle>
          <a:p>
            <a:r>
              <a:rPr lang="ja-JP" altLang="en-US"/>
              <a:t>マスタ タイトルの書式設定</a:t>
            </a:r>
          </a:p>
        </p:txBody>
      </p:sp>
      <p:sp>
        <p:nvSpPr>
          <p:cNvPr id="1748" name="テキスト プレースホルダ 2"/>
          <p:cNvSpPr>
            <a:spLocks noGrp="1"/>
          </p:cNvSpPr>
          <p:nvPr>
            <p:ph type="body" idx="1"/>
          </p:nvPr>
        </p:nvSpPr>
        <p:spPr>
          <a:xfrm>
            <a:off x="782506" y="2906732"/>
            <a:ext cx="8420100" cy="1500187"/>
          </a:xfrm>
        </p:spPr>
        <p:txBody>
          <a:bodyPr anchor="b"/>
          <a:lstStyle>
            <a:lvl1pPr marL="0" indent="0">
              <a:buNone/>
              <a:defRPr sz="1846"/>
            </a:lvl1pPr>
            <a:lvl2pPr marL="421982" indent="0">
              <a:buNone/>
              <a:defRPr sz="1662"/>
            </a:lvl2pPr>
            <a:lvl3pPr marL="843965" indent="0">
              <a:buNone/>
              <a:defRPr sz="1477"/>
            </a:lvl3pPr>
            <a:lvl4pPr marL="1265947" indent="0">
              <a:buNone/>
              <a:defRPr sz="1292"/>
            </a:lvl4pPr>
            <a:lvl5pPr marL="1687930" indent="0">
              <a:buNone/>
              <a:defRPr sz="1292"/>
            </a:lvl5pPr>
            <a:lvl6pPr marL="2109912" indent="0">
              <a:buNone/>
              <a:defRPr sz="1292"/>
            </a:lvl6pPr>
            <a:lvl7pPr marL="2531896" indent="0">
              <a:buNone/>
              <a:defRPr sz="1292"/>
            </a:lvl7pPr>
            <a:lvl8pPr marL="2953878" indent="0">
              <a:buNone/>
              <a:defRPr sz="1292"/>
            </a:lvl8pPr>
            <a:lvl9pPr marL="3375860" indent="0">
              <a:buNone/>
              <a:defRPr sz="1292"/>
            </a:lvl9pPr>
          </a:lstStyle>
          <a:p>
            <a:pPr lvl="0"/>
            <a:r>
              <a:rPr lang="ja-JP" altLang="en-US"/>
              <a:t>マスタ テキストの書式設定</a:t>
            </a:r>
          </a:p>
        </p:txBody>
      </p:sp>
      <p:sp>
        <p:nvSpPr>
          <p:cNvPr id="1749" name="Rectangle 4"/>
          <p:cNvSpPr>
            <a:spLocks noGrp="1" noChangeArrowheads="1"/>
          </p:cNvSpPr>
          <p:nvPr>
            <p:ph type="dt" sz="half" idx="10"/>
          </p:nvPr>
        </p:nvSpPr>
        <p:spPr>
          <a:ln/>
        </p:spPr>
        <p:txBody>
          <a:bodyPr/>
          <a:lstStyle>
            <a:lvl1pPr>
              <a:defRPr/>
            </a:lvl1pPr>
          </a:lstStyle>
          <a:p>
            <a:pPr>
              <a:defRPr/>
            </a:pPr>
            <a:fld id="{9C30A5A9-5DBE-41DF-9BC7-E79388510F8F}" type="datetime1">
              <a:rPr lang="ja-JP" altLang="en-US" smtClean="0">
                <a:solidFill>
                  <a:srgbClr val="000000"/>
                </a:solidFill>
              </a:rPr>
              <a:t>2024/3/8</a:t>
            </a:fld>
            <a:endParaRPr lang="en-US" altLang="ja-JP">
              <a:solidFill>
                <a:srgbClr val="000000"/>
              </a:solidFill>
            </a:endParaRPr>
          </a:p>
        </p:txBody>
      </p:sp>
      <p:sp>
        <p:nvSpPr>
          <p:cNvPr id="1750"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3999430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752" name="タイトル 1"/>
          <p:cNvSpPr>
            <a:spLocks noGrp="1"/>
          </p:cNvSpPr>
          <p:nvPr>
            <p:ph type="title"/>
          </p:nvPr>
        </p:nvSpPr>
        <p:spPr/>
        <p:txBody>
          <a:bodyPr/>
          <a:lstStyle/>
          <a:p>
            <a:r>
              <a:rPr lang="ja-JP" altLang="en-US"/>
              <a:t>マスタ タイトルの書式設定</a:t>
            </a:r>
          </a:p>
        </p:txBody>
      </p:sp>
      <p:sp>
        <p:nvSpPr>
          <p:cNvPr id="1753" name="コンテンツ プレースホルダ 2"/>
          <p:cNvSpPr>
            <a:spLocks noGrp="1"/>
          </p:cNvSpPr>
          <p:nvPr>
            <p:ph sz="half" idx="1"/>
          </p:nvPr>
        </p:nvSpPr>
        <p:spPr>
          <a:xfrm>
            <a:off x="495300" y="160021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4" name="コンテンツ プレースホルダ 3"/>
          <p:cNvSpPr>
            <a:spLocks noGrp="1"/>
          </p:cNvSpPr>
          <p:nvPr>
            <p:ph sz="half" idx="2"/>
          </p:nvPr>
        </p:nvSpPr>
        <p:spPr>
          <a:xfrm>
            <a:off x="5035550" y="160021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55" name="Rectangle 4"/>
          <p:cNvSpPr>
            <a:spLocks noGrp="1" noChangeArrowheads="1"/>
          </p:cNvSpPr>
          <p:nvPr>
            <p:ph type="dt" sz="half" idx="10"/>
          </p:nvPr>
        </p:nvSpPr>
        <p:spPr>
          <a:ln/>
        </p:spPr>
        <p:txBody>
          <a:bodyPr/>
          <a:lstStyle>
            <a:lvl1pPr>
              <a:defRPr/>
            </a:lvl1pPr>
          </a:lstStyle>
          <a:p>
            <a:pPr>
              <a:defRPr/>
            </a:pPr>
            <a:fld id="{8158B1C4-AF46-4AC6-B209-208BC5D5DA89}" type="datetime1">
              <a:rPr lang="ja-JP" altLang="en-US" smtClean="0">
                <a:solidFill>
                  <a:srgbClr val="000000"/>
                </a:solidFill>
              </a:rPr>
              <a:t>2024/3/8</a:t>
            </a:fld>
            <a:endParaRPr lang="en-US" altLang="ja-JP">
              <a:solidFill>
                <a:srgbClr val="000000"/>
              </a:solidFill>
            </a:endParaRPr>
          </a:p>
        </p:txBody>
      </p:sp>
      <p:sp>
        <p:nvSpPr>
          <p:cNvPr id="175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6222607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758" name="タイトル 1"/>
          <p:cNvSpPr>
            <a:spLocks noGrp="1"/>
          </p:cNvSpPr>
          <p:nvPr>
            <p:ph type="title"/>
          </p:nvPr>
        </p:nvSpPr>
        <p:spPr>
          <a:xfrm>
            <a:off x="495300" y="274641"/>
            <a:ext cx="8915400" cy="1143000"/>
          </a:xfrm>
        </p:spPr>
        <p:txBody>
          <a:bodyPr/>
          <a:lstStyle>
            <a:lvl1pPr>
              <a:defRPr/>
            </a:lvl1pPr>
          </a:lstStyle>
          <a:p>
            <a:r>
              <a:rPr lang="ja-JP" altLang="en-US"/>
              <a:t>マスタ タイトルの書式設定</a:t>
            </a:r>
          </a:p>
        </p:txBody>
      </p:sp>
      <p:sp>
        <p:nvSpPr>
          <p:cNvPr id="1759" name="テキスト プレースホルダ 2"/>
          <p:cNvSpPr>
            <a:spLocks noGrp="1"/>
          </p:cNvSpPr>
          <p:nvPr>
            <p:ph type="body" idx="1"/>
          </p:nvPr>
        </p:nvSpPr>
        <p:spPr>
          <a:xfrm>
            <a:off x="495301" y="1535113"/>
            <a:ext cx="4376870" cy="639762"/>
          </a:xfrm>
        </p:spPr>
        <p:txBody>
          <a:bodyPr anchor="b"/>
          <a:lstStyle>
            <a:lvl1pPr marL="0" indent="0">
              <a:buNone/>
              <a:defRPr sz="2215" b="1"/>
            </a:lvl1pPr>
            <a:lvl2pPr marL="421982" indent="0">
              <a:buNone/>
              <a:defRPr sz="1846" b="1"/>
            </a:lvl2pPr>
            <a:lvl3pPr marL="843965" indent="0">
              <a:buNone/>
              <a:defRPr sz="1662" b="1"/>
            </a:lvl3pPr>
            <a:lvl4pPr marL="1265947" indent="0">
              <a:buNone/>
              <a:defRPr sz="1477" b="1"/>
            </a:lvl4pPr>
            <a:lvl5pPr marL="1687930" indent="0">
              <a:buNone/>
              <a:defRPr sz="1477" b="1"/>
            </a:lvl5pPr>
            <a:lvl6pPr marL="2109912" indent="0">
              <a:buNone/>
              <a:defRPr sz="1477" b="1"/>
            </a:lvl6pPr>
            <a:lvl7pPr marL="2531896" indent="0">
              <a:buNone/>
              <a:defRPr sz="1477" b="1"/>
            </a:lvl7pPr>
            <a:lvl8pPr marL="2953878" indent="0">
              <a:buNone/>
              <a:defRPr sz="1477" b="1"/>
            </a:lvl8pPr>
            <a:lvl9pPr marL="3375860" indent="0">
              <a:buNone/>
              <a:defRPr sz="1477" b="1"/>
            </a:lvl9pPr>
          </a:lstStyle>
          <a:p>
            <a:pPr lvl="0"/>
            <a:r>
              <a:rPr lang="ja-JP" altLang="en-US"/>
              <a:t>マスタ テキストの書式設定</a:t>
            </a:r>
          </a:p>
        </p:txBody>
      </p:sp>
      <p:sp>
        <p:nvSpPr>
          <p:cNvPr id="1760" name="コンテンツ プレースホルダ 3"/>
          <p:cNvSpPr>
            <a:spLocks noGrp="1"/>
          </p:cNvSpPr>
          <p:nvPr>
            <p:ph sz="half" idx="2"/>
          </p:nvPr>
        </p:nvSpPr>
        <p:spPr>
          <a:xfrm>
            <a:off x="495301" y="2174878"/>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1" name="テキスト プレースホルダ 4"/>
          <p:cNvSpPr>
            <a:spLocks noGrp="1"/>
          </p:cNvSpPr>
          <p:nvPr>
            <p:ph type="body" sz="quarter" idx="3"/>
          </p:nvPr>
        </p:nvSpPr>
        <p:spPr>
          <a:xfrm>
            <a:off x="5032112" y="1535113"/>
            <a:ext cx="4378591" cy="639762"/>
          </a:xfrm>
        </p:spPr>
        <p:txBody>
          <a:bodyPr anchor="b"/>
          <a:lstStyle>
            <a:lvl1pPr marL="0" indent="0">
              <a:buNone/>
              <a:defRPr sz="2215" b="1"/>
            </a:lvl1pPr>
            <a:lvl2pPr marL="421982" indent="0">
              <a:buNone/>
              <a:defRPr sz="1846" b="1"/>
            </a:lvl2pPr>
            <a:lvl3pPr marL="843965" indent="0">
              <a:buNone/>
              <a:defRPr sz="1662" b="1"/>
            </a:lvl3pPr>
            <a:lvl4pPr marL="1265947" indent="0">
              <a:buNone/>
              <a:defRPr sz="1477" b="1"/>
            </a:lvl4pPr>
            <a:lvl5pPr marL="1687930" indent="0">
              <a:buNone/>
              <a:defRPr sz="1477" b="1"/>
            </a:lvl5pPr>
            <a:lvl6pPr marL="2109912" indent="0">
              <a:buNone/>
              <a:defRPr sz="1477" b="1"/>
            </a:lvl6pPr>
            <a:lvl7pPr marL="2531896" indent="0">
              <a:buNone/>
              <a:defRPr sz="1477" b="1"/>
            </a:lvl7pPr>
            <a:lvl8pPr marL="2953878" indent="0">
              <a:buNone/>
              <a:defRPr sz="1477" b="1"/>
            </a:lvl8pPr>
            <a:lvl9pPr marL="3375860" indent="0">
              <a:buNone/>
              <a:defRPr sz="1477" b="1"/>
            </a:lvl9pPr>
          </a:lstStyle>
          <a:p>
            <a:pPr lvl="0"/>
            <a:r>
              <a:rPr lang="ja-JP" altLang="en-US"/>
              <a:t>マスタ テキストの書式設定</a:t>
            </a:r>
          </a:p>
        </p:txBody>
      </p:sp>
      <p:sp>
        <p:nvSpPr>
          <p:cNvPr id="1762" name="コンテンツ プレースホルダ 5"/>
          <p:cNvSpPr>
            <a:spLocks noGrp="1"/>
          </p:cNvSpPr>
          <p:nvPr>
            <p:ph sz="quarter" idx="4"/>
          </p:nvPr>
        </p:nvSpPr>
        <p:spPr>
          <a:xfrm>
            <a:off x="5032112" y="2174878"/>
            <a:ext cx="437859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63" name="Rectangle 4"/>
          <p:cNvSpPr>
            <a:spLocks noGrp="1" noChangeArrowheads="1"/>
          </p:cNvSpPr>
          <p:nvPr>
            <p:ph type="dt" sz="half" idx="10"/>
          </p:nvPr>
        </p:nvSpPr>
        <p:spPr>
          <a:ln/>
        </p:spPr>
        <p:txBody>
          <a:bodyPr/>
          <a:lstStyle>
            <a:lvl1pPr>
              <a:defRPr/>
            </a:lvl1pPr>
          </a:lstStyle>
          <a:p>
            <a:pPr>
              <a:defRPr/>
            </a:pPr>
            <a:fld id="{92B15591-EA67-4C30-9211-B5A8444CCE2B}" type="datetime1">
              <a:rPr lang="ja-JP" altLang="en-US" smtClean="0">
                <a:solidFill>
                  <a:srgbClr val="000000"/>
                </a:solidFill>
              </a:rPr>
              <a:t>2024/3/8</a:t>
            </a:fld>
            <a:endParaRPr lang="en-US" altLang="ja-JP">
              <a:solidFill>
                <a:srgbClr val="000000"/>
              </a:solidFill>
            </a:endParaRPr>
          </a:p>
        </p:txBody>
      </p:sp>
      <p:sp>
        <p:nvSpPr>
          <p:cNvPr id="176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426140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766" name="タイトル 1"/>
          <p:cNvSpPr>
            <a:spLocks noGrp="1"/>
          </p:cNvSpPr>
          <p:nvPr>
            <p:ph type="title"/>
          </p:nvPr>
        </p:nvSpPr>
        <p:spPr/>
        <p:txBody>
          <a:bodyPr/>
          <a:lstStyle/>
          <a:p>
            <a:r>
              <a:rPr lang="ja-JP" altLang="en-US"/>
              <a:t>マスタ タイトルの書式設定</a:t>
            </a:r>
          </a:p>
        </p:txBody>
      </p:sp>
      <p:sp>
        <p:nvSpPr>
          <p:cNvPr id="1767" name="Rectangle 4"/>
          <p:cNvSpPr>
            <a:spLocks noGrp="1" noChangeArrowheads="1"/>
          </p:cNvSpPr>
          <p:nvPr>
            <p:ph type="dt" sz="half" idx="10"/>
          </p:nvPr>
        </p:nvSpPr>
        <p:spPr>
          <a:ln/>
        </p:spPr>
        <p:txBody>
          <a:bodyPr/>
          <a:lstStyle>
            <a:lvl1pPr>
              <a:defRPr/>
            </a:lvl1pPr>
          </a:lstStyle>
          <a:p>
            <a:pPr>
              <a:defRPr/>
            </a:pPr>
            <a:fld id="{565499AF-5B0B-4D2F-B989-6EA66823B88D}" type="datetime1">
              <a:rPr lang="ja-JP" altLang="en-US" smtClean="0">
                <a:solidFill>
                  <a:srgbClr val="000000"/>
                </a:solidFill>
              </a:rPr>
              <a:t>2024/3/8</a:t>
            </a:fld>
            <a:endParaRPr lang="en-US" altLang="ja-JP">
              <a:solidFill>
                <a:srgbClr val="000000"/>
              </a:solidFill>
            </a:endParaRPr>
          </a:p>
        </p:txBody>
      </p:sp>
      <p:sp>
        <p:nvSpPr>
          <p:cNvPr id="176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769" name="Rectangle 6"/>
          <p:cNvSpPr>
            <a:spLocks noGrp="1" noChangeArrowheads="1"/>
          </p:cNvSpPr>
          <p:nvPr>
            <p:ph type="sldNum" sz="quarter" idx="12"/>
          </p:nvPr>
        </p:nvSpPr>
        <p:spPr>
          <a:xfrm>
            <a:off x="7594600" y="6237288"/>
            <a:ext cx="2311400" cy="476250"/>
          </a:xfrm>
          <a:prstGeom prst="rect">
            <a:avLst/>
          </a:prstGeom>
          <a:ln/>
        </p:spPr>
        <p:txBody>
          <a:bodyPr lIns="91428" tIns="45714" rIns="91428" bIns="45714"/>
          <a:lstStyle>
            <a:lvl1pPr>
              <a:defRPr/>
            </a:lvl1pPr>
          </a:lstStyle>
          <a:p>
            <a:pPr>
              <a:defRPr/>
            </a:pPr>
            <a:fld id="{7A849445-0847-4E28-BE39-84B823274A4C}"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82729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771" name="Rectangle 4"/>
          <p:cNvSpPr>
            <a:spLocks noGrp="1" noChangeArrowheads="1"/>
          </p:cNvSpPr>
          <p:nvPr>
            <p:ph type="dt" sz="half" idx="10"/>
          </p:nvPr>
        </p:nvSpPr>
        <p:spPr>
          <a:ln/>
        </p:spPr>
        <p:txBody>
          <a:bodyPr/>
          <a:lstStyle>
            <a:lvl1pPr>
              <a:defRPr/>
            </a:lvl1pPr>
          </a:lstStyle>
          <a:p>
            <a:pPr>
              <a:defRPr/>
            </a:pPr>
            <a:fld id="{43B0260B-5760-40B8-981F-B7170531B233}" type="datetime1">
              <a:rPr lang="ja-JP" altLang="en-US" smtClean="0">
                <a:solidFill>
                  <a:srgbClr val="000000"/>
                </a:solidFill>
              </a:rPr>
              <a:t>2024/3/8</a:t>
            </a:fld>
            <a:endParaRPr lang="en-US" altLang="ja-JP">
              <a:solidFill>
                <a:srgbClr val="000000"/>
              </a:solidFill>
            </a:endParaRPr>
          </a:p>
        </p:txBody>
      </p:sp>
      <p:sp>
        <p:nvSpPr>
          <p:cNvPr id="1772"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41129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9" name="タイトル 1"/>
          <p:cNvSpPr>
            <a:spLocks noGrp="1"/>
          </p:cNvSpPr>
          <p:nvPr>
            <p:ph type="title"/>
          </p:nvPr>
        </p:nvSpPr>
        <p:spPr>
          <a:xfrm>
            <a:off x="495301" y="273050"/>
            <a:ext cx="3259006" cy="1162050"/>
          </a:xfrm>
        </p:spPr>
        <p:txBody>
          <a:bodyPr anchor="b"/>
          <a:lstStyle>
            <a:lvl1pPr algn="l">
              <a:defRPr sz="2000" b="1"/>
            </a:lvl1pPr>
          </a:lstStyle>
          <a:p>
            <a:r>
              <a:rPr lang="ja-JP" altLang="en-US"/>
              <a:t>マスタ タイトルの書式設定</a:t>
            </a:r>
          </a:p>
        </p:txBody>
      </p:sp>
      <p:sp>
        <p:nvSpPr>
          <p:cNvPr id="1080" name="コンテンツ プレースホルダ 2"/>
          <p:cNvSpPr>
            <a:spLocks noGrp="1"/>
          </p:cNvSpPr>
          <p:nvPr>
            <p:ph idx="1"/>
          </p:nvPr>
        </p:nvSpPr>
        <p:spPr>
          <a:xfrm>
            <a:off x="3872973" y="273053"/>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1" name="テキスト プレースホルダ 3"/>
          <p:cNvSpPr>
            <a:spLocks noGrp="1"/>
          </p:cNvSpPr>
          <p:nvPr>
            <p:ph type="body" sz="half" idx="2"/>
          </p:nvPr>
        </p:nvSpPr>
        <p:spPr>
          <a:xfrm>
            <a:off x="495301"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2" name="Rectangle 4"/>
          <p:cNvSpPr>
            <a:spLocks noGrp="1" noChangeArrowheads="1"/>
          </p:cNvSpPr>
          <p:nvPr>
            <p:ph type="dt" sz="half" idx="10"/>
          </p:nvPr>
        </p:nvSpPr>
        <p:spPr>
          <a:ln/>
        </p:spPr>
        <p:txBody>
          <a:bodyPr/>
          <a:lstStyle>
            <a:lvl1pPr>
              <a:defRPr/>
            </a:lvl1pPr>
          </a:lstStyle>
          <a:p>
            <a:pPr>
              <a:defRPr/>
            </a:pPr>
            <a:fld id="{15FD8A56-3F34-49E0-A7B0-462F96292DA4}" type="datetime1">
              <a:rPr lang="ja-JP" altLang="en-US" smtClean="0">
                <a:solidFill>
                  <a:prstClr val="black"/>
                </a:solidFill>
              </a:rPr>
              <a:t>2024/3/8</a:t>
            </a:fld>
            <a:endParaRPr lang="en-US" altLang="ja-JP" dirty="0">
              <a:solidFill>
                <a:prstClr val="black"/>
              </a:solidFill>
            </a:endParaRPr>
          </a:p>
        </p:txBody>
      </p:sp>
      <p:sp>
        <p:nvSpPr>
          <p:cNvPr id="1083"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4050846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774" name="タイトル 1"/>
          <p:cNvSpPr>
            <a:spLocks noGrp="1"/>
          </p:cNvSpPr>
          <p:nvPr>
            <p:ph type="title"/>
          </p:nvPr>
        </p:nvSpPr>
        <p:spPr>
          <a:xfrm>
            <a:off x="495309" y="273053"/>
            <a:ext cx="3259006" cy="1162050"/>
          </a:xfrm>
        </p:spPr>
        <p:txBody>
          <a:bodyPr anchor="b"/>
          <a:lstStyle>
            <a:lvl1pPr algn="l">
              <a:defRPr sz="1846" b="1"/>
            </a:lvl1pPr>
          </a:lstStyle>
          <a:p>
            <a:r>
              <a:rPr lang="ja-JP" altLang="en-US"/>
              <a:t>マスタ タイトルの書式設定</a:t>
            </a:r>
          </a:p>
        </p:txBody>
      </p:sp>
      <p:sp>
        <p:nvSpPr>
          <p:cNvPr id="1775" name="コンテンツ プレースホルダ 2"/>
          <p:cNvSpPr>
            <a:spLocks noGrp="1"/>
          </p:cNvSpPr>
          <p:nvPr>
            <p:ph idx="1"/>
          </p:nvPr>
        </p:nvSpPr>
        <p:spPr>
          <a:xfrm>
            <a:off x="3872980" y="273065"/>
            <a:ext cx="5537728"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76" name="テキスト プレースホルダ 3"/>
          <p:cNvSpPr>
            <a:spLocks noGrp="1"/>
          </p:cNvSpPr>
          <p:nvPr>
            <p:ph type="body" sz="half" idx="2"/>
          </p:nvPr>
        </p:nvSpPr>
        <p:spPr>
          <a:xfrm>
            <a:off x="495309" y="1435113"/>
            <a:ext cx="3259006" cy="4691063"/>
          </a:xfrm>
        </p:spPr>
        <p:txBody>
          <a:bodyPr/>
          <a:lstStyle>
            <a:lvl1pPr marL="0" indent="0">
              <a:buNone/>
              <a:defRPr sz="1292"/>
            </a:lvl1pPr>
            <a:lvl2pPr marL="421982" indent="0">
              <a:buNone/>
              <a:defRPr sz="1108"/>
            </a:lvl2pPr>
            <a:lvl3pPr marL="843965" indent="0">
              <a:buNone/>
              <a:defRPr sz="923"/>
            </a:lvl3pPr>
            <a:lvl4pPr marL="1265947" indent="0">
              <a:buNone/>
              <a:defRPr sz="831"/>
            </a:lvl4pPr>
            <a:lvl5pPr marL="1687930" indent="0">
              <a:buNone/>
              <a:defRPr sz="831"/>
            </a:lvl5pPr>
            <a:lvl6pPr marL="2109912" indent="0">
              <a:buNone/>
              <a:defRPr sz="831"/>
            </a:lvl6pPr>
            <a:lvl7pPr marL="2531896" indent="0">
              <a:buNone/>
              <a:defRPr sz="831"/>
            </a:lvl7pPr>
            <a:lvl8pPr marL="2953878" indent="0">
              <a:buNone/>
              <a:defRPr sz="831"/>
            </a:lvl8pPr>
            <a:lvl9pPr marL="3375860" indent="0">
              <a:buNone/>
              <a:defRPr sz="831"/>
            </a:lvl9pPr>
          </a:lstStyle>
          <a:p>
            <a:pPr lvl="0"/>
            <a:r>
              <a:rPr lang="ja-JP" altLang="en-US"/>
              <a:t>マスタ テキストの書式設定</a:t>
            </a:r>
          </a:p>
        </p:txBody>
      </p:sp>
      <p:sp>
        <p:nvSpPr>
          <p:cNvPr id="1777" name="Rectangle 4"/>
          <p:cNvSpPr>
            <a:spLocks noGrp="1" noChangeArrowheads="1"/>
          </p:cNvSpPr>
          <p:nvPr>
            <p:ph type="dt" sz="half" idx="10"/>
          </p:nvPr>
        </p:nvSpPr>
        <p:spPr>
          <a:ln/>
        </p:spPr>
        <p:txBody>
          <a:bodyPr/>
          <a:lstStyle>
            <a:lvl1pPr>
              <a:defRPr/>
            </a:lvl1pPr>
          </a:lstStyle>
          <a:p>
            <a:pPr>
              <a:defRPr/>
            </a:pPr>
            <a:fld id="{612DF751-73F5-4AD4-A874-12CBDEDF0FAD}" type="datetime1">
              <a:rPr lang="ja-JP" altLang="en-US" smtClean="0">
                <a:solidFill>
                  <a:srgbClr val="000000"/>
                </a:solidFill>
              </a:rPr>
              <a:t>2024/3/8</a:t>
            </a:fld>
            <a:endParaRPr lang="en-US" altLang="ja-JP">
              <a:solidFill>
                <a:srgbClr val="000000"/>
              </a:solidFill>
            </a:endParaRPr>
          </a:p>
        </p:txBody>
      </p:sp>
      <p:sp>
        <p:nvSpPr>
          <p:cNvPr id="177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754730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780" name="タイトル 1"/>
          <p:cNvSpPr>
            <a:spLocks noGrp="1"/>
          </p:cNvSpPr>
          <p:nvPr>
            <p:ph type="title"/>
          </p:nvPr>
        </p:nvSpPr>
        <p:spPr>
          <a:xfrm>
            <a:off x="1941648" y="4800600"/>
            <a:ext cx="5943600" cy="566738"/>
          </a:xfrm>
        </p:spPr>
        <p:txBody>
          <a:bodyPr anchor="b"/>
          <a:lstStyle>
            <a:lvl1pPr algn="l">
              <a:defRPr sz="1846" b="1"/>
            </a:lvl1pPr>
          </a:lstStyle>
          <a:p>
            <a:r>
              <a:rPr lang="ja-JP" altLang="en-US"/>
              <a:t>マスタ タイトルの書式設定</a:t>
            </a:r>
          </a:p>
        </p:txBody>
      </p:sp>
      <p:sp>
        <p:nvSpPr>
          <p:cNvPr id="1781" name="図プレースホルダ 2"/>
          <p:cNvSpPr>
            <a:spLocks noGrp="1"/>
          </p:cNvSpPr>
          <p:nvPr>
            <p:ph type="pic" idx="1"/>
          </p:nvPr>
        </p:nvSpPr>
        <p:spPr>
          <a:xfrm>
            <a:off x="1941648" y="612775"/>
            <a:ext cx="5943600" cy="4114800"/>
          </a:xfrm>
        </p:spPr>
        <p:txBody>
          <a:bodyPr/>
          <a:lstStyle>
            <a:lvl1pPr marL="0" indent="0">
              <a:buNone/>
              <a:defRPr sz="2954"/>
            </a:lvl1pPr>
            <a:lvl2pPr marL="421982" indent="0">
              <a:buNone/>
              <a:defRPr sz="2585"/>
            </a:lvl2pPr>
            <a:lvl3pPr marL="843965" indent="0">
              <a:buNone/>
              <a:defRPr sz="2215"/>
            </a:lvl3pPr>
            <a:lvl4pPr marL="1265947" indent="0">
              <a:buNone/>
              <a:defRPr sz="1846"/>
            </a:lvl4pPr>
            <a:lvl5pPr marL="1687930" indent="0">
              <a:buNone/>
              <a:defRPr sz="1846"/>
            </a:lvl5pPr>
            <a:lvl6pPr marL="2109912" indent="0">
              <a:buNone/>
              <a:defRPr sz="1846"/>
            </a:lvl6pPr>
            <a:lvl7pPr marL="2531896" indent="0">
              <a:buNone/>
              <a:defRPr sz="1846"/>
            </a:lvl7pPr>
            <a:lvl8pPr marL="2953878" indent="0">
              <a:buNone/>
              <a:defRPr sz="1846"/>
            </a:lvl8pPr>
            <a:lvl9pPr marL="3375860" indent="0">
              <a:buNone/>
              <a:defRPr sz="1846"/>
            </a:lvl9pPr>
          </a:lstStyle>
          <a:p>
            <a:pPr lvl="0"/>
            <a:r>
              <a:rPr lang="ja-JP" altLang="en-US" noProof="0"/>
              <a:t>アイコンをクリックして図を追加</a:t>
            </a:r>
          </a:p>
        </p:txBody>
      </p:sp>
      <p:sp>
        <p:nvSpPr>
          <p:cNvPr id="1782" name="テキスト プレースホルダ 3"/>
          <p:cNvSpPr>
            <a:spLocks noGrp="1"/>
          </p:cNvSpPr>
          <p:nvPr>
            <p:ph type="body" sz="half" idx="2"/>
          </p:nvPr>
        </p:nvSpPr>
        <p:spPr>
          <a:xfrm>
            <a:off x="1941648" y="5367338"/>
            <a:ext cx="5943600" cy="804862"/>
          </a:xfrm>
        </p:spPr>
        <p:txBody>
          <a:bodyPr/>
          <a:lstStyle>
            <a:lvl1pPr marL="0" indent="0">
              <a:buNone/>
              <a:defRPr sz="1292"/>
            </a:lvl1pPr>
            <a:lvl2pPr marL="421982" indent="0">
              <a:buNone/>
              <a:defRPr sz="1108"/>
            </a:lvl2pPr>
            <a:lvl3pPr marL="843965" indent="0">
              <a:buNone/>
              <a:defRPr sz="923"/>
            </a:lvl3pPr>
            <a:lvl4pPr marL="1265947" indent="0">
              <a:buNone/>
              <a:defRPr sz="831"/>
            </a:lvl4pPr>
            <a:lvl5pPr marL="1687930" indent="0">
              <a:buNone/>
              <a:defRPr sz="831"/>
            </a:lvl5pPr>
            <a:lvl6pPr marL="2109912" indent="0">
              <a:buNone/>
              <a:defRPr sz="831"/>
            </a:lvl6pPr>
            <a:lvl7pPr marL="2531896" indent="0">
              <a:buNone/>
              <a:defRPr sz="831"/>
            </a:lvl7pPr>
            <a:lvl8pPr marL="2953878" indent="0">
              <a:buNone/>
              <a:defRPr sz="831"/>
            </a:lvl8pPr>
            <a:lvl9pPr marL="3375860" indent="0">
              <a:buNone/>
              <a:defRPr sz="831"/>
            </a:lvl9pPr>
          </a:lstStyle>
          <a:p>
            <a:pPr lvl="0"/>
            <a:r>
              <a:rPr lang="ja-JP" altLang="en-US"/>
              <a:t>マスタ テキストの書式設定</a:t>
            </a:r>
          </a:p>
        </p:txBody>
      </p:sp>
      <p:sp>
        <p:nvSpPr>
          <p:cNvPr id="1783" name="Rectangle 4"/>
          <p:cNvSpPr>
            <a:spLocks noGrp="1" noChangeArrowheads="1"/>
          </p:cNvSpPr>
          <p:nvPr>
            <p:ph type="dt" sz="half" idx="10"/>
          </p:nvPr>
        </p:nvSpPr>
        <p:spPr>
          <a:ln/>
        </p:spPr>
        <p:txBody>
          <a:bodyPr/>
          <a:lstStyle>
            <a:lvl1pPr>
              <a:defRPr/>
            </a:lvl1pPr>
          </a:lstStyle>
          <a:p>
            <a:pPr>
              <a:defRPr/>
            </a:pPr>
            <a:fld id="{DD7D2185-D7E7-47F6-958E-2C0035B449C9}" type="datetime1">
              <a:rPr lang="ja-JP" altLang="en-US" smtClean="0">
                <a:solidFill>
                  <a:srgbClr val="000000"/>
                </a:solidFill>
              </a:rPr>
              <a:t>2024/3/8</a:t>
            </a:fld>
            <a:endParaRPr lang="en-US" altLang="ja-JP">
              <a:solidFill>
                <a:srgbClr val="000000"/>
              </a:solidFill>
            </a:endParaRPr>
          </a:p>
        </p:txBody>
      </p:sp>
      <p:sp>
        <p:nvSpPr>
          <p:cNvPr id="178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2335962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786" name="タイトル 1"/>
          <p:cNvSpPr>
            <a:spLocks noGrp="1"/>
          </p:cNvSpPr>
          <p:nvPr>
            <p:ph type="title"/>
          </p:nvPr>
        </p:nvSpPr>
        <p:spPr/>
        <p:txBody>
          <a:bodyPr/>
          <a:lstStyle/>
          <a:p>
            <a:r>
              <a:rPr lang="ja-JP" altLang="en-US"/>
              <a:t>マスタ タイトルの書式設定</a:t>
            </a:r>
          </a:p>
        </p:txBody>
      </p:sp>
      <p:sp>
        <p:nvSpPr>
          <p:cNvPr id="1787"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88" name="Rectangle 4"/>
          <p:cNvSpPr>
            <a:spLocks noGrp="1" noChangeArrowheads="1"/>
          </p:cNvSpPr>
          <p:nvPr>
            <p:ph type="dt" sz="half" idx="10"/>
          </p:nvPr>
        </p:nvSpPr>
        <p:spPr>
          <a:ln/>
        </p:spPr>
        <p:txBody>
          <a:bodyPr/>
          <a:lstStyle>
            <a:lvl1pPr>
              <a:defRPr/>
            </a:lvl1pPr>
          </a:lstStyle>
          <a:p>
            <a:pPr>
              <a:defRPr/>
            </a:pPr>
            <a:fld id="{925C810F-69CB-424E-A300-96961424AD83}" type="datetime1">
              <a:rPr lang="ja-JP" altLang="en-US" smtClean="0">
                <a:solidFill>
                  <a:srgbClr val="000000"/>
                </a:solidFill>
              </a:rPr>
              <a:t>2024/3/8</a:t>
            </a:fld>
            <a:endParaRPr lang="en-US" altLang="ja-JP">
              <a:solidFill>
                <a:srgbClr val="000000"/>
              </a:solidFill>
            </a:endParaRPr>
          </a:p>
        </p:txBody>
      </p:sp>
      <p:sp>
        <p:nvSpPr>
          <p:cNvPr id="1789"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019992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791" name="縦書きタイトル 1"/>
          <p:cNvSpPr>
            <a:spLocks noGrp="1"/>
          </p:cNvSpPr>
          <p:nvPr>
            <p:ph type="title" orient="vert"/>
          </p:nvPr>
        </p:nvSpPr>
        <p:spPr>
          <a:xfrm>
            <a:off x="7058026" y="17"/>
            <a:ext cx="2352675" cy="6126163"/>
          </a:xfrm>
        </p:spPr>
        <p:txBody>
          <a:bodyPr vert="eaVert"/>
          <a:lstStyle/>
          <a:p>
            <a:r>
              <a:rPr lang="ja-JP" altLang="en-US"/>
              <a:t>マスタ タイトルの書式設定</a:t>
            </a:r>
          </a:p>
        </p:txBody>
      </p:sp>
      <p:sp>
        <p:nvSpPr>
          <p:cNvPr id="1792" name="縦書きテキスト プレースホルダ 2"/>
          <p:cNvSpPr>
            <a:spLocks noGrp="1"/>
          </p:cNvSpPr>
          <p:nvPr>
            <p:ph type="body" orient="vert" idx="1"/>
          </p:nvPr>
        </p:nvSpPr>
        <p:spPr>
          <a:xfrm>
            <a:off x="4" y="17"/>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93" name="Rectangle 4"/>
          <p:cNvSpPr>
            <a:spLocks noGrp="1" noChangeArrowheads="1"/>
          </p:cNvSpPr>
          <p:nvPr>
            <p:ph type="dt" sz="half" idx="10"/>
          </p:nvPr>
        </p:nvSpPr>
        <p:spPr>
          <a:ln/>
        </p:spPr>
        <p:txBody>
          <a:bodyPr/>
          <a:lstStyle>
            <a:lvl1pPr>
              <a:defRPr/>
            </a:lvl1pPr>
          </a:lstStyle>
          <a:p>
            <a:pPr>
              <a:defRPr/>
            </a:pPr>
            <a:fld id="{6F95FE7C-0493-421D-8D47-3E217C9ED73D}" type="datetime1">
              <a:rPr lang="ja-JP" altLang="en-US" smtClean="0">
                <a:solidFill>
                  <a:srgbClr val="000000"/>
                </a:solidFill>
              </a:rPr>
              <a:t>2024/3/8</a:t>
            </a:fld>
            <a:endParaRPr lang="en-US" altLang="ja-JP">
              <a:solidFill>
                <a:srgbClr val="000000"/>
              </a:solidFill>
            </a:endParaRPr>
          </a:p>
        </p:txBody>
      </p:sp>
      <p:sp>
        <p:nvSpPr>
          <p:cNvPr id="179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827093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796"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79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798"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2693089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1800" name="Title 1"/>
          <p:cNvSpPr>
            <a:spLocks noGrp="1"/>
          </p:cNvSpPr>
          <p:nvPr>
            <p:ph type="ctrTitle"/>
          </p:nvPr>
        </p:nvSpPr>
        <p:spPr>
          <a:xfrm>
            <a:off x="0" y="168118"/>
            <a:ext cx="9869726" cy="828130"/>
          </a:xfrm>
        </p:spPr>
        <p:txBody>
          <a:bodyPr anchor="ctr">
            <a:normAutofit/>
          </a:bodyPr>
          <a:lstStyle>
            <a:lvl1pPr algn="l">
              <a:defRPr sz="2769" b="1">
                <a:solidFill>
                  <a:schemeClr val="tx1">
                    <a:lumMod val="75000"/>
                    <a:lumOff val="25000"/>
                  </a:schemeClr>
                </a:solidFill>
              </a:defRPr>
            </a:lvl1pPr>
          </a:lstStyle>
          <a:p>
            <a:r>
              <a:rPr lang="ja-JP" altLang="en-US" dirty="0"/>
              <a:t>マスター タイトルの書式設定</a:t>
            </a:r>
            <a:endParaRPr lang="en-US" dirty="0"/>
          </a:p>
        </p:txBody>
      </p:sp>
      <p:sp>
        <p:nvSpPr>
          <p:cNvPr id="1801" name="Date Placeholder 3"/>
          <p:cNvSpPr>
            <a:spLocks noGrp="1"/>
          </p:cNvSpPr>
          <p:nvPr>
            <p:ph type="dt" sz="half" idx="10"/>
          </p:nvPr>
        </p:nvSpPr>
        <p:spPr/>
        <p:txBody>
          <a:bodyPr/>
          <a:lstStyle/>
          <a:p>
            <a:fld id="{587378C0-2D0D-4A8E-B362-7712CE6187BF}" type="datetime1">
              <a:rPr kumimoji="1" lang="ja-JP" altLang="en-US" smtClean="0"/>
              <a:t>2024/3/8</a:t>
            </a:fld>
            <a:endParaRPr kumimoji="1" lang="ja-JP" altLang="en-US"/>
          </a:p>
        </p:txBody>
      </p:sp>
      <p:sp>
        <p:nvSpPr>
          <p:cNvPr id="1802" name="Footer Placeholder 4"/>
          <p:cNvSpPr>
            <a:spLocks noGrp="1"/>
          </p:cNvSpPr>
          <p:nvPr>
            <p:ph type="ftr" sz="quarter" idx="11"/>
          </p:nvPr>
        </p:nvSpPr>
        <p:spPr/>
        <p:txBody>
          <a:bodyPr/>
          <a:lstStyle/>
          <a:p>
            <a:endParaRPr kumimoji="1" lang="ja-JP" altLang="en-US"/>
          </a:p>
        </p:txBody>
      </p:sp>
      <p:pic>
        <p:nvPicPr>
          <p:cNvPr id="1803" name="図 11"/>
          <p:cNvPicPr/>
          <p:nvPr userDrawn="1"/>
        </p:nvPicPr>
        <p:blipFill>
          <a:blip r:embed="rId2"/>
          <a:srcRect t="-3976"/>
          <a:stretch>
            <a:fillRect/>
          </a:stretch>
        </p:blipFill>
        <p:spPr>
          <a:xfrm>
            <a:off x="0" y="739588"/>
            <a:ext cx="9906000" cy="72000"/>
          </a:xfrm>
          <a:prstGeom prst="rect">
            <a:avLst/>
          </a:prstGeom>
        </p:spPr>
      </p:pic>
    </p:spTree>
    <p:extLst>
      <p:ext uri="{BB962C8B-B14F-4D97-AF65-F5344CB8AC3E}">
        <p14:creationId xmlns:p14="http://schemas.microsoft.com/office/powerpoint/2010/main" val="1089327391"/>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908" name="Picture 7" descr="mlit_top"/>
          <p:cNvPicPr>
            <a:picLocks noChangeAspect="1" noChangeArrowheads="1"/>
          </p:cNvPicPr>
          <p:nvPr userDrawn="1"/>
        </p:nvPicPr>
        <p:blipFill>
          <a:blip r:embed="rId2"/>
          <a:srcRect t="62230"/>
          <a:stretch>
            <a:fillRect/>
          </a:stretch>
        </p:blipFill>
        <p:spPr>
          <a:xfrm>
            <a:off x="0" y="6524630"/>
            <a:ext cx="9906000" cy="333375"/>
          </a:xfrm>
          <a:prstGeom prst="rect">
            <a:avLst/>
          </a:prstGeom>
          <a:noFill/>
          <a:ln w="9525">
            <a:noFill/>
            <a:miter lim="800000"/>
            <a:headEnd/>
            <a:tailEnd/>
          </a:ln>
        </p:spPr>
      </p:pic>
      <p:sp>
        <p:nvSpPr>
          <p:cNvPr id="2909" name="Rectangle 9"/>
          <p:cNvSpPr>
            <a:spLocks noChangeArrowheads="1"/>
          </p:cNvSpPr>
          <p:nvPr userDrawn="1"/>
        </p:nvSpPr>
        <p:spPr>
          <a:xfrm>
            <a:off x="1833563" y="3284543"/>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sz="1662">
              <a:solidFill>
                <a:prstClr val="black"/>
              </a:solidFill>
              <a:latin typeface="Arial"/>
              <a:ea typeface="ＭＳ Ｐゴシック"/>
            </a:endParaRPr>
          </a:p>
        </p:txBody>
      </p:sp>
      <p:pic>
        <p:nvPicPr>
          <p:cNvPr id="2910" name="Picture 11"/>
          <p:cNvPicPr>
            <a:picLocks noChangeAspect="1" noChangeArrowheads="1"/>
          </p:cNvPicPr>
          <p:nvPr userDrawn="1"/>
        </p:nvPicPr>
        <p:blipFill>
          <a:blip r:embed="rId3"/>
          <a:stretch>
            <a:fillRect/>
          </a:stretch>
        </p:blipFill>
        <p:spPr>
          <a:xfrm>
            <a:off x="0" y="6051555"/>
            <a:ext cx="2301875" cy="473075"/>
          </a:xfrm>
          <a:prstGeom prst="rect">
            <a:avLst/>
          </a:prstGeom>
          <a:noFill/>
          <a:ln w="9525">
            <a:noFill/>
            <a:miter lim="800000"/>
            <a:headEnd/>
            <a:tailEnd/>
          </a:ln>
        </p:spPr>
      </p:pic>
      <p:sp>
        <p:nvSpPr>
          <p:cNvPr id="2911" name="Text Box 12"/>
          <p:cNvSpPr txBox="1">
            <a:spLocks noChangeArrowheads="1"/>
          </p:cNvSpPr>
          <p:nvPr userDrawn="1"/>
        </p:nvSpPr>
        <p:spPr>
          <a:xfrm>
            <a:off x="2" y="6524630"/>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ea typeface="ＭＳ Ｐゴシック"/>
              </a:rPr>
              <a:t>Ministry of Land, Infrastructure, Transport and Tourism</a:t>
            </a:r>
          </a:p>
        </p:txBody>
      </p:sp>
      <p:sp>
        <p:nvSpPr>
          <p:cNvPr id="2912" name="Rectangle 2"/>
          <p:cNvSpPr>
            <a:spLocks noGrp="1" noChangeArrowheads="1"/>
          </p:cNvSpPr>
          <p:nvPr>
            <p:ph type="ctrTitle"/>
          </p:nvPr>
        </p:nvSpPr>
        <p:spPr>
          <a:xfrm>
            <a:off x="1754188" y="2133606"/>
            <a:ext cx="8151813" cy="1470025"/>
          </a:xfrm>
        </p:spPr>
        <p:txBody>
          <a:bodyPr/>
          <a:lstStyle>
            <a:lvl1pPr>
              <a:defRPr sz="3692"/>
            </a:lvl1pPr>
          </a:lstStyle>
          <a:p>
            <a:r>
              <a:rPr lang="ja-JP" altLang="en-US"/>
              <a:t>マスタ タイトルの書式設定</a:t>
            </a:r>
          </a:p>
        </p:txBody>
      </p:sp>
      <p:sp>
        <p:nvSpPr>
          <p:cNvPr id="291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2914" name="Rectangle 4"/>
          <p:cNvSpPr>
            <a:spLocks noGrp="1" noChangeArrowheads="1"/>
          </p:cNvSpPr>
          <p:nvPr>
            <p:ph type="dt" sz="half" idx="10"/>
          </p:nvPr>
        </p:nvSpPr>
        <p:spPr/>
        <p:txBody>
          <a:bodyPr/>
          <a:lstStyle>
            <a:lvl1pPr>
              <a:defRPr/>
            </a:lvl1pPr>
          </a:lstStyle>
          <a:p>
            <a:pPr>
              <a:defRPr/>
            </a:pPr>
            <a:fld id="{DD003DDF-26BB-4EAE-9293-EB51572251FB}" type="datetime1">
              <a:rPr lang="ja-JP" altLang="en-US" smtClean="0">
                <a:solidFill>
                  <a:prstClr val="black"/>
                </a:solidFill>
              </a:rPr>
              <a:t>2024/3/8</a:t>
            </a:fld>
            <a:endParaRPr lang="en-US" altLang="ja-JP">
              <a:solidFill>
                <a:prstClr val="black"/>
              </a:solidFill>
            </a:endParaRPr>
          </a:p>
        </p:txBody>
      </p:sp>
      <p:sp>
        <p:nvSpPr>
          <p:cNvPr id="2915"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2916"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40492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918" name="タイトル 1"/>
          <p:cNvSpPr>
            <a:spLocks noGrp="1"/>
          </p:cNvSpPr>
          <p:nvPr>
            <p:ph type="title"/>
          </p:nvPr>
        </p:nvSpPr>
        <p:spPr/>
        <p:txBody>
          <a:bodyPr/>
          <a:lstStyle/>
          <a:p>
            <a:r>
              <a:rPr lang="ja-JP" altLang="en-US"/>
              <a:t>マスタ タイトルの書式設定</a:t>
            </a:r>
          </a:p>
        </p:txBody>
      </p:sp>
      <p:sp>
        <p:nvSpPr>
          <p:cNvPr id="291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20" name="Rectangle 4"/>
          <p:cNvSpPr>
            <a:spLocks noGrp="1" noChangeArrowheads="1"/>
          </p:cNvSpPr>
          <p:nvPr>
            <p:ph type="dt" sz="half" idx="10"/>
          </p:nvPr>
        </p:nvSpPr>
        <p:spPr>
          <a:ln/>
        </p:spPr>
        <p:txBody>
          <a:bodyPr/>
          <a:lstStyle>
            <a:lvl1pPr>
              <a:defRPr/>
            </a:lvl1pPr>
          </a:lstStyle>
          <a:p>
            <a:pPr>
              <a:defRPr/>
            </a:pPr>
            <a:fld id="{2F567E7B-804F-4DD0-A179-CE001EA29A09}" type="datetime1">
              <a:rPr lang="ja-JP" altLang="en-US" smtClean="0">
                <a:solidFill>
                  <a:prstClr val="black"/>
                </a:solidFill>
              </a:rPr>
              <a:t>2024/3/8</a:t>
            </a:fld>
            <a:endParaRPr lang="en-US" altLang="ja-JP">
              <a:solidFill>
                <a:prstClr val="black"/>
              </a:solidFill>
            </a:endParaRPr>
          </a:p>
        </p:txBody>
      </p:sp>
      <p:sp>
        <p:nvSpPr>
          <p:cNvPr id="292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22"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92780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924"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2925" name="テキスト プレースホルダ 2"/>
          <p:cNvSpPr>
            <a:spLocks noGrp="1"/>
          </p:cNvSpPr>
          <p:nvPr>
            <p:ph type="body" idx="1"/>
          </p:nvPr>
        </p:nvSpPr>
        <p:spPr>
          <a:xfrm>
            <a:off x="782506" y="2906716"/>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2926" name="Rectangle 4"/>
          <p:cNvSpPr>
            <a:spLocks noGrp="1" noChangeArrowheads="1"/>
          </p:cNvSpPr>
          <p:nvPr>
            <p:ph type="dt" sz="half" idx="10"/>
          </p:nvPr>
        </p:nvSpPr>
        <p:spPr>
          <a:ln/>
        </p:spPr>
        <p:txBody>
          <a:bodyPr/>
          <a:lstStyle>
            <a:lvl1pPr>
              <a:defRPr/>
            </a:lvl1pPr>
          </a:lstStyle>
          <a:p>
            <a:pPr>
              <a:defRPr/>
            </a:pPr>
            <a:fld id="{7C716BE1-4230-40E3-8864-7725090B20F4}" type="datetime1">
              <a:rPr lang="ja-JP" altLang="en-US" smtClean="0">
                <a:solidFill>
                  <a:prstClr val="black"/>
                </a:solidFill>
              </a:rPr>
              <a:t>2024/3/8</a:t>
            </a:fld>
            <a:endParaRPr lang="en-US" altLang="ja-JP">
              <a:solidFill>
                <a:prstClr val="black"/>
              </a:solidFill>
            </a:endParaRPr>
          </a:p>
        </p:txBody>
      </p:sp>
      <p:sp>
        <p:nvSpPr>
          <p:cNvPr id="292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28"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903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930" name="タイトル 1"/>
          <p:cNvSpPr>
            <a:spLocks noGrp="1"/>
          </p:cNvSpPr>
          <p:nvPr>
            <p:ph type="title"/>
          </p:nvPr>
        </p:nvSpPr>
        <p:spPr/>
        <p:txBody>
          <a:bodyPr/>
          <a:lstStyle/>
          <a:p>
            <a:r>
              <a:rPr lang="ja-JP" altLang="en-US"/>
              <a:t>マスタ タイトルの書式設定</a:t>
            </a:r>
          </a:p>
        </p:txBody>
      </p:sp>
      <p:sp>
        <p:nvSpPr>
          <p:cNvPr id="2931"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32"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33" name="Rectangle 4"/>
          <p:cNvSpPr>
            <a:spLocks noGrp="1" noChangeArrowheads="1"/>
          </p:cNvSpPr>
          <p:nvPr>
            <p:ph type="dt" sz="half" idx="10"/>
          </p:nvPr>
        </p:nvSpPr>
        <p:spPr>
          <a:ln/>
        </p:spPr>
        <p:txBody>
          <a:bodyPr/>
          <a:lstStyle>
            <a:lvl1pPr>
              <a:defRPr/>
            </a:lvl1pPr>
          </a:lstStyle>
          <a:p>
            <a:pPr>
              <a:defRPr/>
            </a:pPr>
            <a:fld id="{7EE1EA60-58B7-4B2F-AD49-7AC0767D41D8}" type="datetime1">
              <a:rPr lang="ja-JP" altLang="en-US" smtClean="0">
                <a:solidFill>
                  <a:prstClr val="black"/>
                </a:solidFill>
              </a:rPr>
              <a:t>2024/3/8</a:t>
            </a:fld>
            <a:endParaRPr lang="en-US" altLang="ja-JP">
              <a:solidFill>
                <a:prstClr val="black"/>
              </a:solidFill>
            </a:endParaRPr>
          </a:p>
        </p:txBody>
      </p:sp>
      <p:sp>
        <p:nvSpPr>
          <p:cNvPr id="293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35"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695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5"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86"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1087"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fld id="{F97B3E20-0387-4326-BF62-C11E11A78CB5}" type="datetime1">
              <a:rPr lang="ja-JP" altLang="en-US" smtClean="0">
                <a:solidFill>
                  <a:prstClr val="black"/>
                </a:solidFill>
              </a:rPr>
              <a:t>2024/3/8</a:t>
            </a:fld>
            <a:endParaRPr lang="en-US" altLang="ja-JP" dirty="0">
              <a:solidFill>
                <a:prstClr val="black"/>
              </a:solidFill>
            </a:endParaRPr>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dirty="0">
              <a:solidFill>
                <a:prstClr val="black"/>
              </a:solidFill>
            </a:endParaRPr>
          </a:p>
        </p:txBody>
      </p:sp>
    </p:spTree>
    <p:extLst>
      <p:ext uri="{BB962C8B-B14F-4D97-AF65-F5344CB8AC3E}">
        <p14:creationId xmlns:p14="http://schemas.microsoft.com/office/powerpoint/2010/main" val="25819645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93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2938" name="テキスト プレースホルダ 2"/>
          <p:cNvSpPr>
            <a:spLocks noGrp="1"/>
          </p:cNvSpPr>
          <p:nvPr>
            <p:ph type="body" idx="1"/>
          </p:nvPr>
        </p:nvSpPr>
        <p:spPr>
          <a:xfrm>
            <a:off x="495301"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2939" name="コンテンツ プレースホルダ 3"/>
          <p:cNvSpPr>
            <a:spLocks noGrp="1"/>
          </p:cNvSpPr>
          <p:nvPr>
            <p:ph sz="half" idx="2"/>
          </p:nvPr>
        </p:nvSpPr>
        <p:spPr>
          <a:xfrm>
            <a:off x="495301"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40" name="テキスト プレースホルダ 4"/>
          <p:cNvSpPr>
            <a:spLocks noGrp="1"/>
          </p:cNvSpPr>
          <p:nvPr>
            <p:ph type="body" sz="quarter" idx="3"/>
          </p:nvPr>
        </p:nvSpPr>
        <p:spPr>
          <a:xfrm>
            <a:off x="5032112" y="1535113"/>
            <a:ext cx="4378591"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2941" name="コンテンツ プレースホルダ 5"/>
          <p:cNvSpPr>
            <a:spLocks noGrp="1"/>
          </p:cNvSpPr>
          <p:nvPr>
            <p:ph sz="quarter" idx="4"/>
          </p:nvPr>
        </p:nvSpPr>
        <p:spPr>
          <a:xfrm>
            <a:off x="5032112" y="2174875"/>
            <a:ext cx="4378591"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42" name="Rectangle 4"/>
          <p:cNvSpPr>
            <a:spLocks noGrp="1" noChangeArrowheads="1"/>
          </p:cNvSpPr>
          <p:nvPr>
            <p:ph type="dt" sz="half" idx="10"/>
          </p:nvPr>
        </p:nvSpPr>
        <p:spPr>
          <a:ln/>
        </p:spPr>
        <p:txBody>
          <a:bodyPr/>
          <a:lstStyle>
            <a:lvl1pPr>
              <a:defRPr/>
            </a:lvl1pPr>
          </a:lstStyle>
          <a:p>
            <a:pPr>
              <a:defRPr/>
            </a:pPr>
            <a:fld id="{0BBCD563-09AA-4C4B-A67C-B6984D417DD9}" type="datetime1">
              <a:rPr lang="ja-JP" altLang="en-US" smtClean="0">
                <a:solidFill>
                  <a:prstClr val="black"/>
                </a:solidFill>
              </a:rPr>
              <a:t>2024/3/8</a:t>
            </a:fld>
            <a:endParaRPr lang="en-US" altLang="ja-JP">
              <a:solidFill>
                <a:prstClr val="black"/>
              </a:solidFill>
            </a:endParaRPr>
          </a:p>
        </p:txBody>
      </p:sp>
      <p:sp>
        <p:nvSpPr>
          <p:cNvPr id="294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44" name="スライド番号プレースホルダー 3"/>
          <p:cNvSpPr>
            <a:spLocks noGrp="1"/>
          </p:cNvSpPr>
          <p:nvPr>
            <p:ph type="sldNum" sz="quarter" idx="12"/>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5388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946" name="タイトル 1"/>
          <p:cNvSpPr>
            <a:spLocks noGrp="1"/>
          </p:cNvSpPr>
          <p:nvPr>
            <p:ph type="title"/>
          </p:nvPr>
        </p:nvSpPr>
        <p:spPr/>
        <p:txBody>
          <a:bodyPr/>
          <a:lstStyle/>
          <a:p>
            <a:r>
              <a:rPr lang="ja-JP" altLang="en-US"/>
              <a:t>マスタ タイトルの書式設定</a:t>
            </a:r>
          </a:p>
        </p:txBody>
      </p:sp>
      <p:sp>
        <p:nvSpPr>
          <p:cNvPr id="2947" name="Rectangle 4"/>
          <p:cNvSpPr>
            <a:spLocks noGrp="1" noChangeArrowheads="1"/>
          </p:cNvSpPr>
          <p:nvPr>
            <p:ph type="dt" sz="half" idx="10"/>
          </p:nvPr>
        </p:nvSpPr>
        <p:spPr>
          <a:ln/>
        </p:spPr>
        <p:txBody>
          <a:bodyPr/>
          <a:lstStyle>
            <a:lvl1pPr>
              <a:defRPr/>
            </a:lvl1pPr>
          </a:lstStyle>
          <a:p>
            <a:pPr>
              <a:defRPr/>
            </a:pPr>
            <a:fld id="{C881CD3F-FE22-4A6F-B22A-C5778BA64986}" type="datetime1">
              <a:rPr lang="ja-JP" altLang="en-US" smtClean="0">
                <a:solidFill>
                  <a:prstClr val="black"/>
                </a:solidFill>
              </a:rPr>
              <a:t>2024/3/8</a:t>
            </a:fld>
            <a:endParaRPr lang="en-US" altLang="ja-JP">
              <a:solidFill>
                <a:prstClr val="black"/>
              </a:solidFill>
            </a:endParaRPr>
          </a:p>
        </p:txBody>
      </p:sp>
      <p:sp>
        <p:nvSpPr>
          <p:cNvPr id="294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49"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72175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951" name="Rectangle 4"/>
          <p:cNvSpPr>
            <a:spLocks noGrp="1" noChangeArrowheads="1"/>
          </p:cNvSpPr>
          <p:nvPr>
            <p:ph type="dt" sz="half" idx="10"/>
          </p:nvPr>
        </p:nvSpPr>
        <p:spPr>
          <a:ln/>
        </p:spPr>
        <p:txBody>
          <a:bodyPr/>
          <a:lstStyle>
            <a:lvl1pPr>
              <a:defRPr/>
            </a:lvl1pPr>
          </a:lstStyle>
          <a:p>
            <a:pPr>
              <a:defRPr/>
            </a:pPr>
            <a:fld id="{C6DE756D-0C2F-4831-B0C6-1A1854069E13}" type="datetime1">
              <a:rPr lang="ja-JP" altLang="en-US" smtClean="0">
                <a:solidFill>
                  <a:prstClr val="black"/>
                </a:solidFill>
              </a:rPr>
              <a:t>2024/3/8</a:t>
            </a:fld>
            <a:endParaRPr lang="en-US" altLang="ja-JP">
              <a:solidFill>
                <a:prstClr val="black"/>
              </a:solidFill>
            </a:endParaRPr>
          </a:p>
        </p:txBody>
      </p:sp>
      <p:sp>
        <p:nvSpPr>
          <p:cNvPr id="295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53"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0098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955" name="タイトル 1"/>
          <p:cNvSpPr>
            <a:spLocks noGrp="1"/>
          </p:cNvSpPr>
          <p:nvPr>
            <p:ph type="title"/>
          </p:nvPr>
        </p:nvSpPr>
        <p:spPr>
          <a:xfrm>
            <a:off x="495302" y="273050"/>
            <a:ext cx="3259006" cy="1162050"/>
          </a:xfrm>
        </p:spPr>
        <p:txBody>
          <a:bodyPr anchor="b"/>
          <a:lstStyle>
            <a:lvl1pPr algn="l">
              <a:defRPr sz="1846" b="1"/>
            </a:lvl1pPr>
          </a:lstStyle>
          <a:p>
            <a:r>
              <a:rPr lang="ja-JP" altLang="en-US"/>
              <a:t>マスタ タイトルの書式設定</a:t>
            </a:r>
          </a:p>
        </p:txBody>
      </p:sp>
      <p:sp>
        <p:nvSpPr>
          <p:cNvPr id="2956" name="コンテンツ プレースホルダ 2"/>
          <p:cNvSpPr>
            <a:spLocks noGrp="1"/>
          </p:cNvSpPr>
          <p:nvPr>
            <p:ph idx="1"/>
          </p:nvPr>
        </p:nvSpPr>
        <p:spPr>
          <a:xfrm>
            <a:off x="3872974" y="273055"/>
            <a:ext cx="5537728"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57" name="テキスト プレースホルダ 3"/>
          <p:cNvSpPr>
            <a:spLocks noGrp="1"/>
          </p:cNvSpPr>
          <p:nvPr>
            <p:ph type="body" sz="half" idx="2"/>
          </p:nvPr>
        </p:nvSpPr>
        <p:spPr>
          <a:xfrm>
            <a:off x="495302"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2958" name="Rectangle 4"/>
          <p:cNvSpPr>
            <a:spLocks noGrp="1" noChangeArrowheads="1"/>
          </p:cNvSpPr>
          <p:nvPr>
            <p:ph type="dt" sz="half" idx="10"/>
          </p:nvPr>
        </p:nvSpPr>
        <p:spPr>
          <a:ln/>
        </p:spPr>
        <p:txBody>
          <a:bodyPr/>
          <a:lstStyle>
            <a:lvl1pPr>
              <a:defRPr/>
            </a:lvl1pPr>
          </a:lstStyle>
          <a:p>
            <a:pPr>
              <a:defRPr/>
            </a:pPr>
            <a:fld id="{1AC06F6D-AF88-4061-9257-9AC86EBFB37D}" type="datetime1">
              <a:rPr lang="ja-JP" altLang="en-US" smtClean="0">
                <a:solidFill>
                  <a:prstClr val="black"/>
                </a:solidFill>
              </a:rPr>
              <a:t>2024/3/8</a:t>
            </a:fld>
            <a:endParaRPr lang="en-US" altLang="ja-JP">
              <a:solidFill>
                <a:prstClr val="black"/>
              </a:solidFill>
            </a:endParaRPr>
          </a:p>
        </p:txBody>
      </p:sp>
      <p:sp>
        <p:nvSpPr>
          <p:cNvPr id="295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60"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09955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96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296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296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2965" name="Rectangle 4"/>
          <p:cNvSpPr>
            <a:spLocks noGrp="1" noChangeArrowheads="1"/>
          </p:cNvSpPr>
          <p:nvPr>
            <p:ph type="dt" sz="half" idx="10"/>
          </p:nvPr>
        </p:nvSpPr>
        <p:spPr>
          <a:ln/>
        </p:spPr>
        <p:txBody>
          <a:bodyPr/>
          <a:lstStyle>
            <a:lvl1pPr>
              <a:defRPr/>
            </a:lvl1pPr>
          </a:lstStyle>
          <a:p>
            <a:pPr>
              <a:defRPr/>
            </a:pPr>
            <a:fld id="{7E9BA602-060A-45F7-93F0-A0A23FB39117}" type="datetime1">
              <a:rPr lang="ja-JP" altLang="en-US" smtClean="0">
                <a:solidFill>
                  <a:prstClr val="black"/>
                </a:solidFill>
              </a:rPr>
              <a:t>2024/3/8</a:t>
            </a:fld>
            <a:endParaRPr lang="en-US" altLang="ja-JP">
              <a:solidFill>
                <a:prstClr val="black"/>
              </a:solidFill>
            </a:endParaRPr>
          </a:p>
        </p:txBody>
      </p:sp>
      <p:sp>
        <p:nvSpPr>
          <p:cNvPr id="296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67"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57090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969" name="タイトル 1"/>
          <p:cNvSpPr>
            <a:spLocks noGrp="1"/>
          </p:cNvSpPr>
          <p:nvPr>
            <p:ph type="title"/>
          </p:nvPr>
        </p:nvSpPr>
        <p:spPr/>
        <p:txBody>
          <a:bodyPr/>
          <a:lstStyle/>
          <a:p>
            <a:r>
              <a:rPr lang="ja-JP" altLang="en-US"/>
              <a:t>マスタ タイトルの書式設定</a:t>
            </a:r>
          </a:p>
        </p:txBody>
      </p:sp>
      <p:sp>
        <p:nvSpPr>
          <p:cNvPr id="297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71" name="Rectangle 4"/>
          <p:cNvSpPr>
            <a:spLocks noGrp="1" noChangeArrowheads="1"/>
          </p:cNvSpPr>
          <p:nvPr>
            <p:ph type="dt" sz="half" idx="10"/>
          </p:nvPr>
        </p:nvSpPr>
        <p:spPr>
          <a:ln/>
        </p:spPr>
        <p:txBody>
          <a:bodyPr/>
          <a:lstStyle>
            <a:lvl1pPr>
              <a:defRPr/>
            </a:lvl1pPr>
          </a:lstStyle>
          <a:p>
            <a:pPr>
              <a:defRPr/>
            </a:pPr>
            <a:fld id="{F57BB037-F0F1-429D-A7B3-3D807922364D}" type="datetime1">
              <a:rPr lang="ja-JP" altLang="en-US" smtClean="0">
                <a:solidFill>
                  <a:prstClr val="black"/>
                </a:solidFill>
              </a:rPr>
              <a:t>2024/3/8</a:t>
            </a:fld>
            <a:endParaRPr lang="en-US" altLang="ja-JP">
              <a:solidFill>
                <a:prstClr val="black"/>
              </a:solidFill>
            </a:endParaRPr>
          </a:p>
        </p:txBody>
      </p:sp>
      <p:sp>
        <p:nvSpPr>
          <p:cNvPr id="297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73"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88581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975" name="縦書きタイトル 1"/>
          <p:cNvSpPr>
            <a:spLocks noGrp="1"/>
          </p:cNvSpPr>
          <p:nvPr>
            <p:ph type="title" orient="vert"/>
          </p:nvPr>
        </p:nvSpPr>
        <p:spPr>
          <a:xfrm>
            <a:off x="7058026" y="3"/>
            <a:ext cx="2352675" cy="6126163"/>
          </a:xfrm>
        </p:spPr>
        <p:txBody>
          <a:bodyPr vert="eaVert"/>
          <a:lstStyle/>
          <a:p>
            <a:r>
              <a:rPr lang="ja-JP" altLang="en-US"/>
              <a:t>マスタ タイトルの書式設定</a:t>
            </a:r>
          </a:p>
        </p:txBody>
      </p:sp>
      <p:sp>
        <p:nvSpPr>
          <p:cNvPr id="2976" name="縦書きテキスト プレースホルダ 2"/>
          <p:cNvSpPr>
            <a:spLocks noGrp="1"/>
          </p:cNvSpPr>
          <p:nvPr>
            <p:ph type="body" orient="vert" idx="1"/>
          </p:nvPr>
        </p:nvSpPr>
        <p:spPr>
          <a:xfrm>
            <a:off x="1" y="3"/>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977" name="Rectangle 4"/>
          <p:cNvSpPr>
            <a:spLocks noGrp="1" noChangeArrowheads="1"/>
          </p:cNvSpPr>
          <p:nvPr>
            <p:ph type="dt" sz="half" idx="10"/>
          </p:nvPr>
        </p:nvSpPr>
        <p:spPr>
          <a:ln/>
        </p:spPr>
        <p:txBody>
          <a:bodyPr/>
          <a:lstStyle>
            <a:lvl1pPr>
              <a:defRPr/>
            </a:lvl1pPr>
          </a:lstStyle>
          <a:p>
            <a:pPr>
              <a:defRPr/>
            </a:pPr>
            <a:fld id="{95F81F44-EE04-4DCF-88C3-353F49534866}" type="datetime1">
              <a:rPr lang="ja-JP" altLang="en-US" smtClean="0">
                <a:solidFill>
                  <a:prstClr val="black"/>
                </a:solidFill>
              </a:rPr>
              <a:t>2024/3/8</a:t>
            </a:fld>
            <a:endParaRPr lang="en-US" altLang="ja-JP">
              <a:solidFill>
                <a:prstClr val="black"/>
              </a:solidFill>
            </a:endParaRPr>
          </a:p>
        </p:txBody>
      </p:sp>
      <p:sp>
        <p:nvSpPr>
          <p:cNvPr id="297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979"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629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981" name="タイトル 1"/>
          <p:cNvSpPr>
            <a:spLocks noGrp="1"/>
          </p:cNvSpPr>
          <p:nvPr>
            <p:ph type="title"/>
          </p:nvPr>
        </p:nvSpPr>
        <p:spPr/>
        <p:txBody>
          <a:bodyPr/>
          <a:lstStyle/>
          <a:p>
            <a:r>
              <a:rPr kumimoji="1" lang="ja-JP" altLang="en-US"/>
              <a:t>マスタ タイトルの書式設定</a:t>
            </a:r>
          </a:p>
        </p:txBody>
      </p:sp>
      <p:sp>
        <p:nvSpPr>
          <p:cNvPr id="2982" name="日付プレースホルダ 2"/>
          <p:cNvSpPr>
            <a:spLocks noGrp="1"/>
          </p:cNvSpPr>
          <p:nvPr>
            <p:ph type="dt" sz="half" idx="10"/>
          </p:nvPr>
        </p:nvSpPr>
        <p:spPr/>
        <p:txBody>
          <a:bodyPr/>
          <a:lstStyle/>
          <a:p>
            <a:fld id="{7F59ECFE-A055-48A5-8A8A-A83AC0B344CB}" type="datetime1">
              <a:rPr lang="ja-JP" altLang="en-US" smtClean="0">
                <a:solidFill>
                  <a:prstClr val="black">
                    <a:tint val="75000"/>
                  </a:prstClr>
                </a:solidFill>
              </a:rPr>
              <a:t>2024/3/8</a:t>
            </a:fld>
            <a:endParaRPr lang="ja-JP" altLang="en-US">
              <a:solidFill>
                <a:prstClr val="black">
                  <a:tint val="75000"/>
                </a:prstClr>
              </a:solidFill>
            </a:endParaRPr>
          </a:p>
        </p:txBody>
      </p:sp>
      <p:sp>
        <p:nvSpPr>
          <p:cNvPr id="2983"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2984" name="スライド番号プレースホルダ 4"/>
          <p:cNvSpPr>
            <a:spLocks noGrp="1"/>
          </p:cNvSpPr>
          <p:nvPr>
            <p:ph type="sldNum" sz="quarter" idx="12"/>
          </p:nvPr>
        </p:nvSpPr>
        <p:spPr>
          <a:xfrm>
            <a:off x="7099300" y="6356361"/>
            <a:ext cx="2311400" cy="365125"/>
          </a:xfrm>
          <a:prstGeom prst="rect">
            <a:avLst/>
          </a:prstGeom>
        </p:spPr>
        <p:txBody>
          <a:bodyPr/>
          <a:lstStyle/>
          <a:p>
            <a:fld id="{46F4B5D6-4D42-44DD-AA70-89BB9A5CD291}" type="slidenum">
              <a:rPr lang="ja-JP" altLang="en-US" smtClean="0">
                <a:solidFill>
                  <a:prstClr val="black">
                    <a:tint val="75000"/>
                  </a:prstClr>
                </a:solidFill>
              </a:rPr>
              <a:pPr/>
              <a:t>‹#›</a:t>
            </a:fld>
            <a:endParaRPr lang="ja-JP" altLang="en-US">
              <a:solidFill>
                <a:prstClr val="black">
                  <a:tint val="75000"/>
                </a:prstClr>
              </a:solidFill>
            </a:endParaRPr>
          </a:p>
        </p:txBody>
      </p:sp>
      <p:sp>
        <p:nvSpPr>
          <p:cNvPr id="2985" name="テキスト プレースホルダ 6"/>
          <p:cNvSpPr>
            <a:spLocks noGrp="1"/>
          </p:cNvSpPr>
          <p:nvPr>
            <p:ph type="body" sz="quarter" idx="13"/>
          </p:nvPr>
        </p:nvSpPr>
        <p:spPr>
          <a:xfrm>
            <a:off x="165102" y="620713"/>
            <a:ext cx="2016125" cy="431800"/>
          </a:xfrm>
        </p:spPr>
        <p:txBody>
          <a:bodyPr>
            <a:noAutofit/>
          </a:bodyPr>
          <a:lstStyle>
            <a:lvl1pPr>
              <a:defRPr sz="1662"/>
            </a:lvl1pPr>
            <a:lvl2pPr>
              <a:defRPr sz="1662"/>
            </a:lvl2pPr>
            <a:lvl3pPr>
              <a:defRPr sz="1662"/>
            </a:lvl3pPr>
            <a:lvl4pPr>
              <a:defRPr sz="1662"/>
            </a:lvl4pPr>
            <a:lvl5pPr>
              <a:defRPr sz="1662"/>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986" name="テキスト プレースホルダ 8"/>
          <p:cNvSpPr>
            <a:spLocks noGrp="1"/>
          </p:cNvSpPr>
          <p:nvPr>
            <p:ph type="body" sz="quarter" idx="14"/>
          </p:nvPr>
        </p:nvSpPr>
        <p:spPr>
          <a:xfrm>
            <a:off x="236477" y="1160748"/>
            <a:ext cx="9906000" cy="1547812"/>
          </a:xfrm>
        </p:spPr>
        <p:txBody>
          <a:bodyPr>
            <a:normAutofit/>
          </a:bodyPr>
          <a:lstStyle>
            <a:lvl1pPr>
              <a:defRPr sz="1292"/>
            </a:lvl1pPr>
            <a:lvl2pPr>
              <a:defRPr sz="1292"/>
            </a:lvl2pPr>
            <a:lvl3pPr>
              <a:defRPr sz="1292"/>
            </a:lvl3pPr>
            <a:lvl4pPr>
              <a:defRPr sz="1292"/>
            </a:lvl4pPr>
            <a:lvl5pPr>
              <a:defRPr sz="1292"/>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987" name="テキスト プレースホルダ 6"/>
          <p:cNvSpPr>
            <a:spLocks noGrp="1"/>
          </p:cNvSpPr>
          <p:nvPr>
            <p:ph type="body" sz="quarter" idx="15"/>
          </p:nvPr>
        </p:nvSpPr>
        <p:spPr>
          <a:xfrm>
            <a:off x="200474" y="2780928"/>
            <a:ext cx="2016125" cy="431800"/>
          </a:xfrm>
        </p:spPr>
        <p:txBody>
          <a:bodyPr>
            <a:noAutofit/>
          </a:bodyPr>
          <a:lstStyle>
            <a:lvl1pPr>
              <a:defRPr sz="1662"/>
            </a:lvl1pPr>
            <a:lvl2pPr>
              <a:defRPr sz="1662"/>
            </a:lvl2pPr>
            <a:lvl3pPr>
              <a:defRPr sz="1662"/>
            </a:lvl3pPr>
            <a:lvl4pPr>
              <a:defRPr sz="1662"/>
            </a:lvl4pPr>
            <a:lvl5pPr>
              <a:defRPr sz="1662"/>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988" name="テキスト プレースホルダ 8"/>
          <p:cNvSpPr>
            <a:spLocks noGrp="1"/>
          </p:cNvSpPr>
          <p:nvPr>
            <p:ph type="body" sz="quarter" idx="16"/>
          </p:nvPr>
        </p:nvSpPr>
        <p:spPr>
          <a:xfrm>
            <a:off x="236477" y="3212976"/>
            <a:ext cx="9906000" cy="1547812"/>
          </a:xfrm>
        </p:spPr>
        <p:txBody>
          <a:bodyPr>
            <a:normAutofit/>
          </a:bodyPr>
          <a:lstStyle>
            <a:lvl1pPr>
              <a:defRPr sz="1292"/>
            </a:lvl1pPr>
            <a:lvl2pPr>
              <a:defRPr sz="1292"/>
            </a:lvl2pPr>
            <a:lvl3pPr>
              <a:defRPr sz="1292"/>
            </a:lvl3pPr>
            <a:lvl4pPr>
              <a:defRPr sz="1292"/>
            </a:lvl4pPr>
            <a:lvl5pPr>
              <a:defRPr sz="1292"/>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989" name="テキスト プレースホルダ 6"/>
          <p:cNvSpPr>
            <a:spLocks noGrp="1"/>
          </p:cNvSpPr>
          <p:nvPr>
            <p:ph type="body" sz="quarter" idx="17"/>
          </p:nvPr>
        </p:nvSpPr>
        <p:spPr>
          <a:xfrm>
            <a:off x="200474" y="4833156"/>
            <a:ext cx="2016125" cy="431800"/>
          </a:xfrm>
        </p:spPr>
        <p:txBody>
          <a:bodyPr>
            <a:noAutofit/>
          </a:bodyPr>
          <a:lstStyle>
            <a:lvl1pPr>
              <a:defRPr sz="1662"/>
            </a:lvl1pPr>
            <a:lvl2pPr>
              <a:defRPr sz="1662"/>
            </a:lvl2pPr>
            <a:lvl3pPr>
              <a:defRPr sz="1662"/>
            </a:lvl3pPr>
            <a:lvl4pPr>
              <a:defRPr sz="1662"/>
            </a:lvl4pPr>
            <a:lvl5pPr>
              <a:defRPr sz="1662"/>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990" name="テキスト プレースホルダ 8"/>
          <p:cNvSpPr>
            <a:spLocks noGrp="1"/>
          </p:cNvSpPr>
          <p:nvPr>
            <p:ph type="body" sz="quarter" idx="18"/>
          </p:nvPr>
        </p:nvSpPr>
        <p:spPr>
          <a:xfrm>
            <a:off x="200472" y="5310188"/>
            <a:ext cx="9906000" cy="1547812"/>
          </a:xfrm>
        </p:spPr>
        <p:txBody>
          <a:bodyPr>
            <a:normAutofit/>
          </a:bodyPr>
          <a:lstStyle>
            <a:lvl1pPr>
              <a:defRPr sz="1292"/>
            </a:lvl1pPr>
            <a:lvl2pPr>
              <a:defRPr sz="1292"/>
            </a:lvl2pPr>
            <a:lvl3pPr>
              <a:defRPr sz="1292"/>
            </a:lvl3pPr>
            <a:lvl4pPr>
              <a:defRPr sz="1292"/>
            </a:lvl4pPr>
            <a:lvl5pPr>
              <a:defRPr sz="1292"/>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005897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grpSp>
        <p:nvGrpSpPr>
          <p:cNvPr id="2992" name="Group 18"/>
          <p:cNvGrpSpPr/>
          <p:nvPr userDrawn="1"/>
        </p:nvGrpSpPr>
        <p:grpSpPr>
          <a:xfrm>
            <a:off x="0" y="0"/>
            <a:ext cx="9906000" cy="546100"/>
            <a:chOff x="0" y="0"/>
            <a:chExt cx="5760" cy="344"/>
          </a:xfrm>
        </p:grpSpPr>
        <p:pic>
          <p:nvPicPr>
            <p:cNvPr id="2993"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2994" name="Group 17"/>
            <p:cNvGrpSpPr/>
            <p:nvPr userDrawn="1"/>
          </p:nvGrpSpPr>
          <p:grpSpPr>
            <a:xfrm>
              <a:off x="0" y="0"/>
              <a:ext cx="5760" cy="318"/>
              <a:chOff x="0" y="0"/>
              <a:chExt cx="5760" cy="318"/>
            </a:xfrm>
          </p:grpSpPr>
          <p:pic>
            <p:nvPicPr>
              <p:cNvPr id="299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299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299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2998" name="Picture 11"/>
          <p:cNvPicPr>
            <a:picLocks noChangeAspect="1" noChangeArrowheads="1"/>
          </p:cNvPicPr>
          <p:nvPr userDrawn="1"/>
        </p:nvPicPr>
        <p:blipFill>
          <a:blip r:embed="rId5"/>
          <a:stretch>
            <a:fillRect/>
          </a:stretch>
        </p:blipFill>
        <p:spPr>
          <a:xfrm>
            <a:off x="8331200" y="1590"/>
            <a:ext cx="1557338" cy="319087"/>
          </a:xfrm>
          <a:prstGeom prst="rect">
            <a:avLst/>
          </a:prstGeom>
          <a:noFill/>
          <a:ln>
            <a:noFill/>
          </a:ln>
        </p:spPr>
      </p:pic>
    </p:spTree>
    <p:extLst>
      <p:ext uri="{BB962C8B-B14F-4D97-AF65-F5344CB8AC3E}">
        <p14:creationId xmlns:p14="http://schemas.microsoft.com/office/powerpoint/2010/main" val="1464432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30"/>
            <a:ext cx="9906000" cy="333375"/>
          </a:xfrm>
          <a:prstGeom prst="rect">
            <a:avLst/>
          </a:prstGeom>
          <a:noFill/>
          <a:ln w="9525">
            <a:noFill/>
            <a:miter lim="800000"/>
            <a:headEnd/>
            <a:tailEnd/>
          </a:ln>
        </p:spPr>
      </p:pic>
      <p:sp>
        <p:nvSpPr>
          <p:cNvPr id="1039" name="Rectangle 9"/>
          <p:cNvSpPr>
            <a:spLocks noChangeArrowheads="1"/>
          </p:cNvSpPr>
          <p:nvPr userDrawn="1"/>
        </p:nvSpPr>
        <p:spPr>
          <a:xfrm>
            <a:off x="1833563" y="3284543"/>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latin typeface="Arial"/>
              <a:ea typeface="ＭＳ Ｐゴシック"/>
            </a:endParaRPr>
          </a:p>
        </p:txBody>
      </p:sp>
      <p:pic>
        <p:nvPicPr>
          <p:cNvPr id="1040" name="Picture 11"/>
          <p:cNvPicPr>
            <a:picLocks noChangeAspect="1" noChangeArrowheads="1"/>
          </p:cNvPicPr>
          <p:nvPr userDrawn="1"/>
        </p:nvPicPr>
        <p:blipFill>
          <a:blip r:embed="rId3"/>
          <a:stretch>
            <a:fillRect/>
          </a:stretch>
        </p:blipFill>
        <p:spPr>
          <a:xfrm>
            <a:off x="0" y="6051555"/>
            <a:ext cx="2301875" cy="473075"/>
          </a:xfrm>
          <a:prstGeom prst="rect">
            <a:avLst/>
          </a:prstGeom>
          <a:noFill/>
          <a:ln w="9525">
            <a:noFill/>
            <a:miter lim="800000"/>
            <a:headEnd/>
            <a:tailEnd/>
          </a:ln>
        </p:spPr>
      </p:pic>
      <p:sp>
        <p:nvSpPr>
          <p:cNvPr id="1041" name="Text Box 12"/>
          <p:cNvSpPr txBox="1">
            <a:spLocks noChangeArrowheads="1"/>
          </p:cNvSpPr>
          <p:nvPr userDrawn="1"/>
        </p:nvSpPr>
        <p:spPr>
          <a:xfrm>
            <a:off x="2" y="6524630"/>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ea typeface="ＭＳ Ｐゴシック"/>
              </a:rPr>
              <a:t>Ministry of Land, Infrastructure, Transport and Tourism</a:t>
            </a:r>
          </a:p>
        </p:txBody>
      </p:sp>
      <p:sp>
        <p:nvSpPr>
          <p:cNvPr id="1042" name="Rectangle 2"/>
          <p:cNvSpPr>
            <a:spLocks noGrp="1" noChangeArrowheads="1"/>
          </p:cNvSpPr>
          <p:nvPr>
            <p:ph type="ctrTitle"/>
          </p:nvPr>
        </p:nvSpPr>
        <p:spPr>
          <a:xfrm>
            <a:off x="1754188" y="2133606"/>
            <a:ext cx="8151813" cy="1470025"/>
          </a:xfrm>
        </p:spPr>
        <p:txBody>
          <a:bodyPr/>
          <a:lstStyle>
            <a:lvl1pPr>
              <a:defRPr sz="3692"/>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fld id="{1D952983-67A7-4966-AB7F-20FB3E104E93}" type="datetime1">
              <a:rPr lang="ja-JP" altLang="en-US" smtClean="0">
                <a:solidFill>
                  <a:prstClr val="black"/>
                </a:solidFill>
              </a:rPr>
              <a:t>2024/3/8</a:t>
            </a:fld>
            <a:endParaRPr lang="en-US" altLang="ja-JP">
              <a:solidFill>
                <a:prstClr val="black"/>
              </a:solidFill>
            </a:endParaRPr>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714392062"/>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theme/theme1.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73.xml" Type="http://schemas.openxmlformats.org/officeDocument/2006/relationships/slideLayout"/><Relationship Id="rId10" Target="../slideLayouts/slideLayout82.xml" Type="http://schemas.openxmlformats.org/officeDocument/2006/relationships/slideLayout"/><Relationship Id="rId11" Target="../slideLayouts/slideLayout83.xml" Type="http://schemas.openxmlformats.org/officeDocument/2006/relationships/slideLayout"/><Relationship Id="rId12" Target="../slideLayouts/slideLayout84.xml" Type="http://schemas.openxmlformats.org/officeDocument/2006/relationships/slideLayout"/><Relationship Id="rId13" Target="../slideLayouts/slideLayout85.xml" Type="http://schemas.openxmlformats.org/officeDocument/2006/relationships/slideLayout"/><Relationship Id="rId14" Target="../theme/theme10.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74.xml" Type="http://schemas.openxmlformats.org/officeDocument/2006/relationships/slideLayout"/><Relationship Id="rId3" Target="../slideLayouts/slideLayout75.xml" Type="http://schemas.openxmlformats.org/officeDocument/2006/relationships/slideLayout"/><Relationship Id="rId4" Target="../slideLayouts/slideLayout76.xml" Type="http://schemas.openxmlformats.org/officeDocument/2006/relationships/slideLayout"/><Relationship Id="rId5" Target="../slideLayouts/slideLayout77.xml" Type="http://schemas.openxmlformats.org/officeDocument/2006/relationships/slideLayout"/><Relationship Id="rId6" Target="../slideLayouts/slideLayout78.xml" Type="http://schemas.openxmlformats.org/officeDocument/2006/relationships/slideLayout"/><Relationship Id="rId7" Target="../slideLayouts/slideLayout79.xml" Type="http://schemas.openxmlformats.org/officeDocument/2006/relationships/slideLayout"/><Relationship Id="rId8" Target="../slideLayouts/slideLayout80.xml" Type="http://schemas.openxmlformats.org/officeDocument/2006/relationships/slideLayout"/><Relationship Id="rId9" Target="../slideLayouts/slideLayout81.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86.xml" Type="http://schemas.openxmlformats.org/officeDocument/2006/relationships/slideLayout"/><Relationship Id="rId10" Target="../slideLayouts/slideLayout95.xml" Type="http://schemas.openxmlformats.org/officeDocument/2006/relationships/slideLayout"/><Relationship Id="rId11" Target="../slideLayouts/slideLayout96.xml" Type="http://schemas.openxmlformats.org/officeDocument/2006/relationships/slideLayout"/><Relationship Id="rId12" Target="../slideLayouts/slideLayout97.xml" Type="http://schemas.openxmlformats.org/officeDocument/2006/relationships/slideLayout"/><Relationship Id="rId13" Target="../slideLayouts/slideLayout98.xml" Type="http://schemas.openxmlformats.org/officeDocument/2006/relationships/slideLayout"/><Relationship Id="rId14" Target="../theme/theme11.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87.xml" Type="http://schemas.openxmlformats.org/officeDocument/2006/relationships/slideLayout"/><Relationship Id="rId3" Target="../slideLayouts/slideLayout88.xml" Type="http://schemas.openxmlformats.org/officeDocument/2006/relationships/slideLayout"/><Relationship Id="rId4" Target="../slideLayouts/slideLayout89.xml" Type="http://schemas.openxmlformats.org/officeDocument/2006/relationships/slideLayout"/><Relationship Id="rId5" Target="../slideLayouts/slideLayout90.xml" Type="http://schemas.openxmlformats.org/officeDocument/2006/relationships/slideLayout"/><Relationship Id="rId6" Target="../slideLayouts/slideLayout91.xml" Type="http://schemas.openxmlformats.org/officeDocument/2006/relationships/slideLayout"/><Relationship Id="rId7" Target="../slideLayouts/slideLayout92.xml" Type="http://schemas.openxmlformats.org/officeDocument/2006/relationships/slideLayout"/><Relationship Id="rId8" Target="../slideLayouts/slideLayout93.xml" Type="http://schemas.openxmlformats.org/officeDocument/2006/relationships/slideLayout"/><Relationship Id="rId9" Target="../slideLayouts/slideLayout94.xml" Type="http://schemas.openxmlformats.org/officeDocument/2006/relationships/slideLayout"/></Relationships>
</file>

<file path=ppt/slideMasters/_rels/slideMaster12.xml.rels><?xml version="1.0" encoding="UTF-8" standalone="yes"?><Relationships xmlns="http://schemas.openxmlformats.org/package/2006/relationships"><Relationship Id="rId1" Target="../slideLayouts/slideLayout99.xml" Type="http://schemas.openxmlformats.org/officeDocument/2006/relationships/slideLayout"/><Relationship Id="rId10" Target="../slideLayouts/slideLayout108.xml" Type="http://schemas.openxmlformats.org/officeDocument/2006/relationships/slideLayout"/><Relationship Id="rId11" Target="../slideLayouts/slideLayout109.xml" Type="http://schemas.openxmlformats.org/officeDocument/2006/relationships/slideLayout"/><Relationship Id="rId12" Target="../slideLayouts/slideLayout110.xml" Type="http://schemas.openxmlformats.org/officeDocument/2006/relationships/slideLayout"/><Relationship Id="rId13" Target="../theme/theme12.xml" Type="http://schemas.openxmlformats.org/officeDocument/2006/relationships/theme"/><Relationship Id="rId14" Target="../media/image1.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100.xml" Type="http://schemas.openxmlformats.org/officeDocument/2006/relationships/slideLayout"/><Relationship Id="rId3" Target="../slideLayouts/slideLayout101.xml" Type="http://schemas.openxmlformats.org/officeDocument/2006/relationships/slideLayout"/><Relationship Id="rId4" Target="../slideLayouts/slideLayout102.xml" Type="http://schemas.openxmlformats.org/officeDocument/2006/relationships/slideLayout"/><Relationship Id="rId5" Target="../slideLayouts/slideLayout103.xml" Type="http://schemas.openxmlformats.org/officeDocument/2006/relationships/slideLayout"/><Relationship Id="rId6" Target="../slideLayouts/slideLayout104.xml" Type="http://schemas.openxmlformats.org/officeDocument/2006/relationships/slideLayout"/><Relationship Id="rId7" Target="../slideLayouts/slideLayout105.xml" Type="http://schemas.openxmlformats.org/officeDocument/2006/relationships/slideLayout"/><Relationship Id="rId8" Target="../slideLayouts/slideLayout106.xml" Type="http://schemas.openxmlformats.org/officeDocument/2006/relationships/slideLayout"/><Relationship Id="rId9" Target="../slideLayouts/slideLayout107.xml" Type="http://schemas.openxmlformats.org/officeDocument/2006/relationships/slideLayout"/></Relationships>
</file>

<file path=ppt/slideMasters/_rels/slideMaster13.xml.rels><?xml version="1.0" encoding="UTF-8" standalone="yes"?><Relationships xmlns="http://schemas.openxmlformats.org/package/2006/relationships"><Relationship Id="rId1" Target="../slideLayouts/slideLayout111.xml" Type="http://schemas.openxmlformats.org/officeDocument/2006/relationships/slideLayout"/><Relationship Id="rId10" Target="../slideLayouts/slideLayout120.xml" Type="http://schemas.openxmlformats.org/officeDocument/2006/relationships/slideLayout"/><Relationship Id="rId11" Target="../slideLayouts/slideLayout121.xml" Type="http://schemas.openxmlformats.org/officeDocument/2006/relationships/slideLayout"/><Relationship Id="rId12" Target="../theme/theme13.xml" Type="http://schemas.openxmlformats.org/officeDocument/2006/relationships/theme"/><Relationship Id="rId2" Target="../slideLayouts/slideLayout112.xml" Type="http://schemas.openxmlformats.org/officeDocument/2006/relationships/slideLayout"/><Relationship Id="rId3" Target="../slideLayouts/slideLayout113.xml" Type="http://schemas.openxmlformats.org/officeDocument/2006/relationships/slideLayout"/><Relationship Id="rId4" Target="../slideLayouts/slideLayout114.xml" Type="http://schemas.openxmlformats.org/officeDocument/2006/relationships/slideLayout"/><Relationship Id="rId5" Target="../slideLayouts/slideLayout115.xml" Type="http://schemas.openxmlformats.org/officeDocument/2006/relationships/slideLayout"/><Relationship Id="rId6" Target="../slideLayouts/slideLayout116.xml" Type="http://schemas.openxmlformats.org/officeDocument/2006/relationships/slideLayout"/><Relationship Id="rId7" Target="../slideLayouts/slideLayout117.xml" Type="http://schemas.openxmlformats.org/officeDocument/2006/relationships/slideLayout"/><Relationship Id="rId8" Target="../slideLayouts/slideLayout118.xml" Type="http://schemas.openxmlformats.org/officeDocument/2006/relationships/slideLayout"/><Relationship Id="rId9" Target="../slideLayouts/slideLayout11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3.xml" Type="http://schemas.openxmlformats.org/officeDocument/2006/relationships/slideLayout"/><Relationship Id="rId2" Target="../slideLayouts/slideLayout14.xml" Type="http://schemas.openxmlformats.org/officeDocument/2006/relationships/slideLayout"/><Relationship Id="rId3" Target="../theme/theme2.xml" Type="http://schemas.openxmlformats.org/officeDocument/2006/relationships/theme"/></Relationships>
</file>

<file path=ppt/slideMasters/_rels/slideMaster3.xml.rels><?xml version="1.0" encoding="UTF-8" standalone="yes"?><Relationships xmlns="http://schemas.openxmlformats.org/package/2006/relationships"><Relationship Id="rId1" Target="../slideLayouts/slideLayout15.xml" Type="http://schemas.openxmlformats.org/officeDocument/2006/relationships/slideLayout"/><Relationship Id="rId10" Target="../slideLayouts/slideLayout24.xml" Type="http://schemas.openxmlformats.org/officeDocument/2006/relationships/slideLayout"/><Relationship Id="rId11" Target="../slideLayouts/slideLayout25.xml" Type="http://schemas.openxmlformats.org/officeDocument/2006/relationships/slideLayout"/><Relationship Id="rId12" Target="../slideLayouts/slideLayout26.xml" Type="http://schemas.openxmlformats.org/officeDocument/2006/relationships/slideLayout"/><Relationship Id="rId13" Target="../slideLayouts/slideLayout27.xml" Type="http://schemas.openxmlformats.org/officeDocument/2006/relationships/slideLayout"/><Relationship Id="rId14" Target="../slideLayouts/slideLayout28.xml" Type="http://schemas.openxmlformats.org/officeDocument/2006/relationships/slideLayout"/><Relationship Id="rId15" Target="../theme/theme3.xml" Type="http://schemas.openxmlformats.org/officeDocument/2006/relationships/theme"/><Relationship Id="rId16" Target="../media/image5.png" Type="http://schemas.openxmlformats.org/officeDocument/2006/relationships/image"/><Relationship Id="rId17" Target="../media/image2.png" Type="http://schemas.openxmlformats.org/officeDocument/2006/relationships/image"/><Relationship Id="rId18" Target="../media/image3.png" Type="http://schemas.openxmlformats.org/officeDocument/2006/relationships/image"/><Relationship Id="rId19" Target="../media/image4.wmf" Type="http://schemas.openxmlformats.org/officeDocument/2006/relationships/image"/><Relationship Id="rId2" Target="../slideLayouts/slideLayout16.xml" Type="http://schemas.openxmlformats.org/officeDocument/2006/relationships/slideLayout"/><Relationship Id="rId3" Target="../slideLayouts/slideLayout17.xml" Type="http://schemas.openxmlformats.org/officeDocument/2006/relationships/slideLayout"/><Relationship Id="rId4" Target="../slideLayouts/slideLayout18.xml" Type="http://schemas.openxmlformats.org/officeDocument/2006/relationships/slideLayout"/><Relationship Id="rId5" Target="../slideLayouts/slideLayout19.xml" Type="http://schemas.openxmlformats.org/officeDocument/2006/relationships/slideLayout"/><Relationship Id="rId6" Target="../slideLayouts/slideLayout20.xml" Type="http://schemas.openxmlformats.org/officeDocument/2006/relationships/slideLayout"/><Relationship Id="rId7" Target="../slideLayouts/slideLayout21.xml" Type="http://schemas.openxmlformats.org/officeDocument/2006/relationships/slideLayout"/><Relationship Id="rId8" Target="../slideLayouts/slideLayout22.xml" Type="http://schemas.openxmlformats.org/officeDocument/2006/relationships/slideLayout"/><Relationship Id="rId9" Target="../slideLayouts/slideLayout23.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29.xml" Type="http://schemas.openxmlformats.org/officeDocument/2006/relationships/slideLayout"/><Relationship Id="rId10" Target="../slideLayouts/slideLayout38.xml" Type="http://schemas.openxmlformats.org/officeDocument/2006/relationships/slideLayout"/><Relationship Id="rId11" Target="../slideLayouts/slideLayout39.xml" Type="http://schemas.openxmlformats.org/officeDocument/2006/relationships/slideLayout"/><Relationship Id="rId12" Target="../slideLayouts/slideLayout40.xml" Type="http://schemas.openxmlformats.org/officeDocument/2006/relationships/slideLayout"/><Relationship Id="rId13" Target="../slideLayouts/slideLayout41.xml" Type="http://schemas.openxmlformats.org/officeDocument/2006/relationships/slideLayout"/><Relationship Id="rId14" Target="../slideLayouts/slideLayout42.xml" Type="http://schemas.openxmlformats.org/officeDocument/2006/relationships/slideLayout"/><Relationship Id="rId15" Target="../theme/theme4.xml" Type="http://schemas.openxmlformats.org/officeDocument/2006/relationships/theme"/><Relationship Id="rId16" Target="../media/image5.png" Type="http://schemas.openxmlformats.org/officeDocument/2006/relationships/image"/><Relationship Id="rId17" Target="../media/image2.png" Type="http://schemas.openxmlformats.org/officeDocument/2006/relationships/image"/><Relationship Id="rId18" Target="../media/image3.png" Type="http://schemas.openxmlformats.org/officeDocument/2006/relationships/image"/><Relationship Id="rId19" Target="../media/image4.wmf" Type="http://schemas.openxmlformats.org/officeDocument/2006/relationships/image"/><Relationship Id="rId2" Target="../slideLayouts/slideLayout30.xml" Type="http://schemas.openxmlformats.org/officeDocument/2006/relationships/slideLayout"/><Relationship Id="rId3" Target="../slideLayouts/slideLayout31.xml" Type="http://schemas.openxmlformats.org/officeDocument/2006/relationships/slideLayout"/><Relationship Id="rId4" Target="../slideLayouts/slideLayout32.xml" Type="http://schemas.openxmlformats.org/officeDocument/2006/relationships/slideLayout"/><Relationship Id="rId5" Target="../slideLayouts/slideLayout33.xml" Type="http://schemas.openxmlformats.org/officeDocument/2006/relationships/slideLayout"/><Relationship Id="rId6" Target="../slideLayouts/slideLayout34.xml" Type="http://schemas.openxmlformats.org/officeDocument/2006/relationships/slideLayout"/><Relationship Id="rId7" Target="../slideLayouts/slideLayout35.xml" Type="http://schemas.openxmlformats.org/officeDocument/2006/relationships/slideLayout"/><Relationship Id="rId8" Target="../slideLayouts/slideLayout36.xml" Type="http://schemas.openxmlformats.org/officeDocument/2006/relationships/slideLayout"/><Relationship Id="rId9" Target="../slideLayouts/slideLayout37.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43.xml" Type="http://schemas.openxmlformats.org/officeDocument/2006/relationships/slideLayout"/><Relationship Id="rId10" Target="../slideLayouts/slideLayout52.xml" Type="http://schemas.openxmlformats.org/officeDocument/2006/relationships/slideLayout"/><Relationship Id="rId11" Target="../slideLayouts/slideLayout53.xml" Type="http://schemas.openxmlformats.org/officeDocument/2006/relationships/slideLayout"/><Relationship Id="rId12" Target="../theme/theme5.xml" Type="http://schemas.openxmlformats.org/officeDocument/2006/relationships/theme"/><Relationship Id="rId2" Target="../slideLayouts/slideLayout44.xml" Type="http://schemas.openxmlformats.org/officeDocument/2006/relationships/slideLayout"/><Relationship Id="rId3" Target="../slideLayouts/slideLayout45.xml" Type="http://schemas.openxmlformats.org/officeDocument/2006/relationships/slideLayout"/><Relationship Id="rId4" Target="../slideLayouts/slideLayout46.xml" Type="http://schemas.openxmlformats.org/officeDocument/2006/relationships/slideLayout"/><Relationship Id="rId5" Target="../slideLayouts/slideLayout47.xml" Type="http://schemas.openxmlformats.org/officeDocument/2006/relationships/slideLayout"/><Relationship Id="rId6" Target="../slideLayouts/slideLayout48.xml" Type="http://schemas.openxmlformats.org/officeDocument/2006/relationships/slideLayout"/><Relationship Id="rId7" Target="../slideLayouts/slideLayout49.xml" Type="http://schemas.openxmlformats.org/officeDocument/2006/relationships/slideLayout"/><Relationship Id="rId8" Target="../slideLayouts/slideLayout50.xml" Type="http://schemas.openxmlformats.org/officeDocument/2006/relationships/slideLayout"/><Relationship Id="rId9" Target="../slideLayouts/slideLayout51.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54.xml" Type="http://schemas.openxmlformats.org/officeDocument/2006/relationships/slideLayout"/><Relationship Id="rId2" Target="../slideLayouts/slideLayout55.xml" Type="http://schemas.openxmlformats.org/officeDocument/2006/relationships/slideLayout"/><Relationship Id="rId3" Target="../slideLayouts/slideLayout56.xml" Type="http://schemas.openxmlformats.org/officeDocument/2006/relationships/slideLayout"/><Relationship Id="rId4" Target="../slideLayouts/slideLayout57.xml" Type="http://schemas.openxmlformats.org/officeDocument/2006/relationships/slideLayout"/><Relationship Id="rId5" Target="../theme/theme6.xml" Type="http://schemas.openxmlformats.org/officeDocument/2006/relationships/theme"/><Relationship Id="rId6" Target="../media/image1.png" Type="http://schemas.openxmlformats.org/officeDocument/2006/relationships/image"/><Relationship Id="rId7" Target="../media/image2.png" Type="http://schemas.openxmlformats.org/officeDocument/2006/relationships/image"/><Relationship Id="rId8" Target="../media/image3.png" Type="http://schemas.openxmlformats.org/officeDocument/2006/relationships/image"/><Relationship Id="rId9" Target="../media/image4.wmf" Type="http://schemas.openxmlformats.org/officeDocument/2006/relationships/image"/></Relationships>
</file>

<file path=ppt/slideMasters/_rels/slideMaster7.xml.rels><?xml version="1.0" encoding="UTF-8" standalone="yes"?><Relationships xmlns="http://schemas.openxmlformats.org/package/2006/relationships"><Relationship Id="rId1" Target="../slideLayouts/slideLayout58.xml" Type="http://schemas.openxmlformats.org/officeDocument/2006/relationships/slideLayout"/><Relationship Id="rId2" Target="../slideLayouts/slideLayout59.xml" Type="http://schemas.openxmlformats.org/officeDocument/2006/relationships/slideLayout"/><Relationship Id="rId3" Target="../theme/theme7.xml" Type="http://schemas.openxmlformats.org/officeDocument/2006/relationships/theme"/></Relationships>
</file>

<file path=ppt/slideMasters/_rels/slideMaster8.xml.rels><?xml version="1.0" encoding="UTF-8" standalone="yes"?><Relationships xmlns="http://schemas.openxmlformats.org/package/2006/relationships"><Relationship Id="rId1" Target="../slideLayouts/slideLayout60.xml" Type="http://schemas.openxmlformats.org/officeDocument/2006/relationships/slideLayout"/><Relationship Id="rId2" Target="../slideLayouts/slideLayout61.xml" Type="http://schemas.openxmlformats.org/officeDocument/2006/relationships/slideLayout"/><Relationship Id="rId3" Target="../theme/theme8.xml" Type="http://schemas.openxmlformats.org/officeDocument/2006/relationships/theme"/></Relationships>
</file>

<file path=ppt/slideMasters/_rels/slideMaster9.xml.rels><?xml version="1.0" encoding="UTF-8" standalone="yes"?><Relationships xmlns="http://schemas.openxmlformats.org/package/2006/relationships"><Relationship Id="rId1" Target="../slideLayouts/slideLayout62.xml" Type="http://schemas.openxmlformats.org/officeDocument/2006/relationships/slideLayout"/><Relationship Id="rId10" Target="../slideLayouts/slideLayout71.xml" Type="http://schemas.openxmlformats.org/officeDocument/2006/relationships/slideLayout"/><Relationship Id="rId11" Target="../slideLayouts/slideLayout72.xml" Type="http://schemas.openxmlformats.org/officeDocument/2006/relationships/slideLayout"/><Relationship Id="rId12" Target="../theme/theme9.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2" Target="../slideLayouts/slideLayout63.xml" Type="http://schemas.openxmlformats.org/officeDocument/2006/relationships/slideLayout"/><Relationship Id="rId3" Target="../slideLayouts/slideLayout64.xml" Type="http://schemas.openxmlformats.org/officeDocument/2006/relationships/slideLayout"/><Relationship Id="rId4" Target="../slideLayouts/slideLayout65.xml" Type="http://schemas.openxmlformats.org/officeDocument/2006/relationships/slideLayout"/><Relationship Id="rId5" Target="../slideLayouts/slideLayout66.xml" Type="http://schemas.openxmlformats.org/officeDocument/2006/relationships/slideLayout"/><Relationship Id="rId6" Target="../slideLayouts/slideLayout67.xml" Type="http://schemas.openxmlformats.org/officeDocument/2006/relationships/slideLayout"/><Relationship Id="rId7" Target="../slideLayouts/slideLayout68.xml" Type="http://schemas.openxmlformats.org/officeDocument/2006/relationships/slideLayout"/><Relationship Id="rId8" Target="../slideLayouts/slideLayout69.xml" Type="http://schemas.openxmlformats.org/officeDocument/2006/relationships/slideLayout"/><Relationship Id="rId9" Target="../slideLayouts/slideLayout70.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3"/>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fld id="{BFECEBB7-6D17-4BF5-A6B2-CB311254EBF2}" type="datetime1">
              <a:rPr lang="ja-JP" altLang="en-US" smtClean="0">
                <a:solidFill>
                  <a:prstClr val="black"/>
                </a:solidFill>
                <a:latin typeface="Arial"/>
              </a:rPr>
              <a:t>2024/3/8</a:t>
            </a:fld>
            <a:endParaRPr lang="en-US" altLang="ja-JP" dirty="0">
              <a:solidFill>
                <a:prstClr val="black"/>
              </a:solidFill>
              <a:latin typeface="Arial"/>
            </a:endParaRPr>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solidFill>
                <a:prstClr val="black"/>
              </a:solidFill>
              <a:latin typeface="Arial"/>
            </a:endParaRPr>
          </a:p>
        </p:txBody>
      </p:sp>
      <p:grpSp>
        <p:nvGrpSpPr>
          <p:cNvPr id="1028" name="Group 18"/>
          <p:cNvGrpSpPr/>
          <p:nvPr/>
        </p:nvGrpSpPr>
        <p:grpSpPr>
          <a:xfrm>
            <a:off x="0" y="0"/>
            <a:ext cx="9906000" cy="546100"/>
            <a:chOff x="0" y="0"/>
            <a:chExt cx="5760" cy="344"/>
          </a:xfrm>
        </p:grpSpPr>
        <p:pic>
          <p:nvPicPr>
            <p:cNvPr id="1029"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030" name="Group 17"/>
            <p:cNvGrpSpPr/>
            <p:nvPr userDrawn="1"/>
          </p:nvGrpSpPr>
          <p:grpSpPr>
            <a:xfrm>
              <a:off x="0" y="0"/>
              <a:ext cx="5760" cy="318"/>
              <a:chOff x="0" y="0"/>
              <a:chExt cx="5760" cy="318"/>
            </a:xfrm>
          </p:grpSpPr>
          <p:pic>
            <p:nvPicPr>
              <p:cNvPr id="1031"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032"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033"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034" name="Rectangle 2"/>
          <p:cNvSpPr>
            <a:spLocks noGrp="1" noChangeArrowheads="1"/>
          </p:cNvSpPr>
          <p:nvPr>
            <p:ph type="title"/>
          </p:nvPr>
        </p:nvSpPr>
        <p:spPr>
          <a:xfrm>
            <a:off x="1" y="0"/>
            <a:ext cx="7605714"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5" name="Picture 14"/>
          <p:cNvPicPr>
            <a:picLocks noChangeAspect="1" noChangeArrowheads="1"/>
          </p:cNvPicPr>
          <p:nvPr/>
        </p:nvPicPr>
        <p:blipFill>
          <a:blip r:embed="rId17"/>
          <a:srcRect t="3670"/>
          <a:stretch>
            <a:fillRect/>
          </a:stretch>
        </p:blipFill>
        <p:spPr>
          <a:xfrm>
            <a:off x="8226428" y="2"/>
            <a:ext cx="1679575" cy="333375"/>
          </a:xfrm>
          <a:prstGeom prst="rect">
            <a:avLst/>
          </a:prstGeom>
          <a:noFill/>
          <a:ln w="9525">
            <a:noFill/>
            <a:miter lim="800000"/>
            <a:headEnd/>
            <a:tailEnd/>
          </a:ln>
        </p:spPr>
      </p:pic>
      <p:sp>
        <p:nvSpPr>
          <p:cNvPr id="1036" name="スライド番号プレースホルダー 3"/>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35DE453-3BFB-4B94-A8CB-92B77DAFE6A7}" type="slidenum">
              <a:rPr lang="ja-JP" altLang="en-US" smtClean="0">
                <a:solidFill>
                  <a:prstClr val="black">
                    <a:tint val="75000"/>
                  </a:prstClr>
                </a:solidFill>
                <a:latin typeface="Arial"/>
                <a:ea typeface="ＭＳ Ｐゴシック"/>
              </a:rPr>
              <a:pPr fontAlgn="auto">
                <a:spcBef>
                  <a:spcPts val="0"/>
                </a:spcBef>
                <a:spcAft>
                  <a:spcPts val="0"/>
                </a:spcAft>
              </a:pPr>
              <a:t>‹#›</a:t>
            </a:fld>
            <a:endParaRPr lang="ja-JP" altLang="en-US" dirty="0">
              <a:solidFill>
                <a:prstClr val="black">
                  <a:tint val="75000"/>
                </a:prstClr>
              </a:solidFill>
              <a:latin typeface="Arial"/>
              <a:ea typeface="ＭＳ Ｐゴシック"/>
            </a:endParaRPr>
          </a:p>
        </p:txBody>
      </p:sp>
    </p:spTree>
    <p:extLst>
      <p:ext uri="{BB962C8B-B14F-4D97-AF65-F5344CB8AC3E}">
        <p14:creationId xmlns:p14="http://schemas.microsoft.com/office/powerpoint/2010/main" val="73679795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5864" r:id="rId12"/>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1" name="Rectangle 3"/>
          <p:cNvSpPr>
            <a:spLocks noGrp="1" noChangeArrowheads="1"/>
          </p:cNvSpPr>
          <p:nvPr>
            <p:ph type="body" idx="1"/>
          </p:nvPr>
        </p:nvSpPr>
        <p:spPr>
          <a:xfrm>
            <a:off x="495300" y="1600216"/>
            <a:ext cx="89154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722"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292">
                <a:ea typeface="ＭＳ Ｐゴシック" pitchFamily="50" charset="-128"/>
              </a:defRPr>
            </a:lvl1pPr>
          </a:lstStyle>
          <a:p>
            <a:pPr>
              <a:defRPr/>
            </a:pPr>
            <a:fld id="{4CFDE5A7-1723-4405-BA3E-458FCBAC77A4}" type="datetime1">
              <a:rPr lang="ja-JP" altLang="en-US" smtClean="0">
                <a:solidFill>
                  <a:srgbClr val="000000"/>
                </a:solidFill>
                <a:ea typeface="ＭＳ Ｐゴシック"/>
              </a:rPr>
              <a:t>2024/3/8</a:t>
            </a:fld>
            <a:endParaRPr lang="en-US" altLang="ja-JP" dirty="0">
              <a:solidFill>
                <a:srgbClr val="000000"/>
              </a:solidFill>
              <a:ea typeface="ＭＳ Ｐゴシック"/>
            </a:endParaRPr>
          </a:p>
        </p:txBody>
      </p:sp>
      <p:sp>
        <p:nvSpPr>
          <p:cNvPr id="1723"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292">
                <a:ea typeface="ＭＳ Ｐゴシック" pitchFamily="50" charset="-128"/>
              </a:defRPr>
            </a:lvl1pPr>
          </a:lstStyle>
          <a:p>
            <a:pPr>
              <a:defRPr/>
            </a:pPr>
            <a:endParaRPr lang="en-US" altLang="ja-JP" dirty="0">
              <a:solidFill>
                <a:srgbClr val="000000"/>
              </a:solidFill>
              <a:ea typeface="ＭＳ Ｐゴシック"/>
            </a:endParaRPr>
          </a:p>
        </p:txBody>
      </p:sp>
      <p:grpSp>
        <p:nvGrpSpPr>
          <p:cNvPr id="1724" name="Group 18"/>
          <p:cNvGrpSpPr/>
          <p:nvPr/>
        </p:nvGrpSpPr>
        <p:grpSpPr>
          <a:xfrm>
            <a:off x="0" y="0"/>
            <a:ext cx="9906000" cy="546100"/>
            <a:chOff x="0" y="0"/>
            <a:chExt cx="5760" cy="344"/>
          </a:xfrm>
        </p:grpSpPr>
        <p:pic>
          <p:nvPicPr>
            <p:cNvPr id="1725"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w="9525">
              <a:noFill/>
              <a:miter lim="800000"/>
              <a:headEnd/>
              <a:tailEnd/>
            </a:ln>
          </p:spPr>
        </p:pic>
        <p:grpSp>
          <p:nvGrpSpPr>
            <p:cNvPr id="1726" name="Group 17"/>
            <p:cNvGrpSpPr/>
            <p:nvPr userDrawn="1"/>
          </p:nvGrpSpPr>
          <p:grpSpPr>
            <a:xfrm>
              <a:off x="0" y="0"/>
              <a:ext cx="5760" cy="318"/>
              <a:chOff x="0" y="0"/>
              <a:chExt cx="5760" cy="318"/>
            </a:xfrm>
          </p:grpSpPr>
          <p:pic>
            <p:nvPicPr>
              <p:cNvPr id="1727"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w="9525">
                <a:noFill/>
                <a:miter lim="800000"/>
                <a:headEnd/>
                <a:tailEnd/>
              </a:ln>
            </p:spPr>
          </p:pic>
          <p:pic>
            <p:nvPicPr>
              <p:cNvPr id="1728"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w="9525">
                <a:noFill/>
                <a:miter lim="800000"/>
                <a:headEnd/>
                <a:tailEnd/>
              </a:ln>
            </p:spPr>
          </p:pic>
          <p:pic>
            <p:nvPicPr>
              <p:cNvPr id="1729"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w="9525">
                <a:noFill/>
                <a:miter lim="800000"/>
                <a:headEnd/>
                <a:tailEnd/>
              </a:ln>
            </p:spPr>
          </p:pic>
        </p:grpSp>
      </p:grpSp>
      <p:sp>
        <p:nvSpPr>
          <p:cNvPr id="1730" name="Rectangle 2"/>
          <p:cNvSpPr>
            <a:spLocks noGrp="1" noChangeArrowheads="1"/>
          </p:cNvSpPr>
          <p:nvPr>
            <p:ph type="title"/>
          </p:nvPr>
        </p:nvSpPr>
        <p:spPr>
          <a:xfrm>
            <a:off x="8" y="0"/>
            <a:ext cx="7605714" cy="47625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ja-JP" altLang="en-US"/>
              <a:t>マスタ タイトルの書式設定</a:t>
            </a:r>
          </a:p>
        </p:txBody>
      </p:sp>
      <p:pic>
        <p:nvPicPr>
          <p:cNvPr id="1731" name="Picture 14"/>
          <p:cNvPicPr>
            <a:picLocks noChangeAspect="1" noChangeArrowheads="1"/>
          </p:cNvPicPr>
          <p:nvPr/>
        </p:nvPicPr>
        <p:blipFill>
          <a:blip r:embed="rId18"/>
          <a:srcRect t="3670"/>
          <a:stretch>
            <a:fillRect/>
          </a:stretch>
        </p:blipFill>
        <p:spPr>
          <a:xfrm>
            <a:off x="8226458" y="17"/>
            <a:ext cx="1679575" cy="333375"/>
          </a:xfrm>
          <a:prstGeom prst="rect">
            <a:avLst/>
          </a:prstGeom>
          <a:noFill/>
          <a:ln w="9525">
            <a:noFill/>
            <a:miter lim="800000"/>
            <a:headEnd/>
            <a:tailEnd/>
          </a:ln>
        </p:spPr>
      </p:pic>
    </p:spTree>
    <p:extLst>
      <p:ext uri="{BB962C8B-B14F-4D97-AF65-F5344CB8AC3E}">
        <p14:creationId xmlns:p14="http://schemas.microsoft.com/office/powerpoint/2010/main" val="2078287505"/>
      </p:ext>
    </p:extLst>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 id="2147485797" r:id="rId4"/>
    <p:sldLayoutId id="2147485798" r:id="rId5"/>
    <p:sldLayoutId id="2147485799" r:id="rId6"/>
    <p:sldLayoutId id="2147485800" r:id="rId7"/>
    <p:sldLayoutId id="2147485801" r:id="rId8"/>
    <p:sldLayoutId id="2147485802" r:id="rId9"/>
    <p:sldLayoutId id="2147485803" r:id="rId10"/>
    <p:sldLayoutId id="2147485804" r:id="rId11"/>
    <p:sldLayoutId id="2147485805" r:id="rId12"/>
    <p:sldLayoutId id="2147485806" r:id="rId13"/>
  </p:sldLayoutIdLst>
  <p:hf sldNum="0"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1982"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39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594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7930"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487" indent="-316487" algn="l" rtl="0" eaLnBrk="1" fontAlgn="base" hangingPunct="1">
        <a:spcBef>
          <a:spcPct val="20000"/>
        </a:spcBef>
        <a:spcAft>
          <a:spcPct val="0"/>
        </a:spcAft>
        <a:buChar char="•"/>
        <a:defRPr kumimoji="1" sz="2954">
          <a:solidFill>
            <a:schemeClr val="tx1"/>
          </a:solidFill>
          <a:latin typeface="+mn-lt"/>
          <a:ea typeface="+mn-ea"/>
          <a:cs typeface="+mn-cs"/>
        </a:defRPr>
      </a:lvl1pPr>
      <a:lvl2pPr marL="685722" indent="-263739" algn="l" rtl="0" eaLnBrk="1" fontAlgn="base" hangingPunct="1">
        <a:spcBef>
          <a:spcPct val="20000"/>
        </a:spcBef>
        <a:spcAft>
          <a:spcPct val="0"/>
        </a:spcAft>
        <a:buChar char="–"/>
        <a:defRPr kumimoji="1" sz="2585">
          <a:solidFill>
            <a:schemeClr val="tx1"/>
          </a:solidFill>
          <a:latin typeface="+mn-lt"/>
          <a:ea typeface="+mn-ea"/>
        </a:defRPr>
      </a:lvl2pPr>
      <a:lvl3pPr marL="1054956" indent="-210992" algn="l" rtl="0" eaLnBrk="1" fontAlgn="base" hangingPunct="1">
        <a:spcBef>
          <a:spcPct val="20000"/>
        </a:spcBef>
        <a:spcAft>
          <a:spcPct val="0"/>
        </a:spcAft>
        <a:buChar char="•"/>
        <a:defRPr kumimoji="1" sz="2215">
          <a:solidFill>
            <a:schemeClr val="tx1"/>
          </a:solidFill>
          <a:latin typeface="+mn-lt"/>
          <a:ea typeface="+mn-ea"/>
        </a:defRPr>
      </a:lvl3pPr>
      <a:lvl4pPr marL="1476939" indent="-210992" algn="l" rtl="0" eaLnBrk="1" fontAlgn="base" hangingPunct="1">
        <a:spcBef>
          <a:spcPct val="20000"/>
        </a:spcBef>
        <a:spcAft>
          <a:spcPct val="0"/>
        </a:spcAft>
        <a:buChar char="–"/>
        <a:defRPr kumimoji="1" sz="1846">
          <a:solidFill>
            <a:schemeClr val="tx1"/>
          </a:solidFill>
          <a:latin typeface="+mn-lt"/>
          <a:ea typeface="+mn-ea"/>
        </a:defRPr>
      </a:lvl4pPr>
      <a:lvl5pPr marL="1898920" indent="-210992" algn="l" rtl="0" eaLnBrk="1" fontAlgn="base" hangingPunct="1">
        <a:spcBef>
          <a:spcPct val="20000"/>
        </a:spcBef>
        <a:spcAft>
          <a:spcPct val="0"/>
        </a:spcAft>
        <a:buChar char="»"/>
        <a:defRPr kumimoji="1" sz="1846">
          <a:solidFill>
            <a:schemeClr val="tx1"/>
          </a:solidFill>
          <a:latin typeface="+mn-lt"/>
          <a:ea typeface="+mn-ea"/>
        </a:defRPr>
      </a:lvl5pPr>
      <a:lvl6pPr marL="2320903" indent="-210992" algn="l" rtl="0" eaLnBrk="1" fontAlgn="base" hangingPunct="1">
        <a:spcBef>
          <a:spcPct val="20000"/>
        </a:spcBef>
        <a:spcAft>
          <a:spcPct val="0"/>
        </a:spcAft>
        <a:buChar char="»"/>
        <a:defRPr kumimoji="1" sz="1846">
          <a:solidFill>
            <a:schemeClr val="tx1"/>
          </a:solidFill>
          <a:latin typeface="+mn-lt"/>
          <a:ea typeface="+mn-ea"/>
        </a:defRPr>
      </a:lvl6pPr>
      <a:lvl7pPr marL="2742885" indent="-210992" algn="l" rtl="0" eaLnBrk="1" fontAlgn="base" hangingPunct="1">
        <a:spcBef>
          <a:spcPct val="20000"/>
        </a:spcBef>
        <a:spcAft>
          <a:spcPct val="0"/>
        </a:spcAft>
        <a:buChar char="»"/>
        <a:defRPr kumimoji="1" sz="1846">
          <a:solidFill>
            <a:schemeClr val="tx1"/>
          </a:solidFill>
          <a:latin typeface="+mn-lt"/>
          <a:ea typeface="+mn-ea"/>
        </a:defRPr>
      </a:lvl7pPr>
      <a:lvl8pPr marL="3164868" indent="-210992" algn="l" rtl="0" eaLnBrk="1" fontAlgn="base" hangingPunct="1">
        <a:spcBef>
          <a:spcPct val="20000"/>
        </a:spcBef>
        <a:spcAft>
          <a:spcPct val="0"/>
        </a:spcAft>
        <a:buChar char="»"/>
        <a:defRPr kumimoji="1" sz="1846">
          <a:solidFill>
            <a:schemeClr val="tx1"/>
          </a:solidFill>
          <a:latin typeface="+mn-lt"/>
          <a:ea typeface="+mn-ea"/>
        </a:defRPr>
      </a:lvl8pPr>
      <a:lvl9pPr marL="3586850" indent="-210992"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3965" rtl="0" eaLnBrk="1" latinLnBrk="0" hangingPunct="1">
        <a:defRPr kumimoji="1" sz="1662" kern="1200">
          <a:solidFill>
            <a:schemeClr val="tx1"/>
          </a:solidFill>
          <a:latin typeface="+mn-lt"/>
          <a:ea typeface="+mn-ea"/>
          <a:cs typeface="+mn-cs"/>
        </a:defRPr>
      </a:lvl1pPr>
      <a:lvl2pPr marL="421982" algn="l" defTabSz="843965" rtl="0" eaLnBrk="1" latinLnBrk="0" hangingPunct="1">
        <a:defRPr kumimoji="1" sz="1662" kern="1200">
          <a:solidFill>
            <a:schemeClr val="tx1"/>
          </a:solidFill>
          <a:latin typeface="+mn-lt"/>
          <a:ea typeface="+mn-ea"/>
          <a:cs typeface="+mn-cs"/>
        </a:defRPr>
      </a:lvl2pPr>
      <a:lvl3pPr marL="843965" algn="l" defTabSz="843965" rtl="0" eaLnBrk="1" latinLnBrk="0" hangingPunct="1">
        <a:defRPr kumimoji="1" sz="1662" kern="1200">
          <a:solidFill>
            <a:schemeClr val="tx1"/>
          </a:solidFill>
          <a:latin typeface="+mn-lt"/>
          <a:ea typeface="+mn-ea"/>
          <a:cs typeface="+mn-cs"/>
        </a:defRPr>
      </a:lvl3pPr>
      <a:lvl4pPr marL="1265947" algn="l" defTabSz="843965" rtl="0" eaLnBrk="1" latinLnBrk="0" hangingPunct="1">
        <a:defRPr kumimoji="1" sz="1662" kern="1200">
          <a:solidFill>
            <a:schemeClr val="tx1"/>
          </a:solidFill>
          <a:latin typeface="+mn-lt"/>
          <a:ea typeface="+mn-ea"/>
          <a:cs typeface="+mn-cs"/>
        </a:defRPr>
      </a:lvl4pPr>
      <a:lvl5pPr marL="1687930" algn="l" defTabSz="843965" rtl="0" eaLnBrk="1" latinLnBrk="0" hangingPunct="1">
        <a:defRPr kumimoji="1" sz="1662" kern="1200">
          <a:solidFill>
            <a:schemeClr val="tx1"/>
          </a:solidFill>
          <a:latin typeface="+mn-lt"/>
          <a:ea typeface="+mn-ea"/>
          <a:cs typeface="+mn-cs"/>
        </a:defRPr>
      </a:lvl5pPr>
      <a:lvl6pPr marL="2109912" algn="l" defTabSz="843965" rtl="0" eaLnBrk="1" latinLnBrk="0" hangingPunct="1">
        <a:defRPr kumimoji="1" sz="1662" kern="1200">
          <a:solidFill>
            <a:schemeClr val="tx1"/>
          </a:solidFill>
          <a:latin typeface="+mn-lt"/>
          <a:ea typeface="+mn-ea"/>
          <a:cs typeface="+mn-cs"/>
        </a:defRPr>
      </a:lvl6pPr>
      <a:lvl7pPr marL="2531896" algn="l" defTabSz="843965" rtl="0" eaLnBrk="1" latinLnBrk="0" hangingPunct="1">
        <a:defRPr kumimoji="1" sz="1662" kern="1200">
          <a:solidFill>
            <a:schemeClr val="tx1"/>
          </a:solidFill>
          <a:latin typeface="+mn-lt"/>
          <a:ea typeface="+mn-ea"/>
          <a:cs typeface="+mn-cs"/>
        </a:defRPr>
      </a:lvl7pPr>
      <a:lvl8pPr marL="2953878" algn="l" defTabSz="843965" rtl="0" eaLnBrk="1" latinLnBrk="0" hangingPunct="1">
        <a:defRPr kumimoji="1" sz="1662" kern="1200">
          <a:solidFill>
            <a:schemeClr val="tx1"/>
          </a:solidFill>
          <a:latin typeface="+mn-lt"/>
          <a:ea typeface="+mn-ea"/>
          <a:cs typeface="+mn-cs"/>
        </a:defRPr>
      </a:lvl8pPr>
      <a:lvl9pPr marL="3375860" algn="l" defTabSz="843965" rtl="0" eaLnBrk="1" latinLnBrk="0" hangingPunct="1">
        <a:defRPr kumimoji="1" sz="16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95" name="Rectangle 3"/>
          <p:cNvSpPr>
            <a:spLocks noGrp="1" noChangeArrowheads="1"/>
          </p:cNvSpPr>
          <p:nvPr>
            <p:ph type="body" idx="1"/>
          </p:nvPr>
        </p:nvSpPr>
        <p:spPr>
          <a:xfrm>
            <a:off x="495300" y="1600205"/>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89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pitchFamily="50" charset="-128"/>
              </a:defRPr>
            </a:lvl1pPr>
          </a:lstStyle>
          <a:p>
            <a:pPr>
              <a:defRPr/>
            </a:pPr>
            <a:fld id="{9FB1B031-3C10-4207-8A24-82E637FEC302}" type="datetime1">
              <a:rPr lang="ja-JP" altLang="en-US" smtClean="0">
                <a:solidFill>
                  <a:prstClr val="black"/>
                </a:solidFill>
                <a:latin typeface="Arial"/>
              </a:rPr>
              <a:t>2024/3/8</a:t>
            </a:fld>
            <a:endParaRPr lang="en-US" altLang="ja-JP">
              <a:solidFill>
                <a:prstClr val="black"/>
              </a:solidFill>
              <a:latin typeface="Arial"/>
            </a:endParaRPr>
          </a:p>
        </p:txBody>
      </p:sp>
      <p:sp>
        <p:nvSpPr>
          <p:cNvPr id="289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prstClr val="black"/>
              </a:solidFill>
              <a:latin typeface="Arial"/>
            </a:endParaRPr>
          </a:p>
        </p:txBody>
      </p:sp>
      <p:grpSp>
        <p:nvGrpSpPr>
          <p:cNvPr id="2898" name="Group 18"/>
          <p:cNvGrpSpPr/>
          <p:nvPr/>
        </p:nvGrpSpPr>
        <p:grpSpPr>
          <a:xfrm>
            <a:off x="0" y="0"/>
            <a:ext cx="9906000" cy="546100"/>
            <a:chOff x="0" y="0"/>
            <a:chExt cx="5760" cy="344"/>
          </a:xfrm>
        </p:grpSpPr>
        <p:pic>
          <p:nvPicPr>
            <p:cNvPr id="2899" name="Picture 9" descr="mlit_top"/>
            <p:cNvPicPr>
              <a:picLocks noChangeAspect="1" noChangeArrowheads="1"/>
            </p:cNvPicPr>
            <p:nvPr userDrawn="1"/>
          </p:nvPicPr>
          <p:blipFill>
            <a:blip r:embed="rId15"/>
            <a:srcRect t="26801" b="65286"/>
            <a:stretch>
              <a:fillRect/>
            </a:stretch>
          </p:blipFill>
          <p:spPr>
            <a:xfrm>
              <a:off x="0" y="300"/>
              <a:ext cx="5760" cy="44"/>
            </a:xfrm>
            <a:prstGeom prst="rect">
              <a:avLst/>
            </a:prstGeom>
            <a:noFill/>
            <a:ln w="9525">
              <a:noFill/>
              <a:miter lim="800000"/>
              <a:headEnd/>
              <a:tailEnd/>
            </a:ln>
          </p:spPr>
        </p:pic>
        <p:grpSp>
          <p:nvGrpSpPr>
            <p:cNvPr id="2900" name="Group 17"/>
            <p:cNvGrpSpPr/>
            <p:nvPr userDrawn="1"/>
          </p:nvGrpSpPr>
          <p:grpSpPr>
            <a:xfrm>
              <a:off x="0" y="0"/>
              <a:ext cx="5760" cy="318"/>
              <a:chOff x="0" y="0"/>
              <a:chExt cx="5760" cy="318"/>
            </a:xfrm>
          </p:grpSpPr>
          <p:pic>
            <p:nvPicPr>
              <p:cNvPr id="2901"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w="9525">
                <a:noFill/>
                <a:miter lim="800000"/>
                <a:headEnd/>
                <a:tailEnd/>
              </a:ln>
            </p:spPr>
          </p:pic>
          <p:pic>
            <p:nvPicPr>
              <p:cNvPr id="2902"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w="9525">
                <a:noFill/>
                <a:miter lim="800000"/>
                <a:headEnd/>
                <a:tailEnd/>
              </a:ln>
            </p:spPr>
          </p:pic>
          <p:pic>
            <p:nvPicPr>
              <p:cNvPr id="2903"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w="9525">
                <a:noFill/>
                <a:miter lim="800000"/>
                <a:headEnd/>
                <a:tailEnd/>
              </a:ln>
            </p:spPr>
          </p:pic>
        </p:grpSp>
      </p:grpSp>
      <p:sp>
        <p:nvSpPr>
          <p:cNvPr id="2904" name="Rectangle 2"/>
          <p:cNvSpPr>
            <a:spLocks noGrp="1" noChangeArrowheads="1"/>
          </p:cNvSpPr>
          <p:nvPr>
            <p:ph type="title"/>
          </p:nvPr>
        </p:nvSpPr>
        <p:spPr>
          <a:xfrm>
            <a:off x="2" y="0"/>
            <a:ext cx="7605714"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905" name="Picture 14"/>
          <p:cNvPicPr>
            <a:picLocks noChangeAspect="1" noChangeArrowheads="1"/>
          </p:cNvPicPr>
          <p:nvPr/>
        </p:nvPicPr>
        <p:blipFill>
          <a:blip r:embed="rId18"/>
          <a:srcRect t="3670"/>
          <a:stretch>
            <a:fillRect/>
          </a:stretch>
        </p:blipFill>
        <p:spPr>
          <a:xfrm>
            <a:off x="8226429" y="4"/>
            <a:ext cx="1679575" cy="333375"/>
          </a:xfrm>
          <a:prstGeom prst="rect">
            <a:avLst/>
          </a:prstGeom>
          <a:noFill/>
          <a:ln w="9525">
            <a:noFill/>
            <a:miter lim="800000"/>
            <a:headEnd/>
            <a:tailEnd/>
          </a:ln>
        </p:spPr>
      </p:pic>
      <p:sp>
        <p:nvSpPr>
          <p:cNvPr id="2906"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F35DE453-3BFB-4B94-A8CB-92B77DAFE6A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7454703"/>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12" r:id="rId5"/>
    <p:sldLayoutId id="2147485813" r:id="rId6"/>
    <p:sldLayoutId id="2147485814" r:id="rId7"/>
    <p:sldLayoutId id="2147485815" r:id="rId8"/>
    <p:sldLayoutId id="2147485816" r:id="rId9"/>
    <p:sldLayoutId id="2147485817" r:id="rId10"/>
    <p:sldLayoutId id="2147485818" r:id="rId11"/>
    <p:sldLayoutId id="2147485819" r:id="rId12"/>
    <p:sldLayoutId id="2147485820" r:id="rId13"/>
  </p:sldLayoutIdLst>
  <p:hf sldNum="0"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5"/>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pitchFamily="50" charset="-128"/>
              </a:defRPr>
            </a:lvl1pPr>
          </a:lstStyle>
          <a:p>
            <a:pPr>
              <a:defRPr/>
            </a:pPr>
            <a:fld id="{F11EAD08-FA1B-436D-BA8C-44371B6FB155}" type="datetime1">
              <a:rPr lang="ja-JP" altLang="en-US" smtClean="0">
                <a:solidFill>
                  <a:prstClr val="black"/>
                </a:solidFill>
                <a:latin typeface="Arial"/>
              </a:rPr>
              <a:t>2024/3/8</a:t>
            </a:fld>
            <a:endParaRPr lang="en-US" altLang="ja-JP">
              <a:solidFill>
                <a:prstClr val="black"/>
              </a:solidFill>
              <a:latin typeface="Arial"/>
            </a:endParaRPr>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prstClr val="black"/>
              </a:solidFill>
              <a:latin typeface="Arial"/>
            </a:endParaRPr>
          </a:p>
        </p:txBody>
      </p:sp>
      <p:grpSp>
        <p:nvGrpSpPr>
          <p:cNvPr id="1028" name="Group 18"/>
          <p:cNvGrpSpPr/>
          <p:nvPr/>
        </p:nvGrpSpPr>
        <p:grpSpPr>
          <a:xfrm>
            <a:off x="0" y="0"/>
            <a:ext cx="9906000" cy="546100"/>
            <a:chOff x="0" y="0"/>
            <a:chExt cx="5760" cy="344"/>
          </a:xfrm>
        </p:grpSpPr>
        <p:pic>
          <p:nvPicPr>
            <p:cNvPr id="1029" name="Picture 9" descr="mlit_top"/>
            <p:cNvPicPr>
              <a:picLocks noChangeAspect="1" noChangeArrowheads="1"/>
            </p:cNvPicPr>
            <p:nvPr userDrawn="1"/>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1030" name="Group 17"/>
            <p:cNvGrpSpPr/>
            <p:nvPr userDrawn="1"/>
          </p:nvGrpSpPr>
          <p:grpSpPr>
            <a:xfrm>
              <a:off x="0" y="0"/>
              <a:ext cx="5760" cy="318"/>
              <a:chOff x="0" y="0"/>
              <a:chExt cx="5760" cy="318"/>
            </a:xfrm>
          </p:grpSpPr>
          <p:pic>
            <p:nvPicPr>
              <p:cNvPr id="1031" name="Picture 11" descr="mlit_top"/>
              <p:cNvPicPr>
                <a:picLocks noChangeAspect="1" noChangeArrowheads="1"/>
              </p:cNvPicPr>
              <p:nvPr userDrawn="1"/>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1032" name="Picture 16" descr="mlit_top"/>
              <p:cNvPicPr>
                <a:picLocks noChangeAspect="1" noChangeArrowheads="1"/>
              </p:cNvPicPr>
              <p:nvPr userDrawn="1"/>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1033" name="Picture 10" descr="mlit_top"/>
              <p:cNvPicPr>
                <a:picLocks noChangeAspect="1" noChangeArrowheads="1"/>
              </p:cNvPicPr>
              <p:nvPr userDrawn="1"/>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1034" name="Rectangle 2"/>
          <p:cNvSpPr>
            <a:spLocks noGrp="1" noChangeArrowheads="1"/>
          </p:cNvSpPr>
          <p:nvPr>
            <p:ph type="title"/>
          </p:nvPr>
        </p:nvSpPr>
        <p:spPr>
          <a:xfrm>
            <a:off x="2" y="0"/>
            <a:ext cx="7605714"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5" name="Picture 14"/>
          <p:cNvPicPr>
            <a:picLocks noChangeAspect="1" noChangeArrowheads="1"/>
          </p:cNvPicPr>
          <p:nvPr/>
        </p:nvPicPr>
        <p:blipFill>
          <a:blip r:embed="rId17"/>
          <a:srcRect t="3670"/>
          <a:stretch>
            <a:fillRect/>
          </a:stretch>
        </p:blipFill>
        <p:spPr>
          <a:xfrm>
            <a:off x="8226429" y="4"/>
            <a:ext cx="1679575" cy="333375"/>
          </a:xfrm>
          <a:prstGeom prst="rect">
            <a:avLst/>
          </a:prstGeom>
          <a:noFill/>
          <a:ln w="9525">
            <a:noFill/>
            <a:miter lim="800000"/>
            <a:headEnd/>
            <a:tailEnd/>
          </a:ln>
        </p:spPr>
      </p:pic>
      <p:sp>
        <p:nvSpPr>
          <p:cNvPr id="1036" name="スライド番号プレースホルダー 3"/>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fontAlgn="auto">
              <a:spcBef>
                <a:spcPts val="0"/>
              </a:spcBef>
              <a:spcAft>
                <a:spcPts val="0"/>
              </a:spcAft>
            </a:pPr>
            <a:fld id="{F35DE453-3BFB-4B94-A8CB-92B77DAFE6A7}" type="slidenum">
              <a:rPr lang="ja-JP" altLang="en-US" smtClean="0">
                <a:solidFill>
                  <a:prstClr val="black">
                    <a:tint val="75000"/>
                  </a:prstClr>
                </a:solidFill>
                <a:latin typeface="Arial"/>
                <a:ea typeface="ＭＳ Ｐゴシック"/>
              </a:rPr>
              <a:pPr fontAlgn="auto">
                <a:spcBef>
                  <a:spcPts val="0"/>
                </a:spcBef>
                <a:spcAft>
                  <a:spcPts val="0"/>
                </a:spcAft>
              </a:pPr>
              <a:t>‹#›</a:t>
            </a:fld>
            <a:endParaRPr lang="ja-JP" altLang="en-US">
              <a:solidFill>
                <a:prstClr val="black">
                  <a:tint val="75000"/>
                </a:prstClr>
              </a:solidFill>
              <a:latin typeface="Arial"/>
              <a:ea typeface="ＭＳ Ｐゴシック"/>
            </a:endParaRPr>
          </a:p>
        </p:txBody>
      </p:sp>
    </p:spTree>
    <p:extLst>
      <p:ext uri="{BB962C8B-B14F-4D97-AF65-F5344CB8AC3E}">
        <p14:creationId xmlns:p14="http://schemas.microsoft.com/office/powerpoint/2010/main" val="2555791444"/>
      </p:ext>
    </p:extLst>
  </p:cSld>
  <p:clrMap bg1="lt1" tx1="dk1" bg2="lt2" tx2="dk2" accent1="accent1" accent2="accent2" accent3="accent3" accent4="accent4" accent5="accent5" accent6="accent6" hlink="hlink" folHlink="folHlink"/>
  <p:sldLayoutIdLst>
    <p:sldLayoutId id="2147485850" r:id="rId1"/>
    <p:sldLayoutId id="2147485851" r:id="rId2"/>
    <p:sldLayoutId id="2147485852" r:id="rId3"/>
    <p:sldLayoutId id="2147485853" r:id="rId4"/>
    <p:sldLayoutId id="2147485854" r:id="rId5"/>
    <p:sldLayoutId id="2147485855" r:id="rId6"/>
    <p:sldLayoutId id="2147485856" r:id="rId7"/>
    <p:sldLayoutId id="2147485857" r:id="rId8"/>
    <p:sldLayoutId id="2147485858" r:id="rId9"/>
    <p:sldLayoutId id="2147485859" r:id="rId10"/>
    <p:sldLayoutId id="2147485860" r:id="rId11"/>
    <p:sldLayoutId id="2147485862" r:id="rId12"/>
  </p:sldLayoutIdLst>
  <p:hf sldNum="0"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9"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E61B8-ECAE-4945-AE5E-69D4D4B11392}" type="datetime1">
              <a:rPr kumimoji="1" lang="ja-JP" altLang="en-US" smtClean="0"/>
              <a:t>2024/3/8</a:t>
            </a:fld>
            <a:endParaRPr kumimoji="1" lang="ja-JP" altLang="en-US"/>
          </a:p>
        </p:txBody>
      </p:sp>
      <p:sp>
        <p:nvSpPr>
          <p:cNvPr id="5" name="Footer Placeholder 4"/>
          <p:cNvSpPr>
            <a:spLocks noGrp="1"/>
          </p:cNvSpPr>
          <p:nvPr>
            <p:ph type="ftr" sz="quarter" idx="3"/>
          </p:nvPr>
        </p:nvSpPr>
        <p:spPr>
          <a:xfrm>
            <a:off x="3281364" y="6356353"/>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DCE21E-3BF4-4A13-BE4A-B95BE9787BE2}" type="slidenum">
              <a:rPr lang="en-US" altLang="ja-JP" smtClean="0"/>
              <a:pPr>
                <a:defRPr/>
              </a:pPr>
              <a:t>‹#›</a:t>
            </a:fld>
            <a:endParaRPr lang="en-US" altLang="ja-JP" dirty="0"/>
          </a:p>
        </p:txBody>
      </p:sp>
    </p:spTree>
    <p:extLst>
      <p:ext uri="{BB962C8B-B14F-4D97-AF65-F5344CB8AC3E}">
        <p14:creationId xmlns:p14="http://schemas.microsoft.com/office/powerpoint/2010/main" val="2491170944"/>
      </p:ext>
    </p:extLst>
  </p:cSld>
  <p:clrMap bg1="lt1" tx1="dk1" bg2="lt2" tx2="dk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Lst>
  <p:hf hdr="0" ftr="0" dt="0"/>
  <p:txStyles>
    <p:titleStyle>
      <a:lvl1pPr algn="l" defTabSz="914361"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1" indent="-228591" algn="l" defTabSz="914361"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72" indent="-228591" algn="l" defTabSz="914361"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52" indent="-228591" algn="l" defTabSz="914361"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33" indent="-228591" algn="l" defTabSz="91436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14" indent="-228591" algn="l" defTabSz="91436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95" indent="-228591" algn="l" defTabSz="91436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76" indent="-228591" algn="l" defTabSz="91436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57" indent="-228591" algn="l" defTabSz="91436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37" indent="-228591" algn="l" defTabSz="914361"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61" rtl="0" eaLnBrk="1" latinLnBrk="0" hangingPunct="1">
        <a:defRPr kumimoji="1" sz="1800" kern="1200">
          <a:solidFill>
            <a:schemeClr val="tx1"/>
          </a:solidFill>
          <a:latin typeface="+mn-lt"/>
          <a:ea typeface="+mn-ea"/>
          <a:cs typeface="+mn-cs"/>
        </a:defRPr>
      </a:lvl1pPr>
      <a:lvl2pPr marL="457181" algn="l" defTabSz="914361" rtl="0" eaLnBrk="1" latinLnBrk="0" hangingPunct="1">
        <a:defRPr kumimoji="1" sz="1800" kern="1200">
          <a:solidFill>
            <a:schemeClr val="tx1"/>
          </a:solidFill>
          <a:latin typeface="+mn-lt"/>
          <a:ea typeface="+mn-ea"/>
          <a:cs typeface="+mn-cs"/>
        </a:defRPr>
      </a:lvl2pPr>
      <a:lvl3pPr marL="914361" algn="l" defTabSz="914361" rtl="0" eaLnBrk="1" latinLnBrk="0" hangingPunct="1">
        <a:defRPr kumimoji="1" sz="1800" kern="1200">
          <a:solidFill>
            <a:schemeClr val="tx1"/>
          </a:solidFill>
          <a:latin typeface="+mn-lt"/>
          <a:ea typeface="+mn-ea"/>
          <a:cs typeface="+mn-cs"/>
        </a:defRPr>
      </a:lvl3pPr>
      <a:lvl4pPr marL="1371543" algn="l" defTabSz="914361" rtl="0" eaLnBrk="1" latinLnBrk="0" hangingPunct="1">
        <a:defRPr kumimoji="1" sz="1800" kern="1200">
          <a:solidFill>
            <a:schemeClr val="tx1"/>
          </a:solidFill>
          <a:latin typeface="+mn-lt"/>
          <a:ea typeface="+mn-ea"/>
          <a:cs typeface="+mn-cs"/>
        </a:defRPr>
      </a:lvl4pPr>
      <a:lvl5pPr marL="1828724" algn="l" defTabSz="914361" rtl="0" eaLnBrk="1" latinLnBrk="0" hangingPunct="1">
        <a:defRPr kumimoji="1" sz="1800" kern="1200">
          <a:solidFill>
            <a:schemeClr val="tx1"/>
          </a:solidFill>
          <a:latin typeface="+mn-lt"/>
          <a:ea typeface="+mn-ea"/>
          <a:cs typeface="+mn-cs"/>
        </a:defRPr>
      </a:lvl5pPr>
      <a:lvl6pPr marL="2285904" algn="l" defTabSz="914361" rtl="0" eaLnBrk="1" latinLnBrk="0" hangingPunct="1">
        <a:defRPr kumimoji="1" sz="1800" kern="1200">
          <a:solidFill>
            <a:schemeClr val="tx1"/>
          </a:solidFill>
          <a:latin typeface="+mn-lt"/>
          <a:ea typeface="+mn-ea"/>
          <a:cs typeface="+mn-cs"/>
        </a:defRPr>
      </a:lvl6pPr>
      <a:lvl7pPr marL="2743085" algn="l" defTabSz="914361" rtl="0" eaLnBrk="1" latinLnBrk="0" hangingPunct="1">
        <a:defRPr kumimoji="1" sz="1800" kern="1200">
          <a:solidFill>
            <a:schemeClr val="tx1"/>
          </a:solidFill>
          <a:latin typeface="+mn-lt"/>
          <a:ea typeface="+mn-ea"/>
          <a:cs typeface="+mn-cs"/>
        </a:defRPr>
      </a:lvl7pPr>
      <a:lvl8pPr marL="3200266" algn="l" defTabSz="914361" rtl="0" eaLnBrk="1" latinLnBrk="0" hangingPunct="1">
        <a:defRPr kumimoji="1" sz="1800" kern="1200">
          <a:solidFill>
            <a:schemeClr val="tx1"/>
          </a:solidFill>
          <a:latin typeface="+mn-lt"/>
          <a:ea typeface="+mn-ea"/>
          <a:cs typeface="+mn-cs"/>
        </a:defRPr>
      </a:lvl8pPr>
      <a:lvl9pPr marL="3657447" algn="l" defTabSz="914361"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01" name="タイトル プレースホルダ 1"/>
          <p:cNvSpPr>
            <a:spLocks noGrp="1"/>
          </p:cNvSpPr>
          <p:nvPr>
            <p:ph type="title"/>
          </p:nvPr>
        </p:nvSpPr>
        <p:spPr>
          <a:xfrm>
            <a:off x="495303" y="274638"/>
            <a:ext cx="89154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1102" name="テキスト プレースホルダ 2"/>
          <p:cNvSpPr>
            <a:spLocks noGrp="1"/>
          </p:cNvSpPr>
          <p:nvPr>
            <p:ph type="body" idx="1"/>
          </p:nvPr>
        </p:nvSpPr>
        <p:spPr>
          <a:xfrm>
            <a:off x="495303" y="1600206"/>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3" name="日付プレースホルダ 3"/>
          <p:cNvSpPr>
            <a:spLocks noGrp="1"/>
          </p:cNvSpPr>
          <p:nvPr>
            <p:ph type="dt" sz="half" idx="2"/>
          </p:nvPr>
        </p:nvSpPr>
        <p:spPr>
          <a:xfrm>
            <a:off x="495302" y="6357155"/>
            <a:ext cx="2311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844083" fontAlgn="auto">
              <a:spcBef>
                <a:spcPts val="0"/>
              </a:spcBef>
              <a:spcAft>
                <a:spcPts val="0"/>
              </a:spcAft>
            </a:pPr>
            <a:fld id="{F57301E2-5EDC-4C4F-B00E-7A1A33FC15BA}" type="datetime1">
              <a:rPr lang="ja-JP" altLang="en-US" smtClean="0">
                <a:solidFill>
                  <a:prstClr val="black">
                    <a:tint val="75000"/>
                  </a:prstClr>
                </a:solidFill>
                <a:latin typeface="Calibri"/>
                <a:ea typeface="ＭＳ Ｐゴシック" panose="020B0600070205080204" pitchFamily="50" charset="-128"/>
              </a:rPr>
              <a:t>2024/3/8</a:t>
            </a:fld>
            <a:endParaRPr lang="ja-JP" altLang="en-US" dirty="0">
              <a:solidFill>
                <a:prstClr val="black">
                  <a:tint val="75000"/>
                </a:prstClr>
              </a:solidFill>
              <a:latin typeface="Calibri"/>
              <a:ea typeface="ＭＳ Ｐゴシック" panose="020B0600070205080204" pitchFamily="50" charset="-128"/>
            </a:endParaRPr>
          </a:p>
        </p:txBody>
      </p:sp>
      <p:sp>
        <p:nvSpPr>
          <p:cNvPr id="1104" name="フッター プレースホルダ 4"/>
          <p:cNvSpPr>
            <a:spLocks noGrp="1"/>
          </p:cNvSpPr>
          <p:nvPr>
            <p:ph type="ftr" sz="quarter" idx="3"/>
          </p:nvPr>
        </p:nvSpPr>
        <p:spPr>
          <a:xfrm>
            <a:off x="3384897" y="6357155"/>
            <a:ext cx="31369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844083" fontAlgn="auto">
              <a:spcBef>
                <a:spcPts val="0"/>
              </a:spcBef>
              <a:spcAft>
                <a:spcPts val="0"/>
              </a:spcAft>
            </a:pPr>
            <a:endParaRPr lang="ja-JP" altLang="en-US" dirty="0">
              <a:solidFill>
                <a:prstClr val="black">
                  <a:tint val="75000"/>
                </a:prstClr>
              </a:solidFill>
              <a:latin typeface="Calibri"/>
              <a:ea typeface="ＭＳ Ｐゴシック" panose="020B0600070205080204" pitchFamily="50" charset="-128"/>
            </a:endParaRPr>
          </a:p>
        </p:txBody>
      </p:sp>
      <p:sp>
        <p:nvSpPr>
          <p:cNvPr id="1105" name="スライド番号プレースホルダ 5"/>
          <p:cNvSpPr>
            <a:spLocks noGrp="1"/>
          </p:cNvSpPr>
          <p:nvPr>
            <p:ph type="sldNum" sz="quarter" idx="4"/>
          </p:nvPr>
        </p:nvSpPr>
        <p:spPr>
          <a:xfrm>
            <a:off x="7594600" y="6492875"/>
            <a:ext cx="2311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844083" fontAlgn="auto">
              <a:spcBef>
                <a:spcPts val="0"/>
              </a:spcBef>
              <a:spcAft>
                <a:spcPts val="0"/>
              </a:spcAft>
            </a:pPr>
            <a:fld id="{6C5430D0-4336-49DB-B62F-D1D0AB30FA6F}" type="slidenum">
              <a:rPr lang="ja-JP" altLang="en-US" smtClean="0">
                <a:solidFill>
                  <a:prstClr val="black">
                    <a:tint val="75000"/>
                  </a:prstClr>
                </a:solidFill>
                <a:latin typeface="Calibri"/>
                <a:ea typeface="ＭＳ Ｐゴシック" panose="020B0600070205080204" pitchFamily="50" charset="-128"/>
              </a:rPr>
              <a:pPr defTabSz="844083" fontAlgn="auto">
                <a:spcBef>
                  <a:spcPts val="0"/>
                </a:spcBef>
                <a:spcAft>
                  <a:spcPts val="0"/>
                </a:spcAft>
              </a:pPr>
              <a:t>‹#›</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75828313"/>
      </p:ext>
    </p:extLst>
  </p:cSld>
  <p:clrMap bg1="lt1" tx1="dk1" bg2="lt2" tx2="dk2" accent1="accent1" accent2="accent2" accent3="accent3" accent4="accent4" accent5="accent5" accent6="accent6" hlink="hlink" folHlink="folHlink"/>
  <p:sldLayoutIdLst>
    <p:sldLayoutId id="2147483816" r:id="rId1"/>
    <p:sldLayoutId id="2147483817" r:id="rId2"/>
  </p:sldLayoutIdLst>
  <p:hf sldNum="0" hdr="0" ftr="0" dt="0"/>
  <p:txStyles>
    <p:titleStyle>
      <a:lvl1pPr algn="ctr" defTabSz="844078" rtl="0" eaLnBrk="1" latinLnBrk="0" hangingPunct="1">
        <a:spcBef>
          <a:spcPct val="0"/>
        </a:spcBef>
        <a:buNone/>
        <a:defRPr kumimoji="1" sz="4062" kern="1200">
          <a:solidFill>
            <a:schemeClr val="tx1"/>
          </a:solidFill>
          <a:latin typeface="+mj-lt"/>
          <a:ea typeface="+mj-ea"/>
          <a:cs typeface="+mj-cs"/>
        </a:defRPr>
      </a:lvl1pPr>
    </p:titleStyle>
    <p:bodyStyle>
      <a:lvl1pPr marL="316529" indent="-316529" algn="l" defTabSz="844078"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13" indent="-263775" algn="l" defTabSz="844078"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097" indent="-211020" algn="l" defTabSz="844078"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36"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75"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21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7" name="Rectangle 3"/>
          <p:cNvSpPr>
            <a:spLocks noGrp="1" noChangeArrowheads="1"/>
          </p:cNvSpPr>
          <p:nvPr>
            <p:ph type="body" idx="1"/>
          </p:nvPr>
        </p:nvSpPr>
        <p:spPr>
          <a:xfrm>
            <a:off x="495300" y="1600201"/>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1118" name="Group 18"/>
          <p:cNvGrpSpPr/>
          <p:nvPr/>
        </p:nvGrpSpPr>
        <p:grpSpPr>
          <a:xfrm>
            <a:off x="0" y="0"/>
            <a:ext cx="9906000" cy="546100"/>
            <a:chOff x="0" y="0"/>
            <a:chExt cx="5760" cy="344"/>
          </a:xfrm>
        </p:grpSpPr>
        <p:pic>
          <p:nvPicPr>
            <p:cNvPr id="1119" name="Picture 9" descr="mlit_top"/>
            <p:cNvPicPr>
              <a:picLocks noChangeAspect="1" noChangeArrowheads="1"/>
            </p:cNvPicPr>
            <p:nvPr userDrawn="1"/>
          </p:nvPicPr>
          <p:blipFill>
            <a:blip r:embed="rId16"/>
            <a:stretch>
              <a:fillRect/>
            </a:stretch>
          </p:blipFill>
          <p:spPr>
            <a:xfrm>
              <a:off x="0" y="300"/>
              <a:ext cx="5760" cy="44"/>
            </a:xfrm>
            <a:prstGeom prst="rect">
              <a:avLst/>
            </a:prstGeom>
            <a:noFill/>
            <a:ln>
              <a:noFill/>
            </a:ln>
          </p:spPr>
        </p:pic>
        <p:grpSp>
          <p:nvGrpSpPr>
            <p:cNvPr id="1120" name="Group 17"/>
            <p:cNvGrpSpPr/>
            <p:nvPr userDrawn="1"/>
          </p:nvGrpSpPr>
          <p:grpSpPr>
            <a:xfrm>
              <a:off x="0" y="0"/>
              <a:ext cx="5760" cy="318"/>
              <a:chOff x="0" y="0"/>
              <a:chExt cx="5760" cy="318"/>
            </a:xfrm>
          </p:grpSpPr>
          <p:pic>
            <p:nvPicPr>
              <p:cNvPr id="1121" name="Picture 11"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122" name="Picture 16"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123" name="Picture 10"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124" name="Rectangle 2"/>
          <p:cNvSpPr>
            <a:spLocks noGrp="1" noChangeArrowheads="1"/>
          </p:cNvSpPr>
          <p:nvPr>
            <p:ph type="title"/>
          </p:nvPr>
        </p:nvSpPr>
        <p:spPr>
          <a:xfrm>
            <a:off x="0" y="0"/>
            <a:ext cx="7604919"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5" name="Picture 14"/>
          <p:cNvPicPr>
            <a:picLocks noChangeAspect="1" noChangeArrowheads="1"/>
          </p:cNvPicPr>
          <p:nvPr/>
        </p:nvPicPr>
        <p:blipFill>
          <a:blip r:embed="rId19"/>
          <a:srcRect t="3670"/>
          <a:stretch>
            <a:fillRect/>
          </a:stretch>
        </p:blipFill>
        <p:spPr>
          <a:xfrm>
            <a:off x="8225765" y="1"/>
            <a:ext cx="1680236" cy="333375"/>
          </a:xfrm>
          <a:prstGeom prst="rect">
            <a:avLst/>
          </a:prstGeom>
          <a:noFill/>
          <a:ln>
            <a:noFill/>
          </a:ln>
        </p:spPr>
      </p:pic>
    </p:spTree>
    <p:extLst>
      <p:ext uri="{BB962C8B-B14F-4D97-AF65-F5344CB8AC3E}">
        <p14:creationId xmlns:p14="http://schemas.microsoft.com/office/powerpoint/2010/main" val="3382136854"/>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hf sldNum="0" hdr="0" ftr="0" dt="0"/>
  <p:txStyles>
    <p:titleStyle>
      <a:lvl1pPr algn="l" rtl="0" eaLnBrk="0" fontAlgn="base" hangingPunct="0">
        <a:spcBef>
          <a:spcPct val="0"/>
        </a:spcBef>
        <a:spcAft>
          <a:spcPct val="0"/>
        </a:spcAft>
        <a:defRPr kumimoji="1" sz="2300">
          <a:solidFill>
            <a:srgbClr val="4087C8"/>
          </a:solidFill>
          <a:latin typeface="+mj-lt"/>
          <a:ea typeface="+mj-ea"/>
          <a:cs typeface="+mj-cs"/>
        </a:defRPr>
      </a:lvl1pPr>
      <a:lvl2pPr algn="l" rtl="0" eaLnBrk="0" fontAlgn="base" hangingPunct="0">
        <a:spcBef>
          <a:spcPct val="0"/>
        </a:spcBef>
        <a:spcAft>
          <a:spcPct val="0"/>
        </a:spcAft>
        <a:defRPr kumimoji="1" sz="2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00">
          <a:solidFill>
            <a:srgbClr val="4087C8"/>
          </a:solidFill>
          <a:latin typeface="HGP創英角ｺﾞｼｯｸUB" pitchFamily="50" charset="-128"/>
          <a:ea typeface="HGP創英角ｺﾞｼｯｸUB" pitchFamily="50" charset="-128"/>
        </a:defRPr>
      </a:lvl5pPr>
      <a:lvl6pPr marL="38958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00" indent="-292100" algn="l" rtl="0" eaLnBrk="0" fontAlgn="base" hangingPunct="0">
        <a:spcBef>
          <a:spcPct val="20000"/>
        </a:spcBef>
        <a:spcAft>
          <a:spcPct val="0"/>
        </a:spcAft>
        <a:buChar char="•"/>
        <a:defRPr kumimoji="1" sz="2700">
          <a:solidFill>
            <a:schemeClr val="tx1"/>
          </a:solidFill>
          <a:latin typeface="+mn-lt"/>
          <a:ea typeface="+mn-ea"/>
          <a:cs typeface="+mn-cs"/>
        </a:defRPr>
      </a:lvl1pPr>
      <a:lvl2pPr marL="631825" indent="-242888" algn="l" rtl="0" eaLnBrk="0" fontAlgn="base" hangingPunct="0">
        <a:spcBef>
          <a:spcPct val="20000"/>
        </a:spcBef>
        <a:spcAft>
          <a:spcPct val="0"/>
        </a:spcAft>
        <a:buChar char="–"/>
        <a:defRPr kumimoji="1" sz="2300">
          <a:solidFill>
            <a:schemeClr val="tx1"/>
          </a:solidFill>
          <a:latin typeface="+mn-lt"/>
          <a:ea typeface="+mn-ea"/>
        </a:defRPr>
      </a:lvl2pPr>
      <a:lvl3pPr marL="973138" indent="-193675" algn="l" rtl="0" eaLnBrk="0" fontAlgn="base" hangingPunct="0">
        <a:spcBef>
          <a:spcPct val="20000"/>
        </a:spcBef>
        <a:spcAft>
          <a:spcPct val="0"/>
        </a:spcAft>
        <a:buChar char="•"/>
        <a:defRPr kumimoji="1" sz="2000">
          <a:solidFill>
            <a:schemeClr val="tx1"/>
          </a:solidFill>
          <a:latin typeface="+mn-lt"/>
          <a:ea typeface="+mn-ea"/>
        </a:defRPr>
      </a:lvl3pPr>
      <a:lvl4pPr marL="1362075" indent="-193675" algn="l" rtl="0" eaLnBrk="0" fontAlgn="base" hangingPunct="0">
        <a:spcBef>
          <a:spcPct val="20000"/>
        </a:spcBef>
        <a:spcAft>
          <a:spcPct val="0"/>
        </a:spcAft>
        <a:buChar char="–"/>
        <a:defRPr kumimoji="1" sz="1700">
          <a:solidFill>
            <a:schemeClr val="tx1"/>
          </a:solidFill>
          <a:latin typeface="+mn-lt"/>
          <a:ea typeface="+mn-ea"/>
        </a:defRPr>
      </a:lvl4pPr>
      <a:lvl5pPr marL="1752600" indent="-193675" algn="l" rtl="0" eaLnBrk="0" fontAlgn="base" hangingPunct="0">
        <a:spcBef>
          <a:spcPct val="20000"/>
        </a:spcBef>
        <a:spcAft>
          <a:spcPct val="0"/>
        </a:spcAft>
        <a:buChar char="»"/>
        <a:defRPr kumimoji="1" sz="1700">
          <a:solidFill>
            <a:schemeClr val="tx1"/>
          </a:solidFill>
          <a:latin typeface="+mn-lt"/>
          <a:ea typeface="+mn-ea"/>
        </a:defRPr>
      </a:lvl5pPr>
      <a:lvl6pPr marL="2142725" indent="-194793" algn="l" rtl="0" eaLnBrk="1" fontAlgn="base" hangingPunct="1">
        <a:spcBef>
          <a:spcPct val="20000"/>
        </a:spcBef>
        <a:spcAft>
          <a:spcPct val="0"/>
        </a:spcAft>
        <a:buChar char="»"/>
        <a:defRPr kumimoji="1" sz="1704">
          <a:solidFill>
            <a:schemeClr val="tx1"/>
          </a:solidFill>
          <a:latin typeface="+mn-lt"/>
          <a:ea typeface="+mn-ea"/>
        </a:defRPr>
      </a:lvl6pPr>
      <a:lvl7pPr marL="2532312" indent="-194793" algn="l" rtl="0" eaLnBrk="1" fontAlgn="base" hangingPunct="1">
        <a:spcBef>
          <a:spcPct val="20000"/>
        </a:spcBef>
        <a:spcAft>
          <a:spcPct val="0"/>
        </a:spcAft>
        <a:buChar char="»"/>
        <a:defRPr kumimoji="1" sz="1704">
          <a:solidFill>
            <a:schemeClr val="tx1"/>
          </a:solidFill>
          <a:latin typeface="+mn-lt"/>
          <a:ea typeface="+mn-ea"/>
        </a:defRPr>
      </a:lvl7pPr>
      <a:lvl8pPr marL="2921898" indent="-194793" algn="l" rtl="0" eaLnBrk="1" fontAlgn="base" hangingPunct="1">
        <a:spcBef>
          <a:spcPct val="20000"/>
        </a:spcBef>
        <a:spcAft>
          <a:spcPct val="0"/>
        </a:spcAft>
        <a:buChar char="»"/>
        <a:defRPr kumimoji="1" sz="1704">
          <a:solidFill>
            <a:schemeClr val="tx1"/>
          </a:solidFill>
          <a:latin typeface="+mn-lt"/>
          <a:ea typeface="+mn-ea"/>
        </a:defRPr>
      </a:lvl8pPr>
      <a:lvl9pPr marL="3311484" indent="-194793"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5" name="Rectangle 3"/>
          <p:cNvSpPr>
            <a:spLocks noGrp="1" noChangeArrowheads="1"/>
          </p:cNvSpPr>
          <p:nvPr>
            <p:ph type="body" idx="1"/>
          </p:nvPr>
        </p:nvSpPr>
        <p:spPr>
          <a:xfrm>
            <a:off x="495300" y="1600202"/>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1176" name="Group 18"/>
          <p:cNvGrpSpPr/>
          <p:nvPr/>
        </p:nvGrpSpPr>
        <p:grpSpPr>
          <a:xfrm>
            <a:off x="0" y="0"/>
            <a:ext cx="9906000" cy="546100"/>
            <a:chOff x="0" y="0"/>
            <a:chExt cx="5760" cy="344"/>
          </a:xfrm>
        </p:grpSpPr>
        <p:pic>
          <p:nvPicPr>
            <p:cNvPr id="1177" name="Picture 9" descr="mlit_top"/>
            <p:cNvPicPr>
              <a:picLocks noChangeAspect="1" noChangeArrowheads="1"/>
            </p:cNvPicPr>
            <p:nvPr userDrawn="1"/>
          </p:nvPicPr>
          <p:blipFill>
            <a:blip r:embed="rId16"/>
            <a:stretch>
              <a:fillRect/>
            </a:stretch>
          </p:blipFill>
          <p:spPr>
            <a:xfrm>
              <a:off x="0" y="300"/>
              <a:ext cx="5760" cy="44"/>
            </a:xfrm>
            <a:prstGeom prst="rect">
              <a:avLst/>
            </a:prstGeom>
            <a:noFill/>
            <a:ln>
              <a:noFill/>
            </a:ln>
          </p:spPr>
        </p:pic>
        <p:grpSp>
          <p:nvGrpSpPr>
            <p:cNvPr id="1178" name="Group 17"/>
            <p:cNvGrpSpPr/>
            <p:nvPr userDrawn="1"/>
          </p:nvGrpSpPr>
          <p:grpSpPr>
            <a:xfrm>
              <a:off x="0" y="0"/>
              <a:ext cx="5760" cy="318"/>
              <a:chOff x="0" y="0"/>
              <a:chExt cx="5760" cy="318"/>
            </a:xfrm>
          </p:grpSpPr>
          <p:pic>
            <p:nvPicPr>
              <p:cNvPr id="1179" name="Picture 11"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180" name="Picture 16"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181" name="Picture 10"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182"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83" name="Picture 14"/>
          <p:cNvPicPr>
            <a:picLocks noChangeAspect="1" noChangeArrowheads="1"/>
          </p:cNvPicPr>
          <p:nvPr/>
        </p:nvPicPr>
        <p:blipFill>
          <a:blip r:embed="rId19"/>
          <a:srcRect t="3670"/>
          <a:stretch>
            <a:fillRect/>
          </a:stretch>
        </p:blipFill>
        <p:spPr>
          <a:xfrm>
            <a:off x="8226427" y="2"/>
            <a:ext cx="1679575" cy="333375"/>
          </a:xfrm>
          <a:prstGeom prst="rect">
            <a:avLst/>
          </a:prstGeom>
          <a:noFill/>
          <a:ln>
            <a:noFill/>
          </a:ln>
        </p:spPr>
      </p:pic>
    </p:spTree>
    <p:extLst>
      <p:ext uri="{BB962C8B-B14F-4D97-AF65-F5344CB8AC3E}">
        <p14:creationId xmlns:p14="http://schemas.microsoft.com/office/powerpoint/2010/main" val="1931333543"/>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Lst>
  <p:hf sldNum="0" hdr="0" ftr="0" dt="0"/>
  <p:txStyles>
    <p:titleStyle>
      <a:lvl1pPr algn="l" rtl="0" eaLnBrk="0" fontAlgn="base" hangingPunct="0">
        <a:spcBef>
          <a:spcPct val="0"/>
        </a:spcBef>
        <a:spcAft>
          <a:spcPct val="0"/>
        </a:spcAft>
        <a:defRPr kumimoji="1" sz="2308">
          <a:solidFill>
            <a:srgbClr val="4087C8"/>
          </a:solidFill>
          <a:latin typeface="+mj-lt"/>
          <a:ea typeface="+mj-ea"/>
          <a:cs typeface="+mj-cs"/>
        </a:defRPr>
      </a:lvl1pPr>
      <a:lvl2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08">
          <a:solidFill>
            <a:srgbClr val="4087C8"/>
          </a:solidFill>
          <a:latin typeface="HGP創英角ｺﾞｼｯｸUB" pitchFamily="50" charset="-128"/>
          <a:ea typeface="HGP創英角ｺﾞｼｯｸUB" pitchFamily="50" charset="-128"/>
        </a:defRPr>
      </a:lvl5pPr>
      <a:lvl6pPr marL="38958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1619" indent="-291619" algn="l" rtl="0" eaLnBrk="0" fontAlgn="base" hangingPunct="0">
        <a:spcBef>
          <a:spcPct val="20000"/>
        </a:spcBef>
        <a:spcAft>
          <a:spcPct val="0"/>
        </a:spcAft>
        <a:buChar char="•"/>
        <a:defRPr kumimoji="1" sz="2677">
          <a:solidFill>
            <a:schemeClr val="tx1"/>
          </a:solidFill>
          <a:latin typeface="+mn-lt"/>
          <a:ea typeface="+mn-ea"/>
          <a:cs typeface="+mn-cs"/>
        </a:defRPr>
      </a:lvl1pPr>
      <a:lvl2pPr marL="633062" indent="-243260" algn="l" rtl="0" eaLnBrk="0" fontAlgn="base" hangingPunct="0">
        <a:spcBef>
          <a:spcPct val="20000"/>
        </a:spcBef>
        <a:spcAft>
          <a:spcPct val="0"/>
        </a:spcAft>
        <a:buChar char="–"/>
        <a:defRPr kumimoji="1" sz="2308">
          <a:solidFill>
            <a:schemeClr val="tx1"/>
          </a:solidFill>
          <a:latin typeface="+mn-lt"/>
          <a:ea typeface="+mn-ea"/>
        </a:defRPr>
      </a:lvl2pPr>
      <a:lvl3pPr marL="973040" indent="-193436" algn="l" rtl="0" eaLnBrk="0" fontAlgn="base" hangingPunct="0">
        <a:spcBef>
          <a:spcPct val="20000"/>
        </a:spcBef>
        <a:spcAft>
          <a:spcPct val="0"/>
        </a:spcAft>
        <a:buChar char="•"/>
        <a:defRPr kumimoji="1" sz="2031">
          <a:solidFill>
            <a:schemeClr val="tx1"/>
          </a:solidFill>
          <a:latin typeface="+mn-lt"/>
          <a:ea typeface="+mn-ea"/>
        </a:defRPr>
      </a:lvl3pPr>
      <a:lvl4pPr marL="1362842" indent="-193436" algn="l" rtl="0" eaLnBrk="0" fontAlgn="base" hangingPunct="0">
        <a:spcBef>
          <a:spcPct val="20000"/>
        </a:spcBef>
        <a:spcAft>
          <a:spcPct val="0"/>
        </a:spcAft>
        <a:buChar char="–"/>
        <a:defRPr kumimoji="1">
          <a:solidFill>
            <a:schemeClr val="tx1"/>
          </a:solidFill>
          <a:latin typeface="+mn-lt"/>
          <a:ea typeface="+mn-ea"/>
        </a:defRPr>
      </a:lvl4pPr>
      <a:lvl5pPr marL="1752644" indent="-193436" algn="l" rtl="0" eaLnBrk="0" fontAlgn="base" hangingPunct="0">
        <a:spcBef>
          <a:spcPct val="20000"/>
        </a:spcBef>
        <a:spcAft>
          <a:spcPct val="0"/>
        </a:spcAft>
        <a:buChar char="»"/>
        <a:defRPr kumimoji="1">
          <a:solidFill>
            <a:schemeClr val="tx1"/>
          </a:solidFill>
          <a:latin typeface="+mn-lt"/>
          <a:ea typeface="+mn-ea"/>
        </a:defRPr>
      </a:lvl5pPr>
      <a:lvl6pPr marL="2142725" indent="-194793" algn="l" rtl="0" eaLnBrk="1" fontAlgn="base" hangingPunct="1">
        <a:spcBef>
          <a:spcPct val="20000"/>
        </a:spcBef>
        <a:spcAft>
          <a:spcPct val="0"/>
        </a:spcAft>
        <a:buChar char="»"/>
        <a:defRPr kumimoji="1" sz="1704">
          <a:solidFill>
            <a:schemeClr val="tx1"/>
          </a:solidFill>
          <a:latin typeface="+mn-lt"/>
          <a:ea typeface="+mn-ea"/>
        </a:defRPr>
      </a:lvl6pPr>
      <a:lvl7pPr marL="2532312" indent="-194793" algn="l" rtl="0" eaLnBrk="1" fontAlgn="base" hangingPunct="1">
        <a:spcBef>
          <a:spcPct val="20000"/>
        </a:spcBef>
        <a:spcAft>
          <a:spcPct val="0"/>
        </a:spcAft>
        <a:buChar char="»"/>
        <a:defRPr kumimoji="1" sz="1704">
          <a:solidFill>
            <a:schemeClr val="tx1"/>
          </a:solidFill>
          <a:latin typeface="+mn-lt"/>
          <a:ea typeface="+mn-ea"/>
        </a:defRPr>
      </a:lvl7pPr>
      <a:lvl8pPr marL="2921898" indent="-194793" algn="l" rtl="0" eaLnBrk="1" fontAlgn="base" hangingPunct="1">
        <a:spcBef>
          <a:spcPct val="20000"/>
        </a:spcBef>
        <a:spcAft>
          <a:spcPct val="0"/>
        </a:spcAft>
        <a:buChar char="»"/>
        <a:defRPr kumimoji="1" sz="1704">
          <a:solidFill>
            <a:schemeClr val="tx1"/>
          </a:solidFill>
          <a:latin typeface="+mn-lt"/>
          <a:ea typeface="+mn-ea"/>
        </a:defRPr>
      </a:lvl8pPr>
      <a:lvl9pPr marL="3311484" indent="-194793"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33" name="タイトル プレースホルダ 1"/>
          <p:cNvSpPr>
            <a:spLocks noGrp="1"/>
          </p:cNvSpPr>
          <p:nvPr>
            <p:ph type="title"/>
          </p:nvPr>
        </p:nvSpPr>
        <p:spPr>
          <a:xfrm>
            <a:off x="495300" y="274638"/>
            <a:ext cx="8915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34" name="テキスト プレースホルダ 2"/>
          <p:cNvSpPr>
            <a:spLocks noGrp="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5" name="日付プレースホルダ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charset="-128"/>
              </a:defRPr>
            </a:lvl1pPr>
          </a:lstStyle>
          <a:p>
            <a:pPr>
              <a:defRPr/>
            </a:pPr>
            <a:fld id="{DB686248-F3C4-4A8B-A683-0191B3690BD8}" type="datetime1">
              <a:rPr lang="ja-JP" altLang="en-US" smtClean="0">
                <a:solidFill>
                  <a:prstClr val="black">
                    <a:tint val="75000"/>
                  </a:prstClr>
                </a:solidFill>
              </a:rPr>
              <a:t>2024/3/8</a:t>
            </a:fld>
            <a:endParaRPr lang="ja-JP" altLang="en-US" dirty="0">
              <a:solidFill>
                <a:prstClr val="black">
                  <a:tint val="75000"/>
                </a:prstClr>
              </a:solidFill>
            </a:endParaRPr>
          </a:p>
        </p:txBody>
      </p:sp>
      <p:sp>
        <p:nvSpPr>
          <p:cNvPr id="1236" name="フッター プレースホルダ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128"/>
              </a:defRPr>
            </a:lvl1pPr>
          </a:lstStyle>
          <a:p>
            <a:pPr>
              <a:defRPr/>
            </a:pPr>
            <a:endParaRPr lang="ja-JP" altLang="en-US" dirty="0">
              <a:solidFill>
                <a:prstClr val="black">
                  <a:tint val="75000"/>
                </a:prstClr>
              </a:solidFill>
            </a:endParaRPr>
          </a:p>
        </p:txBody>
      </p:sp>
      <p:sp>
        <p:nvSpPr>
          <p:cNvPr id="1237" name="スライド番号プレースホルダ 5"/>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856ABB2-73AC-4B0C-AC0F-68C286A99090}" type="slidenum">
              <a:rPr lang="ja-JP" altLang="en-US">
                <a:latin typeface="Arial" panose="020B0604020202020204" pitchFamily="34" charset="0"/>
                <a:ea typeface="ＭＳ Ｐゴシック" panose="020B0600070205080204" pitchFamily="50" charset="-128"/>
              </a:rPr>
              <a:pPr/>
              <a:t>‹#›</a:t>
            </a:fld>
            <a:endParaRPr lang="ja-JP" altLang="en-US" dirty="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58349377"/>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hf sldNum="0"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85" name="Rectangle 3"/>
          <p:cNvSpPr>
            <a:spLocks noGrp="1" noChangeArrowheads="1"/>
          </p:cNvSpPr>
          <p:nvPr>
            <p:ph type="body" idx="1"/>
          </p:nvPr>
        </p:nvSpPr>
        <p:spPr>
          <a:xfrm>
            <a:off x="495300" y="1600206"/>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8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1">
                <a:ea typeface="ＭＳ Ｐゴシック" pitchFamily="50" charset="-128"/>
              </a:defRPr>
            </a:lvl1pPr>
          </a:lstStyle>
          <a:p>
            <a:pPr>
              <a:defRPr/>
            </a:pPr>
            <a:fld id="{CCCA4373-13F1-457A-B997-E7BD7D1409D7}" type="datetime1">
              <a:rPr lang="ja-JP" altLang="en-US" smtClean="0">
                <a:solidFill>
                  <a:prstClr val="black"/>
                </a:solidFill>
              </a:rPr>
              <a:t>2024/3/8</a:t>
            </a:fld>
            <a:endParaRPr lang="en-US" altLang="ja-JP" dirty="0">
              <a:solidFill>
                <a:prstClr val="black"/>
              </a:solidFill>
            </a:endParaRPr>
          </a:p>
        </p:txBody>
      </p:sp>
      <p:sp>
        <p:nvSpPr>
          <p:cNvPr id="138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1">
                <a:ea typeface="ＭＳ Ｐゴシック" pitchFamily="50" charset="-128"/>
              </a:defRPr>
            </a:lvl1pPr>
          </a:lstStyle>
          <a:p>
            <a:pPr>
              <a:defRPr/>
            </a:pPr>
            <a:endParaRPr lang="en-US" altLang="ja-JP" dirty="0">
              <a:solidFill>
                <a:prstClr val="black"/>
              </a:solidFill>
            </a:endParaRPr>
          </a:p>
        </p:txBody>
      </p:sp>
      <p:sp>
        <p:nvSpPr>
          <p:cNvPr id="1388" name="Rectangle 6"/>
          <p:cNvSpPr>
            <a:spLocks noGrp="1" noChangeArrowheads="1"/>
          </p:cNvSpPr>
          <p:nvPr>
            <p:ph type="sldNum" sz="quarter" idx="4"/>
          </p:nvPr>
        </p:nvSpPr>
        <p:spPr>
          <a:xfrm>
            <a:off x="7594600" y="6525344"/>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1">
                <a:ea typeface="ＭＳ Ｐゴシック" pitchFamily="50" charset="-128"/>
              </a:defRPr>
            </a:lvl1pPr>
          </a:lstStyle>
          <a:p>
            <a:pPr>
              <a:defRPr/>
            </a:pPr>
            <a:fld id="{FFDCE21E-3BF4-4A13-BE4A-B95BE9787BE2}" type="slidenum">
              <a:rPr lang="en-US" altLang="ja-JP" smtClean="0">
                <a:solidFill>
                  <a:prstClr val="black"/>
                </a:solidFill>
              </a:rPr>
              <a:pPr>
                <a:defRPr/>
              </a:pPr>
              <a:t>‹#›</a:t>
            </a:fld>
            <a:endParaRPr lang="en-US" altLang="ja-JP" dirty="0">
              <a:solidFill>
                <a:prstClr val="black"/>
              </a:solidFill>
            </a:endParaRPr>
          </a:p>
        </p:txBody>
      </p:sp>
      <p:grpSp>
        <p:nvGrpSpPr>
          <p:cNvPr id="1389" name="Group 18"/>
          <p:cNvGrpSpPr/>
          <p:nvPr/>
        </p:nvGrpSpPr>
        <p:grpSpPr>
          <a:xfrm>
            <a:off x="0" y="0"/>
            <a:ext cx="9906000" cy="546100"/>
            <a:chOff x="0" y="0"/>
            <a:chExt cx="5760" cy="344"/>
          </a:xfrm>
        </p:grpSpPr>
        <p:pic>
          <p:nvPicPr>
            <p:cNvPr id="1390" name="Picture 9" descr="mlit_top"/>
            <p:cNvPicPr>
              <a:picLocks noChangeAspect="1" noChangeArrowheads="1"/>
            </p:cNvPicPr>
            <p:nvPr/>
          </p:nvPicPr>
          <p:blipFill>
            <a:blip r:embed="rId6"/>
            <a:srcRect t="26801" b="65286"/>
            <a:stretch>
              <a:fillRect/>
            </a:stretch>
          </p:blipFill>
          <p:spPr>
            <a:xfrm>
              <a:off x="0" y="300"/>
              <a:ext cx="5760" cy="44"/>
            </a:xfrm>
            <a:prstGeom prst="rect">
              <a:avLst/>
            </a:prstGeom>
            <a:noFill/>
            <a:ln>
              <a:noFill/>
            </a:ln>
          </p:spPr>
        </p:pic>
        <p:grpSp>
          <p:nvGrpSpPr>
            <p:cNvPr id="1391" name="Group 17"/>
            <p:cNvGrpSpPr/>
            <p:nvPr/>
          </p:nvGrpSpPr>
          <p:grpSpPr>
            <a:xfrm>
              <a:off x="0" y="0"/>
              <a:ext cx="5760" cy="318"/>
              <a:chOff x="0" y="0"/>
              <a:chExt cx="5760" cy="318"/>
            </a:xfrm>
          </p:grpSpPr>
          <p:pic>
            <p:nvPicPr>
              <p:cNvPr id="1392" name="Picture 11" descr="mlit_top"/>
              <p:cNvPicPr>
                <a:picLocks noChangeAspect="1" noChangeArrowheads="1"/>
              </p:cNvPicPr>
              <p:nvPr/>
            </p:nvPicPr>
            <p:blipFill>
              <a:blip r:embed="rId7"/>
              <a:srcRect r="66945" b="42805"/>
              <a:stretch>
                <a:fillRect/>
              </a:stretch>
            </p:blipFill>
            <p:spPr>
              <a:xfrm>
                <a:off x="3856" y="0"/>
                <a:ext cx="1904" cy="318"/>
              </a:xfrm>
              <a:prstGeom prst="rect">
                <a:avLst/>
              </a:prstGeom>
              <a:noFill/>
              <a:ln>
                <a:noFill/>
              </a:ln>
            </p:spPr>
          </p:pic>
          <p:pic>
            <p:nvPicPr>
              <p:cNvPr id="1393" name="Picture 16" descr="mlit_top"/>
              <p:cNvPicPr>
                <a:picLocks noChangeAspect="1" noChangeArrowheads="1"/>
              </p:cNvPicPr>
              <p:nvPr/>
            </p:nvPicPr>
            <p:blipFill>
              <a:blip r:embed="rId8"/>
              <a:srcRect l="50000" b="42805"/>
              <a:stretch>
                <a:fillRect/>
              </a:stretch>
            </p:blipFill>
            <p:spPr>
              <a:xfrm>
                <a:off x="1043" y="0"/>
                <a:ext cx="2880" cy="318"/>
              </a:xfrm>
              <a:prstGeom prst="rect">
                <a:avLst/>
              </a:prstGeom>
              <a:noFill/>
              <a:ln>
                <a:noFill/>
              </a:ln>
            </p:spPr>
          </p:pic>
          <p:pic>
            <p:nvPicPr>
              <p:cNvPr id="1394" name="Picture 10" descr="mlit_top"/>
              <p:cNvPicPr>
                <a:picLocks noChangeAspect="1" noChangeArrowheads="1"/>
              </p:cNvPicPr>
              <p:nvPr/>
            </p:nvPicPr>
            <p:blipFill>
              <a:blip r:embed="rId8"/>
              <a:srcRect l="68906" b="42805"/>
              <a:stretch>
                <a:fillRect/>
              </a:stretch>
            </p:blipFill>
            <p:spPr>
              <a:xfrm>
                <a:off x="0" y="0"/>
                <a:ext cx="1791" cy="318"/>
              </a:xfrm>
              <a:prstGeom prst="rect">
                <a:avLst/>
              </a:prstGeom>
              <a:noFill/>
              <a:ln>
                <a:noFill/>
              </a:ln>
            </p:spPr>
          </p:pic>
        </p:grpSp>
      </p:grpSp>
      <p:sp>
        <p:nvSpPr>
          <p:cNvPr id="1395" name="Rectangle 2"/>
          <p:cNvSpPr>
            <a:spLocks noGrp="1" noChangeArrowheads="1"/>
          </p:cNvSpPr>
          <p:nvPr>
            <p:ph type="title"/>
          </p:nvPr>
        </p:nvSpPr>
        <p:spPr>
          <a:xfrm>
            <a:off x="6" y="0"/>
            <a:ext cx="534339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396" name="Picture 14"/>
          <p:cNvPicPr>
            <a:picLocks noChangeAspect="1" noChangeArrowheads="1"/>
          </p:cNvPicPr>
          <p:nvPr/>
        </p:nvPicPr>
        <p:blipFill>
          <a:blip r:embed="rId9"/>
          <a:srcRect t="3670"/>
          <a:stretch>
            <a:fillRect/>
          </a:stretch>
        </p:blipFill>
        <p:spPr>
          <a:xfrm>
            <a:off x="8225770" y="11"/>
            <a:ext cx="1680236" cy="333375"/>
          </a:xfrm>
          <a:prstGeom prst="rect">
            <a:avLst/>
          </a:prstGeom>
          <a:noFill/>
          <a:ln>
            <a:noFill/>
          </a:ln>
        </p:spPr>
      </p:pic>
      <p:grpSp>
        <p:nvGrpSpPr>
          <p:cNvPr id="1397" name="Group 18"/>
          <p:cNvGrpSpPr/>
          <p:nvPr/>
        </p:nvGrpSpPr>
        <p:grpSpPr>
          <a:xfrm>
            <a:off x="0" y="0"/>
            <a:ext cx="9906000" cy="546100"/>
            <a:chOff x="0" y="0"/>
            <a:chExt cx="5760" cy="344"/>
          </a:xfrm>
        </p:grpSpPr>
        <p:pic>
          <p:nvPicPr>
            <p:cNvPr id="1398" name="Picture 9" descr="mlit_top"/>
            <p:cNvPicPr>
              <a:picLocks noChangeAspect="1" noChangeArrowheads="1"/>
            </p:cNvPicPr>
            <p:nvPr/>
          </p:nvPicPr>
          <p:blipFill>
            <a:blip r:embed="rId6"/>
            <a:srcRect t="26801" b="65286"/>
            <a:stretch>
              <a:fillRect/>
            </a:stretch>
          </p:blipFill>
          <p:spPr>
            <a:xfrm>
              <a:off x="0" y="300"/>
              <a:ext cx="5760" cy="44"/>
            </a:xfrm>
            <a:prstGeom prst="rect">
              <a:avLst/>
            </a:prstGeom>
            <a:noFill/>
            <a:ln>
              <a:noFill/>
            </a:ln>
          </p:spPr>
        </p:pic>
        <p:grpSp>
          <p:nvGrpSpPr>
            <p:cNvPr id="1399" name="Group 17"/>
            <p:cNvGrpSpPr/>
            <p:nvPr/>
          </p:nvGrpSpPr>
          <p:grpSpPr>
            <a:xfrm>
              <a:off x="0" y="0"/>
              <a:ext cx="5760" cy="318"/>
              <a:chOff x="0" y="0"/>
              <a:chExt cx="5760" cy="318"/>
            </a:xfrm>
          </p:grpSpPr>
          <p:pic>
            <p:nvPicPr>
              <p:cNvPr id="1400" name="Picture 11" descr="mlit_top"/>
              <p:cNvPicPr>
                <a:picLocks noChangeAspect="1" noChangeArrowheads="1"/>
              </p:cNvPicPr>
              <p:nvPr/>
            </p:nvPicPr>
            <p:blipFill>
              <a:blip r:embed="rId7"/>
              <a:srcRect r="66945" b="42805"/>
              <a:stretch>
                <a:fillRect/>
              </a:stretch>
            </p:blipFill>
            <p:spPr>
              <a:xfrm>
                <a:off x="3856" y="0"/>
                <a:ext cx="1904" cy="318"/>
              </a:xfrm>
              <a:prstGeom prst="rect">
                <a:avLst/>
              </a:prstGeom>
              <a:noFill/>
              <a:ln>
                <a:noFill/>
              </a:ln>
            </p:spPr>
          </p:pic>
          <p:pic>
            <p:nvPicPr>
              <p:cNvPr id="1401" name="Picture 16" descr="mlit_top"/>
              <p:cNvPicPr>
                <a:picLocks noChangeAspect="1" noChangeArrowheads="1"/>
              </p:cNvPicPr>
              <p:nvPr/>
            </p:nvPicPr>
            <p:blipFill>
              <a:blip r:embed="rId8"/>
              <a:srcRect l="50000" b="42805"/>
              <a:stretch>
                <a:fillRect/>
              </a:stretch>
            </p:blipFill>
            <p:spPr>
              <a:xfrm>
                <a:off x="1043" y="0"/>
                <a:ext cx="2880" cy="318"/>
              </a:xfrm>
              <a:prstGeom prst="rect">
                <a:avLst/>
              </a:prstGeom>
              <a:noFill/>
              <a:ln>
                <a:noFill/>
              </a:ln>
            </p:spPr>
          </p:pic>
          <p:pic>
            <p:nvPicPr>
              <p:cNvPr id="1402" name="Picture 10" descr="mlit_top"/>
              <p:cNvPicPr>
                <a:picLocks noChangeAspect="1" noChangeArrowheads="1"/>
              </p:cNvPicPr>
              <p:nvPr/>
            </p:nvPicPr>
            <p:blipFill>
              <a:blip r:embed="rId8"/>
              <a:srcRect l="68906" b="42805"/>
              <a:stretch>
                <a:fillRect/>
              </a:stretch>
            </p:blipFill>
            <p:spPr>
              <a:xfrm>
                <a:off x="0" y="0"/>
                <a:ext cx="1791" cy="318"/>
              </a:xfrm>
              <a:prstGeom prst="rect">
                <a:avLst/>
              </a:prstGeom>
              <a:noFill/>
              <a:ln>
                <a:noFill/>
              </a:ln>
            </p:spPr>
          </p:pic>
        </p:grpSp>
      </p:grpSp>
      <p:pic>
        <p:nvPicPr>
          <p:cNvPr id="1403" name="Picture 14"/>
          <p:cNvPicPr>
            <a:picLocks noChangeAspect="1" noChangeArrowheads="1"/>
          </p:cNvPicPr>
          <p:nvPr/>
        </p:nvPicPr>
        <p:blipFill>
          <a:blip r:embed="rId9"/>
          <a:srcRect t="3670"/>
          <a:stretch>
            <a:fillRect/>
          </a:stretch>
        </p:blipFill>
        <p:spPr>
          <a:xfrm>
            <a:off x="8225768" y="7"/>
            <a:ext cx="1680236" cy="333375"/>
          </a:xfrm>
          <a:prstGeom prst="rect">
            <a:avLst/>
          </a:prstGeom>
          <a:noFill/>
          <a:ln>
            <a:noFill/>
          </a:ln>
        </p:spPr>
      </p:pic>
      <p:sp>
        <p:nvSpPr>
          <p:cNvPr id="1404" name="テキスト ボックス 20"/>
          <p:cNvSpPr txBox="1">
            <a:spLocks noChangeArrowheads="1"/>
          </p:cNvSpPr>
          <p:nvPr/>
        </p:nvSpPr>
        <p:spPr>
          <a:xfrm>
            <a:off x="8853487" y="317690"/>
            <a:ext cx="1052513" cy="223459"/>
          </a:xfrm>
          <a:prstGeom prst="rect">
            <a:avLst/>
          </a:prstGeom>
          <a:noFill/>
          <a:ln>
            <a:noFill/>
          </a:ln>
        </p:spPr>
        <p:txBody>
          <a:bodyPr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852" b="1" dirty="0">
                <a:solidFill>
                  <a:prstClr val="black"/>
                </a:solidFill>
              </a:rPr>
              <a:t>【</a:t>
            </a:r>
            <a:r>
              <a:rPr lang="ja-JP" altLang="en-US" sz="852" b="1" dirty="0">
                <a:solidFill>
                  <a:prstClr val="black"/>
                </a:solidFill>
              </a:rPr>
              <a:t>機密性２</a:t>
            </a:r>
            <a:r>
              <a:rPr lang="en-US" altLang="ja-JP" sz="852" b="1" dirty="0">
                <a:solidFill>
                  <a:prstClr val="black"/>
                </a:solidFill>
              </a:rPr>
              <a:t>】</a:t>
            </a:r>
          </a:p>
        </p:txBody>
      </p:sp>
      <p:grpSp>
        <p:nvGrpSpPr>
          <p:cNvPr id="1405" name="Group 18"/>
          <p:cNvGrpSpPr/>
          <p:nvPr userDrawn="1"/>
        </p:nvGrpSpPr>
        <p:grpSpPr>
          <a:xfrm>
            <a:off x="0" y="0"/>
            <a:ext cx="9906000" cy="546100"/>
            <a:chOff x="0" y="0"/>
            <a:chExt cx="5760" cy="344"/>
          </a:xfrm>
        </p:grpSpPr>
        <p:pic>
          <p:nvPicPr>
            <p:cNvPr id="1406" name="Picture 9" descr="mlit_top"/>
            <p:cNvPicPr>
              <a:picLocks noChangeAspect="1" noChangeArrowheads="1"/>
            </p:cNvPicPr>
            <p:nvPr userDrawn="1"/>
          </p:nvPicPr>
          <p:blipFill>
            <a:blip r:embed="rId6"/>
            <a:srcRect t="26801" b="65286"/>
            <a:stretch>
              <a:fillRect/>
            </a:stretch>
          </p:blipFill>
          <p:spPr>
            <a:xfrm>
              <a:off x="0" y="300"/>
              <a:ext cx="5760" cy="44"/>
            </a:xfrm>
            <a:prstGeom prst="rect">
              <a:avLst/>
            </a:prstGeom>
            <a:noFill/>
            <a:ln>
              <a:noFill/>
            </a:ln>
          </p:spPr>
        </p:pic>
        <p:grpSp>
          <p:nvGrpSpPr>
            <p:cNvPr id="1407" name="Group 17"/>
            <p:cNvGrpSpPr/>
            <p:nvPr userDrawn="1"/>
          </p:nvGrpSpPr>
          <p:grpSpPr>
            <a:xfrm>
              <a:off x="0" y="0"/>
              <a:ext cx="5760" cy="318"/>
              <a:chOff x="0" y="0"/>
              <a:chExt cx="5760" cy="318"/>
            </a:xfrm>
          </p:grpSpPr>
          <p:pic>
            <p:nvPicPr>
              <p:cNvPr id="1408" name="Picture 11" descr="mlit_top"/>
              <p:cNvPicPr>
                <a:picLocks noChangeAspect="1" noChangeArrowheads="1"/>
              </p:cNvPicPr>
              <p:nvPr userDrawn="1"/>
            </p:nvPicPr>
            <p:blipFill>
              <a:blip r:embed="rId7"/>
              <a:srcRect r="66945" b="42805"/>
              <a:stretch>
                <a:fillRect/>
              </a:stretch>
            </p:blipFill>
            <p:spPr>
              <a:xfrm>
                <a:off x="3856" y="0"/>
                <a:ext cx="1904" cy="318"/>
              </a:xfrm>
              <a:prstGeom prst="rect">
                <a:avLst/>
              </a:prstGeom>
              <a:noFill/>
              <a:ln>
                <a:noFill/>
              </a:ln>
            </p:spPr>
          </p:pic>
          <p:pic>
            <p:nvPicPr>
              <p:cNvPr id="1409" name="Picture 16" descr="mlit_top"/>
              <p:cNvPicPr>
                <a:picLocks noChangeAspect="1" noChangeArrowheads="1"/>
              </p:cNvPicPr>
              <p:nvPr userDrawn="1"/>
            </p:nvPicPr>
            <p:blipFill>
              <a:blip r:embed="rId8"/>
              <a:srcRect l="50000" b="42805"/>
              <a:stretch>
                <a:fillRect/>
              </a:stretch>
            </p:blipFill>
            <p:spPr>
              <a:xfrm>
                <a:off x="1043" y="0"/>
                <a:ext cx="2880" cy="318"/>
              </a:xfrm>
              <a:prstGeom prst="rect">
                <a:avLst/>
              </a:prstGeom>
              <a:noFill/>
              <a:ln>
                <a:noFill/>
              </a:ln>
            </p:spPr>
          </p:pic>
          <p:pic>
            <p:nvPicPr>
              <p:cNvPr id="1410" name="Picture 10" descr="mlit_top"/>
              <p:cNvPicPr>
                <a:picLocks noChangeAspect="1" noChangeArrowheads="1"/>
              </p:cNvPicPr>
              <p:nvPr userDrawn="1"/>
            </p:nvPicPr>
            <p:blipFill>
              <a:blip r:embed="rId8"/>
              <a:srcRect l="68906" b="42805"/>
              <a:stretch>
                <a:fillRect/>
              </a:stretch>
            </p:blipFill>
            <p:spPr>
              <a:xfrm>
                <a:off x="0" y="0"/>
                <a:ext cx="1791" cy="318"/>
              </a:xfrm>
              <a:prstGeom prst="rect">
                <a:avLst/>
              </a:prstGeom>
              <a:noFill/>
              <a:ln>
                <a:noFill/>
              </a:ln>
            </p:spPr>
          </p:pic>
        </p:grpSp>
      </p:grpSp>
      <p:pic>
        <p:nvPicPr>
          <p:cNvPr id="1411" name="Picture 14"/>
          <p:cNvPicPr>
            <a:picLocks noChangeAspect="1" noChangeArrowheads="1"/>
          </p:cNvPicPr>
          <p:nvPr userDrawn="1"/>
        </p:nvPicPr>
        <p:blipFill>
          <a:blip r:embed="rId9"/>
          <a:srcRect t="3670"/>
          <a:stretch>
            <a:fillRect/>
          </a:stretch>
        </p:blipFill>
        <p:spPr>
          <a:xfrm>
            <a:off x="8225768" y="7"/>
            <a:ext cx="1680236" cy="333375"/>
          </a:xfrm>
          <a:prstGeom prst="rect">
            <a:avLst/>
          </a:prstGeom>
          <a:noFill/>
          <a:ln>
            <a:noFill/>
          </a:ln>
        </p:spPr>
      </p:pic>
    </p:spTree>
    <p:extLst>
      <p:ext uri="{BB962C8B-B14F-4D97-AF65-F5344CB8AC3E}">
        <p14:creationId xmlns:p14="http://schemas.microsoft.com/office/powerpoint/2010/main" val="1921335173"/>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Lst>
  <p:hf sldNum="0" hdr="0" ftr="0" dt="0"/>
  <p:txStyles>
    <p:titleStyle>
      <a:lvl1pPr algn="l" rtl="0" eaLnBrk="1" fontAlgn="base" hangingPunct="1">
        <a:spcBef>
          <a:spcPct val="0"/>
        </a:spcBef>
        <a:spcAft>
          <a:spcPct val="0"/>
        </a:spcAft>
        <a:defRPr kumimoji="1" sz="2203">
          <a:solidFill>
            <a:srgbClr val="4087C8"/>
          </a:solidFill>
          <a:latin typeface="+mj-lt"/>
          <a:ea typeface="+mj-ea"/>
          <a:cs typeface="+mj-cs"/>
        </a:defRPr>
      </a:lvl1pPr>
      <a:lvl2pPr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5pPr>
      <a:lvl6pPr marL="359625"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6pPr>
      <a:lvl7pPr marL="719250"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7pPr>
      <a:lvl8pPr marL="1078876"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8pPr>
      <a:lvl9pPr marL="1438500" algn="l" rtl="0" eaLnBrk="1" fontAlgn="base" hangingPunct="1">
        <a:spcBef>
          <a:spcPct val="0"/>
        </a:spcBef>
        <a:spcAft>
          <a:spcPct val="0"/>
        </a:spcAft>
        <a:defRPr kumimoji="1" sz="2203">
          <a:solidFill>
            <a:srgbClr val="4087C8"/>
          </a:solidFill>
          <a:latin typeface="HGP創英角ｺﾞｼｯｸUB" pitchFamily="50" charset="-128"/>
          <a:ea typeface="HGP創英角ｺﾞｼｯｸUB" pitchFamily="50" charset="-128"/>
        </a:defRPr>
      </a:lvl9pPr>
    </p:titleStyle>
    <p:bodyStyle>
      <a:lvl1pPr marL="269719" indent="-269719" algn="l" rtl="0" eaLnBrk="1" fontAlgn="base" hangingPunct="1">
        <a:spcBef>
          <a:spcPct val="20000"/>
        </a:spcBef>
        <a:spcAft>
          <a:spcPct val="0"/>
        </a:spcAft>
        <a:buChar char="•"/>
        <a:defRPr kumimoji="1" sz="2517">
          <a:solidFill>
            <a:schemeClr val="tx1"/>
          </a:solidFill>
          <a:latin typeface="+mn-lt"/>
          <a:ea typeface="+mn-ea"/>
          <a:cs typeface="+mn-cs"/>
        </a:defRPr>
      </a:lvl1pPr>
      <a:lvl2pPr marL="584391" indent="-224766" algn="l" rtl="0" eaLnBrk="1" fontAlgn="base" hangingPunct="1">
        <a:spcBef>
          <a:spcPct val="20000"/>
        </a:spcBef>
        <a:spcAft>
          <a:spcPct val="0"/>
        </a:spcAft>
        <a:buChar char="–"/>
        <a:defRPr kumimoji="1" sz="2203">
          <a:solidFill>
            <a:schemeClr val="tx1"/>
          </a:solidFill>
          <a:latin typeface="+mn-lt"/>
          <a:ea typeface="+mn-ea"/>
        </a:defRPr>
      </a:lvl2pPr>
      <a:lvl3pPr marL="899062" indent="-179812" algn="l" rtl="0" eaLnBrk="1" fontAlgn="base" hangingPunct="1">
        <a:spcBef>
          <a:spcPct val="20000"/>
        </a:spcBef>
        <a:spcAft>
          <a:spcPct val="0"/>
        </a:spcAft>
        <a:buChar char="•"/>
        <a:defRPr kumimoji="1" sz="1888">
          <a:solidFill>
            <a:schemeClr val="tx1"/>
          </a:solidFill>
          <a:latin typeface="+mn-lt"/>
          <a:ea typeface="+mn-ea"/>
        </a:defRPr>
      </a:lvl3pPr>
      <a:lvl4pPr marL="1258687" indent="-179812" algn="l" rtl="0" eaLnBrk="1" fontAlgn="base" hangingPunct="1">
        <a:spcBef>
          <a:spcPct val="20000"/>
        </a:spcBef>
        <a:spcAft>
          <a:spcPct val="0"/>
        </a:spcAft>
        <a:buChar char="–"/>
        <a:defRPr kumimoji="1" sz="1573">
          <a:solidFill>
            <a:schemeClr val="tx1"/>
          </a:solidFill>
          <a:latin typeface="+mn-lt"/>
          <a:ea typeface="+mn-ea"/>
        </a:defRPr>
      </a:lvl4pPr>
      <a:lvl5pPr marL="1618312" indent="-179812" algn="l" rtl="0" eaLnBrk="1" fontAlgn="base" hangingPunct="1">
        <a:spcBef>
          <a:spcPct val="20000"/>
        </a:spcBef>
        <a:spcAft>
          <a:spcPct val="0"/>
        </a:spcAft>
        <a:buChar char="»"/>
        <a:defRPr kumimoji="1" sz="1573">
          <a:solidFill>
            <a:schemeClr val="tx1"/>
          </a:solidFill>
          <a:latin typeface="+mn-lt"/>
          <a:ea typeface="+mn-ea"/>
        </a:defRPr>
      </a:lvl5pPr>
      <a:lvl6pPr marL="1977937" indent="-179812" algn="l" rtl="0" eaLnBrk="1" fontAlgn="base" hangingPunct="1">
        <a:spcBef>
          <a:spcPct val="20000"/>
        </a:spcBef>
        <a:spcAft>
          <a:spcPct val="0"/>
        </a:spcAft>
        <a:buChar char="»"/>
        <a:defRPr kumimoji="1" sz="1573">
          <a:solidFill>
            <a:schemeClr val="tx1"/>
          </a:solidFill>
          <a:latin typeface="+mn-lt"/>
          <a:ea typeface="+mn-ea"/>
        </a:defRPr>
      </a:lvl6pPr>
      <a:lvl7pPr marL="2337563" indent="-179812" algn="l" rtl="0" eaLnBrk="1" fontAlgn="base" hangingPunct="1">
        <a:spcBef>
          <a:spcPct val="20000"/>
        </a:spcBef>
        <a:spcAft>
          <a:spcPct val="0"/>
        </a:spcAft>
        <a:buChar char="»"/>
        <a:defRPr kumimoji="1" sz="1573">
          <a:solidFill>
            <a:schemeClr val="tx1"/>
          </a:solidFill>
          <a:latin typeface="+mn-lt"/>
          <a:ea typeface="+mn-ea"/>
        </a:defRPr>
      </a:lvl7pPr>
      <a:lvl8pPr marL="2697187" indent="-179812" algn="l" rtl="0" eaLnBrk="1" fontAlgn="base" hangingPunct="1">
        <a:spcBef>
          <a:spcPct val="20000"/>
        </a:spcBef>
        <a:spcAft>
          <a:spcPct val="0"/>
        </a:spcAft>
        <a:buChar char="»"/>
        <a:defRPr kumimoji="1" sz="1573">
          <a:solidFill>
            <a:schemeClr val="tx1"/>
          </a:solidFill>
          <a:latin typeface="+mn-lt"/>
          <a:ea typeface="+mn-ea"/>
        </a:defRPr>
      </a:lvl8pPr>
      <a:lvl9pPr marL="3056812" indent="-179812" algn="l" rtl="0" eaLnBrk="1" fontAlgn="base" hangingPunct="1">
        <a:spcBef>
          <a:spcPct val="20000"/>
        </a:spcBef>
        <a:spcAft>
          <a:spcPct val="0"/>
        </a:spcAft>
        <a:buChar char="»"/>
        <a:defRPr kumimoji="1" sz="1573">
          <a:solidFill>
            <a:schemeClr val="tx1"/>
          </a:solidFill>
          <a:latin typeface="+mn-lt"/>
          <a:ea typeface="+mn-ea"/>
        </a:defRPr>
      </a:lvl9pPr>
    </p:bodyStyle>
    <p:otherStyle>
      <a:defPPr>
        <a:defRPr lang="ja-JP"/>
      </a:defPPr>
      <a:lvl1pPr marL="0" algn="l" defTabSz="719250" rtl="0" eaLnBrk="1" latinLnBrk="0" hangingPunct="1">
        <a:defRPr kumimoji="1" sz="1416" kern="1200">
          <a:solidFill>
            <a:schemeClr val="tx1"/>
          </a:solidFill>
          <a:latin typeface="+mn-lt"/>
          <a:ea typeface="+mn-ea"/>
          <a:cs typeface="+mn-cs"/>
        </a:defRPr>
      </a:lvl1pPr>
      <a:lvl2pPr marL="359625" algn="l" defTabSz="719250" rtl="0" eaLnBrk="1" latinLnBrk="0" hangingPunct="1">
        <a:defRPr kumimoji="1" sz="1416" kern="1200">
          <a:solidFill>
            <a:schemeClr val="tx1"/>
          </a:solidFill>
          <a:latin typeface="+mn-lt"/>
          <a:ea typeface="+mn-ea"/>
          <a:cs typeface="+mn-cs"/>
        </a:defRPr>
      </a:lvl2pPr>
      <a:lvl3pPr marL="719250" algn="l" defTabSz="719250" rtl="0" eaLnBrk="1" latinLnBrk="0" hangingPunct="1">
        <a:defRPr kumimoji="1" sz="1416" kern="1200">
          <a:solidFill>
            <a:schemeClr val="tx1"/>
          </a:solidFill>
          <a:latin typeface="+mn-lt"/>
          <a:ea typeface="+mn-ea"/>
          <a:cs typeface="+mn-cs"/>
        </a:defRPr>
      </a:lvl3pPr>
      <a:lvl4pPr marL="1078876" algn="l" defTabSz="719250" rtl="0" eaLnBrk="1" latinLnBrk="0" hangingPunct="1">
        <a:defRPr kumimoji="1" sz="1416" kern="1200">
          <a:solidFill>
            <a:schemeClr val="tx1"/>
          </a:solidFill>
          <a:latin typeface="+mn-lt"/>
          <a:ea typeface="+mn-ea"/>
          <a:cs typeface="+mn-cs"/>
        </a:defRPr>
      </a:lvl4pPr>
      <a:lvl5pPr marL="1438500" algn="l" defTabSz="719250" rtl="0" eaLnBrk="1" latinLnBrk="0" hangingPunct="1">
        <a:defRPr kumimoji="1" sz="1416" kern="1200">
          <a:solidFill>
            <a:schemeClr val="tx1"/>
          </a:solidFill>
          <a:latin typeface="+mn-lt"/>
          <a:ea typeface="+mn-ea"/>
          <a:cs typeface="+mn-cs"/>
        </a:defRPr>
      </a:lvl5pPr>
      <a:lvl6pPr marL="1798126" algn="l" defTabSz="719250" rtl="0" eaLnBrk="1" latinLnBrk="0" hangingPunct="1">
        <a:defRPr kumimoji="1" sz="1416" kern="1200">
          <a:solidFill>
            <a:schemeClr val="tx1"/>
          </a:solidFill>
          <a:latin typeface="+mn-lt"/>
          <a:ea typeface="+mn-ea"/>
          <a:cs typeface="+mn-cs"/>
        </a:defRPr>
      </a:lvl6pPr>
      <a:lvl7pPr marL="2157751" algn="l" defTabSz="719250" rtl="0" eaLnBrk="1" latinLnBrk="0" hangingPunct="1">
        <a:defRPr kumimoji="1" sz="1416" kern="1200">
          <a:solidFill>
            <a:schemeClr val="tx1"/>
          </a:solidFill>
          <a:latin typeface="+mn-lt"/>
          <a:ea typeface="+mn-ea"/>
          <a:cs typeface="+mn-cs"/>
        </a:defRPr>
      </a:lvl7pPr>
      <a:lvl8pPr marL="2517375" algn="l" defTabSz="719250" rtl="0" eaLnBrk="1" latinLnBrk="0" hangingPunct="1">
        <a:defRPr kumimoji="1" sz="1416" kern="1200">
          <a:solidFill>
            <a:schemeClr val="tx1"/>
          </a:solidFill>
          <a:latin typeface="+mn-lt"/>
          <a:ea typeface="+mn-ea"/>
          <a:cs typeface="+mn-cs"/>
        </a:defRPr>
      </a:lvl8pPr>
      <a:lvl9pPr marL="2877001" algn="l" defTabSz="719250" rtl="0" eaLnBrk="1" latinLnBrk="0" hangingPunct="1">
        <a:defRPr kumimoji="1" sz="141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47" name="タイトル プレースホルダ 1"/>
          <p:cNvSpPr>
            <a:spLocks noGrp="1"/>
          </p:cNvSpPr>
          <p:nvPr>
            <p:ph type="title"/>
          </p:nvPr>
        </p:nvSpPr>
        <p:spPr>
          <a:xfrm>
            <a:off x="495303" y="274638"/>
            <a:ext cx="89154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1448" name="テキスト プレースホルダ 2"/>
          <p:cNvSpPr>
            <a:spLocks noGrp="1"/>
          </p:cNvSpPr>
          <p:nvPr>
            <p:ph type="body" idx="1"/>
          </p:nvPr>
        </p:nvSpPr>
        <p:spPr>
          <a:xfrm>
            <a:off x="495303" y="1600206"/>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49" name="日付プレースホルダ 3"/>
          <p:cNvSpPr>
            <a:spLocks noGrp="1"/>
          </p:cNvSpPr>
          <p:nvPr>
            <p:ph type="dt" sz="half" idx="2"/>
          </p:nvPr>
        </p:nvSpPr>
        <p:spPr>
          <a:xfrm>
            <a:off x="495302" y="6357155"/>
            <a:ext cx="2311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844083" fontAlgn="auto">
              <a:spcBef>
                <a:spcPts val="0"/>
              </a:spcBef>
              <a:spcAft>
                <a:spcPts val="0"/>
              </a:spcAft>
            </a:pPr>
            <a:fld id="{3460BC30-39DF-4A17-99B8-DDCB0260292C}" type="datetime1">
              <a:rPr lang="ja-JP" altLang="en-US" smtClean="0">
                <a:solidFill>
                  <a:prstClr val="black">
                    <a:tint val="75000"/>
                  </a:prstClr>
                </a:solidFill>
                <a:latin typeface="Calibri"/>
                <a:ea typeface="ＭＳ Ｐゴシック" pitchFamily="50" charset="-128"/>
              </a:rPr>
              <a:t>2024/3/8</a:t>
            </a:fld>
            <a:endParaRPr lang="ja-JP" altLang="en-US" dirty="0">
              <a:solidFill>
                <a:prstClr val="black">
                  <a:tint val="75000"/>
                </a:prstClr>
              </a:solidFill>
              <a:latin typeface="Calibri"/>
              <a:ea typeface="ＭＳ Ｐゴシック" pitchFamily="50" charset="-128"/>
            </a:endParaRPr>
          </a:p>
        </p:txBody>
      </p:sp>
      <p:sp>
        <p:nvSpPr>
          <p:cNvPr id="1450" name="フッター プレースホルダ 4"/>
          <p:cNvSpPr>
            <a:spLocks noGrp="1"/>
          </p:cNvSpPr>
          <p:nvPr>
            <p:ph type="ftr" sz="quarter" idx="3"/>
          </p:nvPr>
        </p:nvSpPr>
        <p:spPr>
          <a:xfrm>
            <a:off x="3384897" y="6357155"/>
            <a:ext cx="31369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844083" fontAlgn="auto">
              <a:spcBef>
                <a:spcPts val="0"/>
              </a:spcBef>
              <a:spcAft>
                <a:spcPts val="0"/>
              </a:spcAft>
            </a:pPr>
            <a:endParaRPr lang="ja-JP" altLang="en-US" dirty="0">
              <a:solidFill>
                <a:prstClr val="black">
                  <a:tint val="75000"/>
                </a:prstClr>
              </a:solidFill>
              <a:latin typeface="Calibri"/>
              <a:ea typeface="ＭＳ Ｐゴシック" pitchFamily="50" charset="-128"/>
            </a:endParaRPr>
          </a:p>
        </p:txBody>
      </p:sp>
      <p:sp>
        <p:nvSpPr>
          <p:cNvPr id="1451" name="スライド番号プレースホルダ 5"/>
          <p:cNvSpPr>
            <a:spLocks noGrp="1"/>
          </p:cNvSpPr>
          <p:nvPr>
            <p:ph type="sldNum" sz="quarter" idx="4"/>
          </p:nvPr>
        </p:nvSpPr>
        <p:spPr>
          <a:xfrm>
            <a:off x="7594600" y="6492875"/>
            <a:ext cx="2311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844083" fontAlgn="auto">
              <a:spcBef>
                <a:spcPts val="0"/>
              </a:spcBef>
              <a:spcAft>
                <a:spcPts val="0"/>
              </a:spcAft>
            </a:pPr>
            <a:fld id="{6C5430D0-4336-49DB-B62F-D1D0AB30FA6F}" type="slidenum">
              <a:rPr lang="ja-JP" altLang="en-US" smtClean="0">
                <a:solidFill>
                  <a:prstClr val="black">
                    <a:tint val="75000"/>
                  </a:prstClr>
                </a:solidFill>
                <a:latin typeface="Calibri"/>
                <a:ea typeface="ＭＳ Ｐゴシック" pitchFamily="50" charset="-128"/>
              </a:rPr>
              <a:pPr defTabSz="844083" fontAlgn="auto">
                <a:spcBef>
                  <a:spcPts val="0"/>
                </a:spcBef>
                <a:spcAft>
                  <a:spcPts val="0"/>
                </a:spcAft>
              </a:pPr>
              <a:t>‹#›</a:t>
            </a:fld>
            <a:endParaRPr lang="ja-JP" altLang="en-US" dirty="0">
              <a:solidFill>
                <a:prstClr val="black">
                  <a:tint val="75000"/>
                </a:prstClr>
              </a:solidFill>
              <a:latin typeface="Calibri"/>
              <a:ea typeface="ＭＳ Ｐゴシック" pitchFamily="50" charset="-128"/>
            </a:endParaRPr>
          </a:p>
        </p:txBody>
      </p:sp>
    </p:spTree>
    <p:extLst>
      <p:ext uri="{BB962C8B-B14F-4D97-AF65-F5344CB8AC3E}">
        <p14:creationId xmlns:p14="http://schemas.microsoft.com/office/powerpoint/2010/main" val="961630604"/>
      </p:ext>
    </p:extLst>
  </p:cSld>
  <p:clrMap bg1="lt1" tx1="dk1" bg2="lt2" tx2="dk2" accent1="accent1" accent2="accent2" accent3="accent3" accent4="accent4" accent5="accent5" accent6="accent6" hlink="hlink" folHlink="folHlink"/>
  <p:sldLayoutIdLst>
    <p:sldLayoutId id="2147485609" r:id="rId1"/>
    <p:sldLayoutId id="2147485610" r:id="rId2"/>
  </p:sldLayoutIdLst>
  <p:hf sldNum="0" hdr="0" ftr="0" dt="0"/>
  <p:txStyles>
    <p:titleStyle>
      <a:lvl1pPr algn="ctr" defTabSz="844078" rtl="0" eaLnBrk="1" latinLnBrk="0" hangingPunct="1">
        <a:spcBef>
          <a:spcPct val="0"/>
        </a:spcBef>
        <a:buNone/>
        <a:defRPr kumimoji="1" sz="4062" kern="1200">
          <a:solidFill>
            <a:schemeClr val="tx1"/>
          </a:solidFill>
          <a:latin typeface="+mj-lt"/>
          <a:ea typeface="+mj-ea"/>
          <a:cs typeface="+mj-cs"/>
        </a:defRPr>
      </a:lvl1pPr>
    </p:titleStyle>
    <p:bodyStyle>
      <a:lvl1pPr marL="316529" indent="-316529" algn="l" defTabSz="844078"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13" indent="-263775" algn="l" defTabSz="844078"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097" indent="-211020" algn="l" defTabSz="844078"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36"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75"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21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63" name="タイトル プレースホルダ 1"/>
          <p:cNvSpPr>
            <a:spLocks noGrp="1"/>
          </p:cNvSpPr>
          <p:nvPr>
            <p:ph type="title"/>
          </p:nvPr>
        </p:nvSpPr>
        <p:spPr>
          <a:xfrm>
            <a:off x="495303" y="274638"/>
            <a:ext cx="89154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1464" name="テキスト プレースホルダ 2"/>
          <p:cNvSpPr>
            <a:spLocks noGrp="1"/>
          </p:cNvSpPr>
          <p:nvPr>
            <p:ph type="body" idx="1"/>
          </p:nvPr>
        </p:nvSpPr>
        <p:spPr>
          <a:xfrm>
            <a:off x="495303" y="1600206"/>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465" name="日付プレースホルダ 3"/>
          <p:cNvSpPr>
            <a:spLocks noGrp="1"/>
          </p:cNvSpPr>
          <p:nvPr>
            <p:ph type="dt" sz="half" idx="2"/>
          </p:nvPr>
        </p:nvSpPr>
        <p:spPr>
          <a:xfrm>
            <a:off x="495302" y="6357155"/>
            <a:ext cx="2311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pPr defTabSz="844083" fontAlgn="auto">
              <a:spcBef>
                <a:spcPts val="0"/>
              </a:spcBef>
              <a:spcAft>
                <a:spcPts val="0"/>
              </a:spcAft>
            </a:pPr>
            <a:fld id="{6B5B6712-121C-49A5-8920-F16A56D5F0B4}" type="datetime1">
              <a:rPr lang="ja-JP" altLang="en-US" smtClean="0">
                <a:solidFill>
                  <a:prstClr val="black">
                    <a:tint val="75000"/>
                  </a:prstClr>
                </a:solidFill>
                <a:latin typeface="Calibri"/>
                <a:ea typeface="ＭＳ Ｐゴシック" pitchFamily="50" charset="-128"/>
              </a:rPr>
              <a:t>2024/3/8</a:t>
            </a:fld>
            <a:endParaRPr lang="ja-JP" altLang="en-US" dirty="0">
              <a:solidFill>
                <a:prstClr val="black">
                  <a:tint val="75000"/>
                </a:prstClr>
              </a:solidFill>
              <a:latin typeface="Calibri"/>
              <a:ea typeface="ＭＳ Ｐゴシック" pitchFamily="50" charset="-128"/>
            </a:endParaRPr>
          </a:p>
        </p:txBody>
      </p:sp>
      <p:sp>
        <p:nvSpPr>
          <p:cNvPr id="1466" name="フッター プレースホルダ 4"/>
          <p:cNvSpPr>
            <a:spLocks noGrp="1"/>
          </p:cNvSpPr>
          <p:nvPr>
            <p:ph type="ftr" sz="quarter" idx="3"/>
          </p:nvPr>
        </p:nvSpPr>
        <p:spPr>
          <a:xfrm>
            <a:off x="3384897" y="6357155"/>
            <a:ext cx="31369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pPr defTabSz="844083" fontAlgn="auto">
              <a:spcBef>
                <a:spcPts val="0"/>
              </a:spcBef>
              <a:spcAft>
                <a:spcPts val="0"/>
              </a:spcAft>
            </a:pPr>
            <a:endParaRPr lang="ja-JP" altLang="en-US" dirty="0">
              <a:solidFill>
                <a:prstClr val="black">
                  <a:tint val="75000"/>
                </a:prstClr>
              </a:solidFill>
              <a:latin typeface="Calibri"/>
              <a:ea typeface="ＭＳ Ｐゴシック" pitchFamily="50" charset="-128"/>
            </a:endParaRPr>
          </a:p>
        </p:txBody>
      </p:sp>
      <p:sp>
        <p:nvSpPr>
          <p:cNvPr id="1467" name="スライド番号プレースホルダ 5"/>
          <p:cNvSpPr>
            <a:spLocks noGrp="1"/>
          </p:cNvSpPr>
          <p:nvPr>
            <p:ph type="sldNum" sz="quarter" idx="4"/>
          </p:nvPr>
        </p:nvSpPr>
        <p:spPr>
          <a:xfrm>
            <a:off x="7594600" y="6492875"/>
            <a:ext cx="2311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pPr defTabSz="844083" fontAlgn="auto">
              <a:spcBef>
                <a:spcPts val="0"/>
              </a:spcBef>
              <a:spcAft>
                <a:spcPts val="0"/>
              </a:spcAft>
            </a:pPr>
            <a:fld id="{6C5430D0-4336-49DB-B62F-D1D0AB30FA6F}" type="slidenum">
              <a:rPr lang="ja-JP" altLang="en-US" smtClean="0">
                <a:solidFill>
                  <a:prstClr val="black">
                    <a:tint val="75000"/>
                  </a:prstClr>
                </a:solidFill>
                <a:latin typeface="Calibri"/>
                <a:ea typeface="ＭＳ Ｐゴシック" pitchFamily="50" charset="-128"/>
              </a:rPr>
              <a:pPr defTabSz="844083" fontAlgn="auto">
                <a:spcBef>
                  <a:spcPts val="0"/>
                </a:spcBef>
                <a:spcAft>
                  <a:spcPts val="0"/>
                </a:spcAft>
              </a:pPr>
              <a:t>‹#›</a:t>
            </a:fld>
            <a:endParaRPr lang="ja-JP" altLang="en-US" dirty="0">
              <a:solidFill>
                <a:prstClr val="black">
                  <a:tint val="75000"/>
                </a:prstClr>
              </a:solidFill>
              <a:latin typeface="Calibri"/>
              <a:ea typeface="ＭＳ Ｐゴシック" pitchFamily="50" charset="-128"/>
            </a:endParaRPr>
          </a:p>
        </p:txBody>
      </p:sp>
    </p:spTree>
    <p:extLst>
      <p:ext uri="{BB962C8B-B14F-4D97-AF65-F5344CB8AC3E}">
        <p14:creationId xmlns:p14="http://schemas.microsoft.com/office/powerpoint/2010/main" val="858548598"/>
      </p:ext>
    </p:extLst>
  </p:cSld>
  <p:clrMap bg1="lt1" tx1="dk1" bg2="lt2" tx2="dk2" accent1="accent1" accent2="accent2" accent3="accent3" accent4="accent4" accent5="accent5" accent6="accent6" hlink="hlink" folHlink="folHlink"/>
  <p:sldLayoutIdLst>
    <p:sldLayoutId id="2147485624" r:id="rId1"/>
    <p:sldLayoutId id="2147485625" r:id="rId2"/>
  </p:sldLayoutIdLst>
  <p:hf sldNum="0" hdr="0" ftr="0" dt="0"/>
  <p:txStyles>
    <p:titleStyle>
      <a:lvl1pPr algn="ctr" defTabSz="844078" rtl="0" eaLnBrk="1" latinLnBrk="0" hangingPunct="1">
        <a:spcBef>
          <a:spcPct val="0"/>
        </a:spcBef>
        <a:buNone/>
        <a:defRPr kumimoji="1" sz="4062" kern="1200">
          <a:solidFill>
            <a:schemeClr val="tx1"/>
          </a:solidFill>
          <a:latin typeface="+mj-lt"/>
          <a:ea typeface="+mj-ea"/>
          <a:cs typeface="+mj-cs"/>
        </a:defRPr>
      </a:lvl1pPr>
    </p:titleStyle>
    <p:bodyStyle>
      <a:lvl1pPr marL="316529" indent="-316529" algn="l" defTabSz="844078"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13" indent="-263775" algn="l" defTabSz="844078"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097" indent="-211020" algn="l" defTabSz="844078"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36"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75"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21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53"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91"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30" indent="-211020" algn="l" defTabSz="844078"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78" rtl="0" eaLnBrk="1" latinLnBrk="0" hangingPunct="1">
        <a:defRPr kumimoji="1" sz="1662" kern="1200">
          <a:solidFill>
            <a:schemeClr val="tx1"/>
          </a:solidFill>
          <a:latin typeface="+mn-lt"/>
          <a:ea typeface="+mn-ea"/>
          <a:cs typeface="+mn-cs"/>
        </a:defRPr>
      </a:lvl1pPr>
      <a:lvl2pPr marL="422039" algn="l" defTabSz="844078" rtl="0" eaLnBrk="1" latinLnBrk="0" hangingPunct="1">
        <a:defRPr kumimoji="1" sz="1662" kern="1200">
          <a:solidFill>
            <a:schemeClr val="tx1"/>
          </a:solidFill>
          <a:latin typeface="+mn-lt"/>
          <a:ea typeface="+mn-ea"/>
          <a:cs typeface="+mn-cs"/>
        </a:defRPr>
      </a:lvl2pPr>
      <a:lvl3pPr marL="844078" algn="l" defTabSz="844078" rtl="0" eaLnBrk="1" latinLnBrk="0" hangingPunct="1">
        <a:defRPr kumimoji="1" sz="1662" kern="1200">
          <a:solidFill>
            <a:schemeClr val="tx1"/>
          </a:solidFill>
          <a:latin typeface="+mn-lt"/>
          <a:ea typeface="+mn-ea"/>
          <a:cs typeface="+mn-cs"/>
        </a:defRPr>
      </a:lvl3pPr>
      <a:lvl4pPr marL="1266117" algn="l" defTabSz="844078" rtl="0" eaLnBrk="1" latinLnBrk="0" hangingPunct="1">
        <a:defRPr kumimoji="1" sz="1662" kern="1200">
          <a:solidFill>
            <a:schemeClr val="tx1"/>
          </a:solidFill>
          <a:latin typeface="+mn-lt"/>
          <a:ea typeface="+mn-ea"/>
          <a:cs typeface="+mn-cs"/>
        </a:defRPr>
      </a:lvl4pPr>
      <a:lvl5pPr marL="1688155" algn="l" defTabSz="844078" rtl="0" eaLnBrk="1" latinLnBrk="0" hangingPunct="1">
        <a:defRPr kumimoji="1" sz="1662" kern="1200">
          <a:solidFill>
            <a:schemeClr val="tx1"/>
          </a:solidFill>
          <a:latin typeface="+mn-lt"/>
          <a:ea typeface="+mn-ea"/>
          <a:cs typeface="+mn-cs"/>
        </a:defRPr>
      </a:lvl5pPr>
      <a:lvl6pPr marL="2110195" algn="l" defTabSz="844078" rtl="0" eaLnBrk="1" latinLnBrk="0" hangingPunct="1">
        <a:defRPr kumimoji="1" sz="1662" kern="1200">
          <a:solidFill>
            <a:schemeClr val="tx1"/>
          </a:solidFill>
          <a:latin typeface="+mn-lt"/>
          <a:ea typeface="+mn-ea"/>
          <a:cs typeface="+mn-cs"/>
        </a:defRPr>
      </a:lvl6pPr>
      <a:lvl7pPr marL="2532233" algn="l" defTabSz="844078" rtl="0" eaLnBrk="1" latinLnBrk="0" hangingPunct="1">
        <a:defRPr kumimoji="1" sz="1662" kern="1200">
          <a:solidFill>
            <a:schemeClr val="tx1"/>
          </a:solidFill>
          <a:latin typeface="+mn-lt"/>
          <a:ea typeface="+mn-ea"/>
          <a:cs typeface="+mn-cs"/>
        </a:defRPr>
      </a:lvl7pPr>
      <a:lvl8pPr marL="2954272" algn="l" defTabSz="844078" rtl="0" eaLnBrk="1" latinLnBrk="0" hangingPunct="1">
        <a:defRPr kumimoji="1" sz="1662" kern="1200">
          <a:solidFill>
            <a:schemeClr val="tx1"/>
          </a:solidFill>
          <a:latin typeface="+mn-lt"/>
          <a:ea typeface="+mn-ea"/>
          <a:cs typeface="+mn-cs"/>
        </a:defRPr>
      </a:lvl8pPr>
      <a:lvl9pPr marL="3376311" algn="l" defTabSz="844078"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9" name="Rectangle 3"/>
          <p:cNvSpPr>
            <a:spLocks noGrp="1" noChangeArrowheads="1"/>
          </p:cNvSpPr>
          <p:nvPr>
            <p:ph type="body" idx="1"/>
          </p:nvPr>
        </p:nvSpPr>
        <p:spPr>
          <a:xfrm>
            <a:off x="495300" y="1600214"/>
            <a:ext cx="89154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80"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ea typeface="ＭＳ Ｐゴシック" pitchFamily="50" charset="-128"/>
              </a:defRPr>
            </a:lvl1pPr>
          </a:lstStyle>
          <a:p>
            <a:pPr>
              <a:defRPr/>
            </a:pPr>
            <a:fld id="{0B1680B4-B350-4C1F-A575-7A2467E51B19}" type="datetime1">
              <a:rPr lang="ja-JP" altLang="en-US" smtClean="0">
                <a:solidFill>
                  <a:srgbClr val="000000"/>
                </a:solidFill>
                <a:ea typeface="ＭＳ Ｐゴシック"/>
              </a:rPr>
              <a:t>2024/3/8</a:t>
            </a:fld>
            <a:endParaRPr lang="en-US" altLang="ja-JP" dirty="0">
              <a:solidFill>
                <a:srgbClr val="000000"/>
              </a:solidFill>
              <a:ea typeface="ＭＳ Ｐゴシック"/>
            </a:endParaRPr>
          </a:p>
        </p:txBody>
      </p:sp>
      <p:sp>
        <p:nvSpPr>
          <p:cNvPr id="1481"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ea typeface="ＭＳ Ｐゴシック" pitchFamily="50" charset="-128"/>
              </a:defRPr>
            </a:lvl1pPr>
          </a:lstStyle>
          <a:p>
            <a:pPr>
              <a:defRPr/>
            </a:pPr>
            <a:endParaRPr lang="en-US" altLang="ja-JP" dirty="0">
              <a:solidFill>
                <a:srgbClr val="000000"/>
              </a:solidFill>
              <a:ea typeface="ＭＳ Ｐゴシック"/>
            </a:endParaRPr>
          </a:p>
        </p:txBody>
      </p:sp>
      <p:grpSp>
        <p:nvGrpSpPr>
          <p:cNvPr id="1482" name="Group 18"/>
          <p:cNvGrpSpPr/>
          <p:nvPr/>
        </p:nvGrpSpPr>
        <p:grpSpPr>
          <a:xfrm>
            <a:off x="0" y="0"/>
            <a:ext cx="9906000" cy="546100"/>
            <a:chOff x="0" y="0"/>
            <a:chExt cx="5760" cy="344"/>
          </a:xfrm>
        </p:grpSpPr>
        <p:pic>
          <p:nvPicPr>
            <p:cNvPr id="1483" name="Picture 9" descr="mlit_top"/>
            <p:cNvPicPr>
              <a:picLocks noChangeAspect="1" noChangeArrowheads="1"/>
            </p:cNvPicPr>
            <p:nvPr userDrawn="1"/>
          </p:nvPicPr>
          <p:blipFill>
            <a:blip r:embed="rId13"/>
            <a:srcRect t="26801" b="65286"/>
            <a:stretch>
              <a:fillRect/>
            </a:stretch>
          </p:blipFill>
          <p:spPr>
            <a:xfrm>
              <a:off x="0" y="300"/>
              <a:ext cx="5760" cy="44"/>
            </a:xfrm>
            <a:prstGeom prst="rect">
              <a:avLst/>
            </a:prstGeom>
            <a:noFill/>
            <a:ln w="9525">
              <a:noFill/>
              <a:miter lim="800000"/>
              <a:headEnd/>
              <a:tailEnd/>
            </a:ln>
          </p:spPr>
        </p:pic>
        <p:grpSp>
          <p:nvGrpSpPr>
            <p:cNvPr id="1484" name="Group 17"/>
            <p:cNvGrpSpPr/>
            <p:nvPr userDrawn="1"/>
          </p:nvGrpSpPr>
          <p:grpSpPr>
            <a:xfrm>
              <a:off x="0" y="0"/>
              <a:ext cx="5760" cy="318"/>
              <a:chOff x="0" y="0"/>
              <a:chExt cx="5760" cy="318"/>
            </a:xfrm>
          </p:grpSpPr>
          <p:pic>
            <p:nvPicPr>
              <p:cNvPr id="1485" name="Picture 11" descr="mlit_top"/>
              <p:cNvPicPr>
                <a:picLocks noChangeAspect="1" noChangeArrowheads="1"/>
              </p:cNvPicPr>
              <p:nvPr userDrawn="1"/>
            </p:nvPicPr>
            <p:blipFill>
              <a:blip r:embed="rId14"/>
              <a:srcRect r="66945" b="42805"/>
              <a:stretch>
                <a:fillRect/>
              </a:stretch>
            </p:blipFill>
            <p:spPr>
              <a:xfrm>
                <a:off x="3856" y="0"/>
                <a:ext cx="1904" cy="318"/>
              </a:xfrm>
              <a:prstGeom prst="rect">
                <a:avLst/>
              </a:prstGeom>
              <a:noFill/>
              <a:ln w="9525">
                <a:noFill/>
                <a:miter lim="800000"/>
                <a:headEnd/>
                <a:tailEnd/>
              </a:ln>
            </p:spPr>
          </p:pic>
          <p:pic>
            <p:nvPicPr>
              <p:cNvPr id="1486" name="Picture 16" descr="mlit_top"/>
              <p:cNvPicPr>
                <a:picLocks noChangeAspect="1" noChangeArrowheads="1"/>
              </p:cNvPicPr>
              <p:nvPr userDrawn="1"/>
            </p:nvPicPr>
            <p:blipFill>
              <a:blip r:embed="rId15"/>
              <a:srcRect l="50000" b="42805"/>
              <a:stretch>
                <a:fillRect/>
              </a:stretch>
            </p:blipFill>
            <p:spPr>
              <a:xfrm>
                <a:off x="1043" y="0"/>
                <a:ext cx="2880" cy="318"/>
              </a:xfrm>
              <a:prstGeom prst="rect">
                <a:avLst/>
              </a:prstGeom>
              <a:noFill/>
              <a:ln w="9525">
                <a:noFill/>
                <a:miter lim="800000"/>
                <a:headEnd/>
                <a:tailEnd/>
              </a:ln>
            </p:spPr>
          </p:pic>
          <p:pic>
            <p:nvPicPr>
              <p:cNvPr id="1487" name="Picture 10" descr="mlit_top"/>
              <p:cNvPicPr>
                <a:picLocks noChangeAspect="1" noChangeArrowheads="1"/>
              </p:cNvPicPr>
              <p:nvPr userDrawn="1"/>
            </p:nvPicPr>
            <p:blipFill>
              <a:blip r:embed="rId15"/>
              <a:srcRect l="68906" b="42805"/>
              <a:stretch>
                <a:fillRect/>
              </a:stretch>
            </p:blipFill>
            <p:spPr>
              <a:xfrm>
                <a:off x="0" y="0"/>
                <a:ext cx="1791" cy="318"/>
              </a:xfrm>
              <a:prstGeom prst="rect">
                <a:avLst/>
              </a:prstGeom>
              <a:noFill/>
              <a:ln w="9525">
                <a:noFill/>
                <a:miter lim="800000"/>
                <a:headEnd/>
                <a:tailEnd/>
              </a:ln>
            </p:spPr>
          </p:pic>
        </p:grpSp>
      </p:grpSp>
      <p:sp>
        <p:nvSpPr>
          <p:cNvPr id="1488" name="Rectangle 2"/>
          <p:cNvSpPr>
            <a:spLocks noGrp="1" noChangeArrowheads="1"/>
          </p:cNvSpPr>
          <p:nvPr>
            <p:ph type="title"/>
          </p:nvPr>
        </p:nvSpPr>
        <p:spPr>
          <a:xfrm>
            <a:off x="8" y="0"/>
            <a:ext cx="7605714" cy="476250"/>
          </a:xfrm>
          <a:prstGeom prst="rect">
            <a:avLst/>
          </a:prstGeom>
          <a:noFill/>
          <a:ln w="9525">
            <a:noFill/>
            <a:miter lim="800000"/>
            <a:headEnd/>
            <a:tailEnd/>
          </a:ln>
        </p:spPr>
        <p:txBody>
          <a:bodyPr vert="horz" wrap="square" lIns="91428" tIns="45714" rIns="91428" bIns="45714"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3674467522"/>
      </p:ext>
    </p:extLst>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Lst>
  <p:hf sldNum="0"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136"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3"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08"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45"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852" indent="-342852" algn="l" rtl="0" eaLnBrk="1" fontAlgn="base" hangingPunct="1">
        <a:spcBef>
          <a:spcPct val="20000"/>
        </a:spcBef>
        <a:spcAft>
          <a:spcPct val="0"/>
        </a:spcAft>
        <a:buChar char="•"/>
        <a:defRPr kumimoji="1" sz="3200">
          <a:solidFill>
            <a:schemeClr val="tx1"/>
          </a:solidFill>
          <a:latin typeface="+mn-lt"/>
          <a:ea typeface="+mn-ea"/>
          <a:cs typeface="+mn-cs"/>
        </a:defRPr>
      </a:lvl1pPr>
      <a:lvl2pPr marL="742847" indent="-285710" algn="l" rtl="0" eaLnBrk="1" fontAlgn="base" hangingPunct="1">
        <a:spcBef>
          <a:spcPct val="20000"/>
        </a:spcBef>
        <a:spcAft>
          <a:spcPct val="0"/>
        </a:spcAft>
        <a:buChar char="–"/>
        <a:defRPr kumimoji="1" sz="2800">
          <a:solidFill>
            <a:schemeClr val="tx1"/>
          </a:solidFill>
          <a:latin typeface="+mn-lt"/>
          <a:ea typeface="+mn-ea"/>
        </a:defRPr>
      </a:lvl2pPr>
      <a:lvl3pPr marL="1142840" indent="-228569" algn="l" rtl="0" eaLnBrk="1" fontAlgn="base" hangingPunct="1">
        <a:spcBef>
          <a:spcPct val="20000"/>
        </a:spcBef>
        <a:spcAft>
          <a:spcPct val="0"/>
        </a:spcAft>
        <a:buChar char="•"/>
        <a:defRPr kumimoji="1" sz="2400">
          <a:solidFill>
            <a:schemeClr val="tx1"/>
          </a:solidFill>
          <a:latin typeface="+mn-lt"/>
          <a:ea typeface="+mn-ea"/>
        </a:defRPr>
      </a:lvl3pPr>
      <a:lvl4pPr marL="1599977" indent="-228569" algn="l" rtl="0" eaLnBrk="1" fontAlgn="base" hangingPunct="1">
        <a:spcBef>
          <a:spcPct val="20000"/>
        </a:spcBef>
        <a:spcAft>
          <a:spcPct val="0"/>
        </a:spcAft>
        <a:buChar char="–"/>
        <a:defRPr kumimoji="1" sz="2000">
          <a:solidFill>
            <a:schemeClr val="tx1"/>
          </a:solidFill>
          <a:latin typeface="+mn-lt"/>
          <a:ea typeface="+mn-ea"/>
        </a:defRPr>
      </a:lvl4pPr>
      <a:lvl5pPr marL="2057112" indent="-228569" algn="l" rtl="0" eaLnBrk="1" fontAlgn="base" hangingPunct="1">
        <a:spcBef>
          <a:spcPct val="20000"/>
        </a:spcBef>
        <a:spcAft>
          <a:spcPct val="0"/>
        </a:spcAft>
        <a:buChar char="»"/>
        <a:defRPr kumimoji="1" sz="2000">
          <a:solidFill>
            <a:schemeClr val="tx1"/>
          </a:solidFill>
          <a:latin typeface="+mn-lt"/>
          <a:ea typeface="+mn-ea"/>
        </a:defRPr>
      </a:lvl5pPr>
      <a:lvl6pPr marL="2514249" indent="-228569" algn="l" rtl="0" eaLnBrk="1" fontAlgn="base" hangingPunct="1">
        <a:spcBef>
          <a:spcPct val="20000"/>
        </a:spcBef>
        <a:spcAft>
          <a:spcPct val="0"/>
        </a:spcAft>
        <a:buChar char="»"/>
        <a:defRPr kumimoji="1" sz="2000">
          <a:solidFill>
            <a:schemeClr val="tx1"/>
          </a:solidFill>
          <a:latin typeface="+mn-lt"/>
          <a:ea typeface="+mn-ea"/>
        </a:defRPr>
      </a:lvl6pPr>
      <a:lvl7pPr marL="2971385" indent="-228569" algn="l" rtl="0" eaLnBrk="1" fontAlgn="base" hangingPunct="1">
        <a:spcBef>
          <a:spcPct val="20000"/>
        </a:spcBef>
        <a:spcAft>
          <a:spcPct val="0"/>
        </a:spcAft>
        <a:buChar char="»"/>
        <a:defRPr kumimoji="1" sz="2000">
          <a:solidFill>
            <a:schemeClr val="tx1"/>
          </a:solidFill>
          <a:latin typeface="+mn-lt"/>
          <a:ea typeface="+mn-ea"/>
        </a:defRPr>
      </a:lvl7pPr>
      <a:lvl8pPr marL="3428521" indent="-228569" algn="l" rtl="0" eaLnBrk="1" fontAlgn="base" hangingPunct="1">
        <a:spcBef>
          <a:spcPct val="20000"/>
        </a:spcBef>
        <a:spcAft>
          <a:spcPct val="0"/>
        </a:spcAft>
        <a:buChar char="»"/>
        <a:defRPr kumimoji="1" sz="2000">
          <a:solidFill>
            <a:schemeClr val="tx1"/>
          </a:solidFill>
          <a:latin typeface="+mn-lt"/>
          <a:ea typeface="+mn-ea"/>
        </a:defRPr>
      </a:lvl8pPr>
      <a:lvl9pPr marL="3885657" indent="-228569"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73" rtl="0" eaLnBrk="1" latinLnBrk="0" hangingPunct="1">
        <a:defRPr kumimoji="1" sz="1800" kern="1200">
          <a:solidFill>
            <a:schemeClr val="tx1"/>
          </a:solidFill>
          <a:latin typeface="+mn-lt"/>
          <a:ea typeface="+mn-ea"/>
          <a:cs typeface="+mn-cs"/>
        </a:defRPr>
      </a:lvl1pPr>
      <a:lvl2pPr marL="457136" algn="l" defTabSz="914273" rtl="0" eaLnBrk="1" latinLnBrk="0" hangingPunct="1">
        <a:defRPr kumimoji="1" sz="1800" kern="1200">
          <a:solidFill>
            <a:schemeClr val="tx1"/>
          </a:solidFill>
          <a:latin typeface="+mn-lt"/>
          <a:ea typeface="+mn-ea"/>
          <a:cs typeface="+mn-cs"/>
        </a:defRPr>
      </a:lvl2pPr>
      <a:lvl3pPr marL="914273" algn="l" defTabSz="914273" rtl="0" eaLnBrk="1" latinLnBrk="0" hangingPunct="1">
        <a:defRPr kumimoji="1" sz="1800" kern="1200">
          <a:solidFill>
            <a:schemeClr val="tx1"/>
          </a:solidFill>
          <a:latin typeface="+mn-lt"/>
          <a:ea typeface="+mn-ea"/>
          <a:cs typeface="+mn-cs"/>
        </a:defRPr>
      </a:lvl3pPr>
      <a:lvl4pPr marL="1371408" algn="l" defTabSz="914273" rtl="0" eaLnBrk="1" latinLnBrk="0" hangingPunct="1">
        <a:defRPr kumimoji="1" sz="1800" kern="1200">
          <a:solidFill>
            <a:schemeClr val="tx1"/>
          </a:solidFill>
          <a:latin typeface="+mn-lt"/>
          <a:ea typeface="+mn-ea"/>
          <a:cs typeface="+mn-cs"/>
        </a:defRPr>
      </a:lvl4pPr>
      <a:lvl5pPr marL="1828545" algn="l" defTabSz="914273" rtl="0" eaLnBrk="1" latinLnBrk="0" hangingPunct="1">
        <a:defRPr kumimoji="1" sz="1800" kern="1200">
          <a:solidFill>
            <a:schemeClr val="tx1"/>
          </a:solidFill>
          <a:latin typeface="+mn-lt"/>
          <a:ea typeface="+mn-ea"/>
          <a:cs typeface="+mn-cs"/>
        </a:defRPr>
      </a:lvl5pPr>
      <a:lvl6pPr marL="2285681" algn="l" defTabSz="914273" rtl="0" eaLnBrk="1" latinLnBrk="0" hangingPunct="1">
        <a:defRPr kumimoji="1" sz="1800" kern="1200">
          <a:solidFill>
            <a:schemeClr val="tx1"/>
          </a:solidFill>
          <a:latin typeface="+mn-lt"/>
          <a:ea typeface="+mn-ea"/>
          <a:cs typeface="+mn-cs"/>
        </a:defRPr>
      </a:lvl6pPr>
      <a:lvl7pPr marL="2742819" algn="l" defTabSz="914273" rtl="0" eaLnBrk="1" latinLnBrk="0" hangingPunct="1">
        <a:defRPr kumimoji="1" sz="1800" kern="1200">
          <a:solidFill>
            <a:schemeClr val="tx1"/>
          </a:solidFill>
          <a:latin typeface="+mn-lt"/>
          <a:ea typeface="+mn-ea"/>
          <a:cs typeface="+mn-cs"/>
        </a:defRPr>
      </a:lvl7pPr>
      <a:lvl8pPr marL="3199954" algn="l" defTabSz="914273" rtl="0" eaLnBrk="1" latinLnBrk="0" hangingPunct="1">
        <a:defRPr kumimoji="1" sz="1800" kern="1200">
          <a:solidFill>
            <a:schemeClr val="tx1"/>
          </a:solidFill>
          <a:latin typeface="+mn-lt"/>
          <a:ea typeface="+mn-ea"/>
          <a:cs typeface="+mn-cs"/>
        </a:defRPr>
      </a:lvl8pPr>
      <a:lvl9pPr marL="3657090" algn="l" defTabSz="914273"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12.xml" Type="http://schemas.openxmlformats.org/officeDocument/2006/relationships/notesSlide"/><Relationship Id="rId3" Target="../media/image2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17.xml" Type="http://schemas.openxmlformats.org/officeDocument/2006/relationships/slideLayout"/><Relationship Id="rId2" Target="../notesSlides/notesSlide13.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117.xml" Type="http://schemas.openxmlformats.org/officeDocument/2006/relationships/slideLayout"/><Relationship Id="rId2" Target="../notesSlides/notesSlide14.xml" Type="http://schemas.openxmlformats.org/officeDocument/2006/relationships/notesSlide"/><Relationship Id="rId3" Target="../media/image26.png" Type="http://schemas.openxmlformats.org/officeDocument/2006/relationships/image"/><Relationship Id="rId4" Target="../media/image2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117.xml" Type="http://schemas.openxmlformats.org/officeDocument/2006/relationships/slideLayout"/><Relationship Id="rId2" Target="../notesSlides/notesSlide15.xml" Type="http://schemas.openxmlformats.org/officeDocument/2006/relationships/notesSlide"/><Relationship Id="rId3" Target="../media/image2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117.xml" Type="http://schemas.openxmlformats.org/officeDocument/2006/relationships/slideLayout"/><Relationship Id="rId2" Target="../notesSlides/notesSlide16.xml" Type="http://schemas.openxmlformats.org/officeDocument/2006/relationships/notesSlide"/><Relationship Id="rId3" Target="../media/image29.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117.xml" Type="http://schemas.openxmlformats.org/officeDocument/2006/relationships/slideLayout"/><Relationship Id="rId2" Target="../media/image34.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17.xml" Type="http://schemas.openxmlformats.org/officeDocument/2006/relationships/slideLayout"/><Relationship Id="rId2" Target="../media/image37.png" Type="http://schemas.openxmlformats.org/officeDocument/2006/relationships/image"/><Relationship Id="rId3" Target="../media/image38.emf" Type="http://schemas.openxmlformats.org/officeDocument/2006/relationships/image"/><Relationship Id="rId4" Target="../media/image39.emf"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17.xml" Type="http://schemas.openxmlformats.org/officeDocument/2006/relationships/slideLayout"/><Relationship Id="rId2" Target="../media/image40.png" Type="http://schemas.openxmlformats.org/officeDocument/2006/relationships/image"/><Relationship Id="rId3" Target="../media/image41.png" Type="http://schemas.openxmlformats.org/officeDocument/2006/relationships/image"/><Relationship Id="rId4" Target="../media/image4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slideLayouts/slideLayout117.xml" Type="http://schemas.openxmlformats.org/officeDocument/2006/relationships/slideLayout"/><Relationship Id="rId2" Target="../notesSlides/notesSlide17.xml" Type="http://schemas.openxmlformats.org/officeDocument/2006/relationships/notesSlid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3.png" Type="http://schemas.openxmlformats.org/officeDocument/2006/relationships/image"/><Relationship Id="rId4" Target="../media/image4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12.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21.xml" Type="http://schemas.openxmlformats.org/officeDocument/2006/relationships/notesSlid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4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46.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4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5.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8.jpe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emf" Type="http://schemas.openxmlformats.org/officeDocument/2006/relationships/image"/><Relationship Id="rId7" Target="../media/image12.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50.png" Type="http://schemas.openxmlformats.org/officeDocument/2006/relationships/image"/><Relationship Id="rId3" Target="../media/image5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3.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 Id="rId3" Target="../media/image20.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F8079E-2B27-48B0-A4C9-21061F2AA836}"/>
              </a:ext>
            </a:extLst>
          </p:cNvPr>
          <p:cNvSpPr>
            <a:spLocks noGrp="1"/>
          </p:cNvSpPr>
          <p:nvPr>
            <p:ph type="ctrTitle"/>
          </p:nvPr>
        </p:nvSpPr>
        <p:spPr>
          <a:xfrm>
            <a:off x="1856655" y="1511105"/>
            <a:ext cx="8049345" cy="1470025"/>
          </a:xfrm>
        </p:spPr>
        <p:txBody>
          <a:bodyPr/>
          <a:lstStyle/>
          <a:p>
            <a:r>
              <a:rPr kumimoji="1" lang="ja-JP" altLang="en-US" sz="4800" dirty="0"/>
              <a:t>２０２４年問題に向けた行政の動向（国土交通省）</a:t>
            </a:r>
          </a:p>
        </p:txBody>
      </p:sp>
      <p:sp>
        <p:nvSpPr>
          <p:cNvPr id="3" name="字幕 2">
            <a:extLst>
              <a:ext uri="{FF2B5EF4-FFF2-40B4-BE49-F238E27FC236}">
                <a16:creationId xmlns:a16="http://schemas.microsoft.com/office/drawing/2014/main" id="{3DF29AB1-1A25-499B-8ED2-84EBEB268F46}"/>
              </a:ext>
            </a:extLst>
          </p:cNvPr>
          <p:cNvSpPr>
            <a:spLocks noGrp="1"/>
          </p:cNvSpPr>
          <p:nvPr>
            <p:ph type="subTitle" idx="1"/>
          </p:nvPr>
        </p:nvSpPr>
        <p:spPr>
          <a:xfrm>
            <a:off x="776536" y="3717032"/>
            <a:ext cx="8841432" cy="1752600"/>
          </a:xfrm>
        </p:spPr>
        <p:txBody>
          <a:bodyPr/>
          <a:lstStyle/>
          <a:p>
            <a:r>
              <a:rPr kumimoji="1" lang="ja-JP" altLang="en-US" sz="2800" dirty="0"/>
              <a:t>令和６年３月１１日</a:t>
            </a:r>
          </a:p>
          <a:p>
            <a:endParaRPr kumimoji="1" lang="en-US" altLang="ja-JP" sz="2800" dirty="0"/>
          </a:p>
          <a:p>
            <a:r>
              <a:rPr kumimoji="1" lang="ja-JP" altLang="en-US" sz="2800" dirty="0"/>
              <a:t>中国運輸局島根運輸支局</a:t>
            </a:r>
          </a:p>
        </p:txBody>
      </p:sp>
    </p:spTree>
    <p:extLst>
      <p:ext uri="{BB962C8B-B14F-4D97-AF65-F5344CB8AC3E}">
        <p14:creationId xmlns:p14="http://schemas.microsoft.com/office/powerpoint/2010/main" val="360997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48816-45FE-24E3-F0FD-4C7805549814}"/>
              </a:ext>
            </a:extLst>
          </p:cNvPr>
          <p:cNvSpPr>
            <a:spLocks noGrp="1"/>
          </p:cNvSpPr>
          <p:nvPr>
            <p:ph type="title"/>
          </p:nvPr>
        </p:nvSpPr>
        <p:spPr>
          <a:xfrm>
            <a:off x="0" y="0"/>
            <a:ext cx="10065567" cy="476672"/>
          </a:xfrm>
        </p:spPr>
        <p:txBody>
          <a:bodyPr/>
          <a:lstStyle/>
          <a:p>
            <a:r>
              <a:rPr kumimoji="1" lang="zh-TW" altLang="en-US" dirty="0"/>
              <a:t>流通業務総合効率化法                             </a:t>
            </a:r>
            <a:r>
              <a:rPr kumimoji="1" lang="ja-JP" altLang="en-US" dirty="0"/>
              <a:t>の改正</a:t>
            </a:r>
          </a:p>
        </p:txBody>
      </p:sp>
      <p:sp>
        <p:nvSpPr>
          <p:cNvPr id="5" name="テキスト ボックス 4">
            <a:extLst>
              <a:ext uri="{FF2B5EF4-FFF2-40B4-BE49-F238E27FC236}">
                <a16:creationId xmlns:a16="http://schemas.microsoft.com/office/drawing/2014/main" id="{7C78E794-5EFC-41FF-D941-1A6026ADE0A6}"/>
              </a:ext>
            </a:extLst>
          </p:cNvPr>
          <p:cNvSpPr txBox="1"/>
          <p:nvPr/>
        </p:nvSpPr>
        <p:spPr>
          <a:xfrm>
            <a:off x="35163" y="1525405"/>
            <a:ext cx="9542706" cy="5075748"/>
          </a:xfrm>
          <a:prstGeom prst="rect">
            <a:avLst/>
          </a:prstGeom>
          <a:noFill/>
        </p:spPr>
        <p:txBody>
          <a:bodyPr wrap="square" rtlCol="0">
            <a:spAutoFit/>
          </a:bodyPr>
          <a:lstStyle/>
          <a:p>
            <a:pPr marL="174625" indent="-174625"/>
            <a:r>
              <a:rPr lang="ja-JP" altLang="en-US" sz="2000" dirty="0">
                <a:latin typeface="Meiryo UI" panose="020B0604030504040204" pitchFamily="50" charset="-128"/>
                <a:ea typeface="Meiryo UI" panose="020B0604030504040204" pitchFamily="50" charset="-128"/>
              </a:rPr>
              <a:t>〇①</a:t>
            </a:r>
            <a:r>
              <a:rPr lang="ja-JP" altLang="en-US" sz="2000" b="1" dirty="0">
                <a:latin typeface="Meiryo UI" panose="020B0604030504040204" pitchFamily="50" charset="-128"/>
                <a:ea typeface="Meiryo UI" panose="020B0604030504040204" pitchFamily="50" charset="-128"/>
              </a:rPr>
              <a:t>荷主</a:t>
            </a:r>
            <a:r>
              <a:rPr lang="en-US" altLang="ja-JP" sz="1200" dirty="0">
                <a:latin typeface="Meiryo UI" panose="020B0604030504040204" pitchFamily="50" charset="-128"/>
                <a:ea typeface="Meiryo UI" panose="020B0604030504040204" pitchFamily="50" charset="-128"/>
              </a:rPr>
              <a:t>※1</a:t>
            </a:r>
            <a:r>
              <a:rPr lang="ja-JP" altLang="en-US" sz="2000" dirty="0">
                <a:latin typeface="Meiryo UI" panose="020B0604030504040204" pitchFamily="50" charset="-128"/>
                <a:ea typeface="Meiryo UI" panose="020B0604030504040204" pitchFamily="50" charset="-128"/>
              </a:rPr>
              <a:t>（発荷主・着荷主）、②</a:t>
            </a:r>
            <a:r>
              <a:rPr lang="ja-JP" altLang="en-US" sz="2000" b="1" dirty="0">
                <a:latin typeface="Meiryo UI" panose="020B0604030504040204" pitchFamily="50" charset="-128"/>
                <a:ea typeface="Meiryo UI" panose="020B0604030504040204" pitchFamily="50" charset="-128"/>
              </a:rPr>
              <a:t>物流事業者</a:t>
            </a:r>
            <a:r>
              <a:rPr lang="ja-JP" altLang="en-US" sz="2000" dirty="0">
                <a:latin typeface="Meiryo UI" panose="020B0604030504040204" pitchFamily="50" charset="-128"/>
                <a:ea typeface="Meiryo UI" panose="020B0604030504040204" pitchFamily="50" charset="-128"/>
              </a:rPr>
              <a:t>（トラック、鉄道、港湾運送、航空運送、倉庫）に対し、物流 効率化のために</a:t>
            </a:r>
            <a:r>
              <a:rPr lang="ja-JP" altLang="en-US" sz="2000" b="1" dirty="0">
                <a:latin typeface="Meiryo UI" panose="020B0604030504040204" pitchFamily="50" charset="-128"/>
                <a:ea typeface="Meiryo UI" panose="020B0604030504040204" pitchFamily="50" charset="-128"/>
              </a:rPr>
              <a:t>取り組むべき措置</a:t>
            </a:r>
            <a:r>
              <a:rPr lang="ja-JP" altLang="en-US" sz="2000" dirty="0">
                <a:latin typeface="Meiryo UI" panose="020B0604030504040204" pitchFamily="50" charset="-128"/>
                <a:ea typeface="Meiryo UI" panose="020B0604030504040204" pitchFamily="50" charset="-128"/>
              </a:rPr>
              <a:t>について努力義務を課し、当該措置について</a:t>
            </a:r>
            <a:r>
              <a:rPr lang="ja-JP" altLang="en-US" sz="2000" b="1" dirty="0">
                <a:latin typeface="Meiryo UI" panose="020B0604030504040204" pitchFamily="50" charset="-128"/>
                <a:ea typeface="Meiryo UI" panose="020B0604030504040204" pitchFamily="50" charset="-128"/>
              </a:rPr>
              <a:t>国が判断基準を策定</a:t>
            </a: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a:p>
            <a:pPr>
              <a:lnSpc>
                <a:spcPts val="300"/>
              </a:lnSpc>
            </a:pP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※1</a:t>
            </a:r>
            <a:r>
              <a:rPr lang="ja-JP" altLang="en-US" sz="1200" dirty="0">
                <a:latin typeface="Meiryo UI" panose="020B0604030504040204" pitchFamily="50" charset="-128"/>
                <a:ea typeface="Meiryo UI" panose="020B0604030504040204" pitchFamily="50" charset="-128"/>
              </a:rPr>
              <a:t>元請トラック事業者、利用運送事業者には荷主に協力する努力義務を課す。また、フランチャイズチェーンの本部にも荷主に準ずる義務を課す。 </a:t>
            </a:r>
          </a:p>
          <a:p>
            <a:pPr>
              <a:lnSpc>
                <a:spcPts val="1000"/>
              </a:lnSpc>
            </a:pPr>
            <a:endParaRPr lang="en-US" altLang="ja-JP" sz="1200" dirty="0">
              <a:latin typeface="Meiryo UI" panose="020B0604030504040204" pitchFamily="50" charset="-128"/>
              <a:ea typeface="Meiryo UI" panose="020B0604030504040204" pitchFamily="50" charset="-128"/>
            </a:endParaRPr>
          </a:p>
          <a:p>
            <a:pPr marL="174625" indent="-174625"/>
            <a:r>
              <a:rPr lang="ja-JP" altLang="en-US" sz="2000" dirty="0">
                <a:latin typeface="Meiryo UI" panose="020B0604030504040204" pitchFamily="50" charset="-128"/>
                <a:ea typeface="Meiryo UI" panose="020B0604030504040204" pitchFamily="50" charset="-128"/>
              </a:rPr>
              <a:t>〇上記①②の者の取組状況について、国が当該判断基準に基づき</a:t>
            </a:r>
            <a:r>
              <a:rPr lang="ja-JP" altLang="en-US" sz="2000" b="1" dirty="0">
                <a:latin typeface="Meiryo UI" panose="020B0604030504040204" pitchFamily="50" charset="-128"/>
                <a:ea typeface="Meiryo UI" panose="020B0604030504040204" pitchFamily="50" charset="-128"/>
              </a:rPr>
              <a:t>指導・助言、調査・公表</a:t>
            </a:r>
            <a:r>
              <a:rPr lang="ja-JP" altLang="en-US" sz="2000" dirty="0">
                <a:latin typeface="Meiryo UI" panose="020B0604030504040204" pitchFamily="50" charset="-128"/>
                <a:ea typeface="Meiryo UI" panose="020B0604030504040204" pitchFamily="50" charset="-128"/>
              </a:rPr>
              <a:t>を実施。 </a:t>
            </a:r>
          </a:p>
          <a:p>
            <a:pPr>
              <a:lnSpc>
                <a:spcPts val="1000"/>
              </a:lnSpc>
            </a:pPr>
            <a:endParaRPr lang="ja-JP" altLang="en-US" dirty="0">
              <a:latin typeface="Meiryo UI" panose="020B0604030504040204" pitchFamily="50" charset="-128"/>
              <a:ea typeface="Meiryo UI" panose="020B0604030504040204" pitchFamily="50" charset="-128"/>
            </a:endParaRPr>
          </a:p>
          <a:p>
            <a:pPr marL="174625" indent="-174625"/>
            <a:r>
              <a:rPr lang="ja-JP" altLang="en-US" sz="2000" dirty="0">
                <a:latin typeface="Meiryo UI" panose="020B0604030504040204" pitchFamily="50" charset="-128"/>
                <a:ea typeface="Meiryo UI" panose="020B0604030504040204" pitchFamily="50" charset="-128"/>
              </a:rPr>
              <a:t>〇一定規模以上の事業者を特定事業者として指定し、</a:t>
            </a:r>
            <a:r>
              <a:rPr lang="ja-JP" altLang="en-US" sz="2000" b="1" dirty="0">
                <a:latin typeface="Meiryo UI" panose="020B0604030504040204" pitchFamily="50" charset="-128"/>
                <a:ea typeface="Meiryo UI" panose="020B0604030504040204" pitchFamily="50" charset="-128"/>
              </a:rPr>
              <a:t>中長 期計画の作成や定期報告</a:t>
            </a:r>
            <a:r>
              <a:rPr lang="ja-JP" altLang="en-US" sz="2000" dirty="0">
                <a:latin typeface="Meiryo UI" panose="020B0604030504040204" pitchFamily="50" charset="-128"/>
                <a:ea typeface="Meiryo UI" panose="020B0604030504040204" pitchFamily="50" charset="-128"/>
              </a:rPr>
              <a:t>等を義務付け、中長期計画に基 づく取組の実施状況が不十分な場合、</a:t>
            </a:r>
            <a:r>
              <a:rPr lang="ja-JP" altLang="en-US" sz="2000" b="1" dirty="0">
                <a:latin typeface="Meiryo UI" panose="020B0604030504040204" pitchFamily="50" charset="-128"/>
                <a:ea typeface="Meiryo UI" panose="020B0604030504040204" pitchFamily="50" charset="-128"/>
              </a:rPr>
              <a:t>勧告・命令</a:t>
            </a:r>
            <a:r>
              <a:rPr lang="ja-JP" altLang="en-US" sz="2000" dirty="0">
                <a:latin typeface="Meiryo UI" panose="020B0604030504040204" pitchFamily="50" charset="-128"/>
                <a:ea typeface="Meiryo UI" panose="020B0604030504040204" pitchFamily="50" charset="-128"/>
              </a:rPr>
              <a:t>を実施。 </a:t>
            </a:r>
          </a:p>
          <a:p>
            <a:pPr>
              <a:lnSpc>
                <a:spcPts val="1000"/>
              </a:lnSpc>
            </a:pPr>
            <a:endParaRPr lang="ja-JP" altLang="en-US"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〇特定事業者のうち荷主には</a:t>
            </a:r>
            <a:r>
              <a:rPr lang="ja-JP" altLang="en-US" sz="2000" b="1" dirty="0">
                <a:latin typeface="Meiryo UI" panose="020B0604030504040204" pitchFamily="50" charset="-128"/>
                <a:ea typeface="Meiryo UI" panose="020B0604030504040204" pitchFamily="50" charset="-128"/>
              </a:rPr>
              <a:t>物流統括管理者</a:t>
            </a:r>
            <a:endParaRPr lang="en-US" altLang="ja-JP" sz="2000" b="1" dirty="0">
              <a:latin typeface="Meiryo UI" panose="020B0604030504040204" pitchFamily="50" charset="-128"/>
              <a:ea typeface="Meiryo UI" panose="020B0604030504040204" pitchFamily="50" charset="-128"/>
            </a:endParaRPr>
          </a:p>
          <a:p>
            <a:pPr marL="174625"/>
            <a:r>
              <a:rPr lang="ja-JP" altLang="en-US" sz="2000" dirty="0">
                <a:latin typeface="Meiryo UI" panose="020B0604030504040204" pitchFamily="50" charset="-128"/>
                <a:ea typeface="Meiryo UI" panose="020B0604030504040204" pitchFamily="50" charset="-128"/>
              </a:rPr>
              <a:t>の選任を義務付け。 </a:t>
            </a:r>
          </a:p>
          <a:p>
            <a:pPr>
              <a:lnSpc>
                <a:spcPts val="1000"/>
              </a:lnSpc>
            </a:pPr>
            <a:endParaRPr lang="ja-JP" altLang="en-US" dirty="0">
              <a:latin typeface="Meiryo UI" panose="020B0604030504040204" pitchFamily="50" charset="-128"/>
              <a:ea typeface="Meiryo UI" panose="020B0604030504040204" pitchFamily="50" charset="-128"/>
            </a:endParaRPr>
          </a:p>
          <a:p>
            <a:pPr marL="174625"/>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法律の名称を「流通業務の総合化及び効率化の促進</a:t>
            </a:r>
            <a:endParaRPr lang="en-US" altLang="ja-JP" sz="1600" dirty="0">
              <a:latin typeface="Meiryo UI" panose="020B0604030504040204" pitchFamily="50" charset="-128"/>
              <a:ea typeface="Meiryo UI" panose="020B0604030504040204" pitchFamily="50" charset="-128"/>
            </a:endParaRPr>
          </a:p>
          <a:p>
            <a:pPr marL="363538" indent="-188913"/>
            <a:r>
              <a:rPr lang="ja-JP" altLang="en-US" sz="1600" dirty="0">
                <a:latin typeface="Meiryo UI" panose="020B0604030504040204" pitchFamily="50" charset="-128"/>
                <a:ea typeface="Meiryo UI" panose="020B0604030504040204" pitchFamily="50" charset="-128"/>
              </a:rPr>
              <a:t>　に関する法律」から</a:t>
            </a:r>
            <a:r>
              <a:rPr lang="ja-JP" altLang="en-US" sz="1600" b="1" dirty="0">
                <a:latin typeface="Meiryo UI" panose="020B0604030504040204" pitchFamily="50" charset="-128"/>
                <a:ea typeface="Meiryo UI" panose="020B0604030504040204" pitchFamily="50" charset="-128"/>
              </a:rPr>
              <a:t>「物資の流通の効率化に関する法律」</a:t>
            </a:r>
            <a:endParaRPr lang="en-US" altLang="ja-JP" sz="1600" b="1" dirty="0">
              <a:latin typeface="Meiryo UI" panose="020B0604030504040204" pitchFamily="50" charset="-128"/>
              <a:ea typeface="Meiryo UI" panose="020B0604030504040204" pitchFamily="50" charset="-128"/>
            </a:endParaRPr>
          </a:p>
          <a:p>
            <a:pPr marL="174625"/>
            <a:r>
              <a:rPr lang="ja-JP" altLang="en-US" sz="1600" dirty="0">
                <a:latin typeface="Meiryo UI" panose="020B0604030504040204" pitchFamily="50" charset="-128"/>
                <a:ea typeface="Meiryo UI" panose="020B0604030504040204" pitchFamily="50" charset="-128"/>
              </a:rPr>
              <a:t>　に変更。 </a:t>
            </a:r>
          </a:p>
          <a:p>
            <a:pPr marL="174625"/>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鉄道建設・運輸機構の業務に、</a:t>
            </a:r>
            <a:endParaRPr lang="en-US" altLang="ja-JP" sz="1600" dirty="0">
              <a:latin typeface="Meiryo UI" panose="020B0604030504040204" pitchFamily="50" charset="-128"/>
              <a:ea typeface="Meiryo UI" panose="020B0604030504040204" pitchFamily="50" charset="-128"/>
            </a:endParaRPr>
          </a:p>
          <a:p>
            <a:pPr marL="174625"/>
            <a:r>
              <a:rPr lang="ja-JP" altLang="en-US" sz="1600" dirty="0">
                <a:latin typeface="Meiryo UI" panose="020B0604030504040204" pitchFamily="50" charset="-128"/>
                <a:ea typeface="Meiryo UI" panose="020B0604030504040204" pitchFamily="50" charset="-128"/>
              </a:rPr>
              <a:t>　認定「物流総合効率化事業」の実施に必要な資金の出資</a:t>
            </a:r>
            <a:endParaRPr lang="en-US" altLang="ja-JP" sz="1600" dirty="0">
              <a:latin typeface="Meiryo UI" panose="020B0604030504040204" pitchFamily="50" charset="-128"/>
              <a:ea typeface="Meiryo UI" panose="020B0604030504040204" pitchFamily="50" charset="-128"/>
            </a:endParaRPr>
          </a:p>
          <a:p>
            <a:pPr marL="174625"/>
            <a:r>
              <a:rPr lang="ja-JP" altLang="en-US" sz="1600" dirty="0">
                <a:latin typeface="Meiryo UI" panose="020B0604030504040204" pitchFamily="50" charset="-128"/>
                <a:ea typeface="Meiryo UI" panose="020B0604030504040204" pitchFamily="50" charset="-128"/>
              </a:rPr>
              <a:t>　を追加。（予算）</a:t>
            </a:r>
            <a:endParaRPr kumimoji="1" lang="ja-JP" altLang="en-US" sz="1600" dirty="0">
              <a:latin typeface="Meiryo UI" panose="020B0604030504040204" pitchFamily="50" charset="-128"/>
              <a:ea typeface="Meiryo UI" panose="020B0604030504040204" pitchFamily="50" charset="-128"/>
            </a:endParaRPr>
          </a:p>
        </p:txBody>
      </p:sp>
      <p:sp>
        <p:nvSpPr>
          <p:cNvPr id="8" name="タイトル 1">
            <a:extLst>
              <a:ext uri="{FF2B5EF4-FFF2-40B4-BE49-F238E27FC236}">
                <a16:creationId xmlns:a16="http://schemas.microsoft.com/office/drawing/2014/main" id="{4E015AE4-5578-2BD8-8AA0-85C933E1B69E}"/>
              </a:ext>
            </a:extLst>
          </p:cNvPr>
          <p:cNvSpPr txBox="1">
            <a:spLocks/>
          </p:cNvSpPr>
          <p:nvPr/>
        </p:nvSpPr>
        <p:spPr>
          <a:xfrm>
            <a:off x="0" y="749289"/>
            <a:ext cx="9900000" cy="476672"/>
          </a:xfrm>
          <a:prstGeom prst="rect">
            <a:avLst/>
          </a:prstGeom>
          <a:solidFill>
            <a:srgbClr val="0070C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solidFill>
                  <a:schemeClr val="bg1"/>
                </a:solidFill>
                <a:latin typeface="Meiryo UI" panose="020B0604030504040204" pitchFamily="50" charset="-128"/>
                <a:ea typeface="Meiryo UI" panose="020B0604030504040204" pitchFamily="50" charset="-128"/>
              </a:rPr>
              <a:t>荷主・物流事業者に対する規制的措置</a:t>
            </a:r>
          </a:p>
        </p:txBody>
      </p:sp>
      <p:pic>
        <p:nvPicPr>
          <p:cNvPr id="10" name="図 9">
            <a:extLst>
              <a:ext uri="{FF2B5EF4-FFF2-40B4-BE49-F238E27FC236}">
                <a16:creationId xmlns:a16="http://schemas.microsoft.com/office/drawing/2014/main" id="{5634EE3B-BD9D-DD79-641B-D05873D16A79}"/>
              </a:ext>
            </a:extLst>
          </p:cNvPr>
          <p:cNvPicPr>
            <a:picLocks noChangeAspect="1"/>
          </p:cNvPicPr>
          <p:nvPr/>
        </p:nvPicPr>
        <p:blipFill>
          <a:blip r:embed="rId3"/>
          <a:stretch>
            <a:fillRect/>
          </a:stretch>
        </p:blipFill>
        <p:spPr>
          <a:xfrm>
            <a:off x="5313039" y="4811236"/>
            <a:ext cx="4563283" cy="2009186"/>
          </a:xfrm>
          <a:prstGeom prst="rect">
            <a:avLst/>
          </a:prstGeom>
        </p:spPr>
      </p:pic>
      <p:sp>
        <p:nvSpPr>
          <p:cNvPr id="11" name="テキスト ボックス 10">
            <a:extLst>
              <a:ext uri="{FF2B5EF4-FFF2-40B4-BE49-F238E27FC236}">
                <a16:creationId xmlns:a16="http://schemas.microsoft.com/office/drawing/2014/main" id="{01D95781-8202-37A7-1DFC-A0F837A06393}"/>
              </a:ext>
            </a:extLst>
          </p:cNvPr>
          <p:cNvSpPr txBox="1"/>
          <p:nvPr/>
        </p:nvSpPr>
        <p:spPr>
          <a:xfrm>
            <a:off x="5313039" y="4472682"/>
            <a:ext cx="4644220" cy="338554"/>
          </a:xfrm>
          <a:prstGeom prst="rect">
            <a:avLst/>
          </a:prstGeom>
          <a:noFill/>
        </p:spPr>
        <p:txBody>
          <a:bodyPr wrap="none" rtlCol="0">
            <a:spAutoFit/>
          </a:bodyPr>
          <a:lstStyle/>
          <a:p>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荷主等が取り組むべき措置の例</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＜パレットの導入＞</a:t>
            </a:r>
            <a:endParaRPr kumimoji="1" lang="ja-JP" altLang="en-US" sz="1600" dirty="0">
              <a:latin typeface="Meiryo UI" panose="020B0604030504040204" pitchFamily="50" charset="-128"/>
              <a:ea typeface="Meiryo UI" panose="020B0604030504040204" pitchFamily="50" charset="-128"/>
            </a:endParaRPr>
          </a:p>
        </p:txBody>
      </p:sp>
      <p:sp>
        <p:nvSpPr>
          <p:cNvPr id="12" name="大かっこ 11">
            <a:extLst>
              <a:ext uri="{FF2B5EF4-FFF2-40B4-BE49-F238E27FC236}">
                <a16:creationId xmlns:a16="http://schemas.microsoft.com/office/drawing/2014/main" id="{FB0F830A-ED58-8D13-4BFE-75DB089F3747}"/>
              </a:ext>
            </a:extLst>
          </p:cNvPr>
          <p:cNvSpPr/>
          <p:nvPr/>
        </p:nvSpPr>
        <p:spPr>
          <a:xfrm>
            <a:off x="3800872" y="46956"/>
            <a:ext cx="3168352" cy="47667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nSpc>
                <a:spcPts val="1600"/>
              </a:lnSpc>
            </a:pPr>
            <a:r>
              <a:rPr lang="ja-JP" altLang="en-US" sz="1600" dirty="0">
                <a:solidFill>
                  <a:srgbClr val="0070C0"/>
                </a:solidFill>
                <a:latin typeface="Meiryo UI" panose="020B0604030504040204" pitchFamily="50" charset="-128"/>
                <a:ea typeface="Meiryo UI" panose="020B0604030504040204" pitchFamily="50" charset="-128"/>
              </a:rPr>
              <a:t>流通業務の総合化及び効率化の促進に関する法律</a:t>
            </a:r>
            <a:endParaRPr kumimoji="1" lang="ja-JP" altLang="en-US" sz="1600" dirty="0"/>
          </a:p>
        </p:txBody>
      </p:sp>
      <p:sp>
        <p:nvSpPr>
          <p:cNvPr id="13" name="スライド番号プレースホルダー 1">
            <a:extLst>
              <a:ext uri="{FF2B5EF4-FFF2-40B4-BE49-F238E27FC236}">
                <a16:creationId xmlns:a16="http://schemas.microsoft.com/office/drawing/2014/main" id="{C12325AF-725F-7EB3-C084-4BA0EA86B378}"/>
              </a:ext>
            </a:extLst>
          </p:cNvPr>
          <p:cNvSpPr txBox="1">
            <a:spLocks/>
          </p:cNvSpPr>
          <p:nvPr/>
        </p:nvSpPr>
        <p:spPr>
          <a:xfrm>
            <a:off x="7833320" y="6409210"/>
            <a:ext cx="2133258" cy="476174"/>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ja-JP"/>
            </a:defPPr>
            <a:lvl1pPr marL="0" algn="r" defTabSz="914400" rtl="0" eaLnBrk="1" latinLnBrk="0" hangingPunct="1">
              <a:defRPr kumimoji="1" sz="1400" kern="1200">
                <a:solidFill>
                  <a:srgbClr val="0000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defRPr/>
            </a:pPr>
            <a:fld id="{4D61F774-0360-46A0-AC05-F311B33FA93E}" type="slidenum">
              <a:rPr lang="en-US" altLang="ja-JP">
                <a:latin typeface="Arial"/>
                <a:ea typeface="ＭＳ Ｐゴシック"/>
              </a:rPr>
              <a:pPr fontAlgn="auto">
                <a:spcBef>
                  <a:spcPts val="0"/>
                </a:spcBef>
                <a:spcAft>
                  <a:spcPts val="0"/>
                </a:spcAft>
                <a:defRPr/>
              </a:pPr>
              <a:t>9</a:t>
            </a:fld>
            <a:endParaRPr lang="en-US" altLang="ja-JP" dirty="0">
              <a:latin typeface="Arial"/>
              <a:ea typeface="ＭＳ Ｐゴシック"/>
            </a:endParaRPr>
          </a:p>
        </p:txBody>
      </p:sp>
    </p:spTree>
    <p:extLst>
      <p:ext uri="{BB962C8B-B14F-4D97-AF65-F5344CB8AC3E}">
        <p14:creationId xmlns:p14="http://schemas.microsoft.com/office/powerpoint/2010/main" val="58116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59D6E4A-BC9D-13DB-2DF5-3C868AE1A64B}"/>
              </a:ext>
            </a:extLst>
          </p:cNvPr>
          <p:cNvSpPr txBox="1">
            <a:spLocks/>
          </p:cNvSpPr>
          <p:nvPr/>
        </p:nvSpPr>
        <p:spPr>
          <a:xfrm>
            <a:off x="0" y="0"/>
            <a:ext cx="10065567" cy="4766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zh-TW" altLang="en-US" kern="0" dirty="0"/>
              <a:t>貨物自動車運送事業法</a:t>
            </a:r>
            <a:r>
              <a:rPr lang="ja-JP" altLang="en-US" kern="0" dirty="0"/>
              <a:t>の改正</a:t>
            </a:r>
          </a:p>
        </p:txBody>
      </p:sp>
      <p:sp>
        <p:nvSpPr>
          <p:cNvPr id="5" name="テキスト ボックス 4">
            <a:extLst>
              <a:ext uri="{FF2B5EF4-FFF2-40B4-BE49-F238E27FC236}">
                <a16:creationId xmlns:a16="http://schemas.microsoft.com/office/drawing/2014/main" id="{876F4F9D-5652-071D-9B99-415732D6795D}"/>
              </a:ext>
            </a:extLst>
          </p:cNvPr>
          <p:cNvSpPr txBox="1"/>
          <p:nvPr/>
        </p:nvSpPr>
        <p:spPr>
          <a:xfrm>
            <a:off x="35162" y="1340768"/>
            <a:ext cx="9864837" cy="2811026"/>
          </a:xfrm>
          <a:prstGeom prst="rect">
            <a:avLst/>
          </a:prstGeom>
          <a:noFill/>
        </p:spPr>
        <p:txBody>
          <a:bodyPr wrap="square" lIns="36000" rIns="36000" rtlCol="0">
            <a:spAutoFit/>
          </a:bodyPr>
          <a:lstStyle/>
          <a:p>
            <a:pPr marL="174625" indent="-174625"/>
            <a:r>
              <a:rPr lang="ja-JP" altLang="en-US" sz="2000" dirty="0">
                <a:latin typeface="Meiryo UI" panose="020B0604030504040204" pitchFamily="50" charset="-128"/>
                <a:ea typeface="Meiryo UI" panose="020B0604030504040204" pitchFamily="50" charset="-128"/>
              </a:rPr>
              <a:t>〇</a:t>
            </a:r>
            <a:r>
              <a:rPr lang="ja-JP" altLang="en-US" sz="2000" b="1" dirty="0">
                <a:latin typeface="Meiryo UI" panose="020B0604030504040204" pitchFamily="50" charset="-128"/>
                <a:ea typeface="Meiryo UI" panose="020B0604030504040204" pitchFamily="50" charset="-128"/>
              </a:rPr>
              <a:t>元請事業者</a:t>
            </a:r>
            <a:r>
              <a:rPr lang="ja-JP" altLang="en-US" sz="2000" dirty="0">
                <a:latin typeface="Meiryo UI" panose="020B0604030504040204" pitchFamily="50" charset="-128"/>
                <a:ea typeface="Meiryo UI" panose="020B0604030504040204" pitchFamily="50" charset="-128"/>
              </a:rPr>
              <a:t>に対し、実運送事業者の名称等を記載した</a:t>
            </a:r>
            <a:r>
              <a:rPr lang="ja-JP" altLang="en-US" sz="2000" b="1" dirty="0">
                <a:latin typeface="Meiryo UI" panose="020B0604030504040204" pitchFamily="50" charset="-128"/>
                <a:ea typeface="Meiryo UI" panose="020B0604030504040204" pitchFamily="50" charset="-128"/>
              </a:rPr>
              <a:t>実運送体制管理簿</a:t>
            </a:r>
            <a:r>
              <a:rPr lang="ja-JP" altLang="en-US" sz="2000" dirty="0">
                <a:latin typeface="Meiryo UI" panose="020B0604030504040204" pitchFamily="50" charset="-128"/>
                <a:ea typeface="Meiryo UI" panose="020B0604030504040204" pitchFamily="50" charset="-128"/>
              </a:rPr>
              <a:t>の作成を義務付け。</a:t>
            </a:r>
            <a:endParaRPr lang="en-US" altLang="ja-JP" sz="2000" dirty="0">
              <a:latin typeface="Meiryo UI" panose="020B0604030504040204" pitchFamily="50" charset="-128"/>
              <a:ea typeface="Meiryo UI" panose="020B0604030504040204" pitchFamily="50" charset="-128"/>
            </a:endParaRPr>
          </a:p>
          <a:p>
            <a:pPr marL="174625" indent="-174625">
              <a:lnSpc>
                <a:spcPts val="1000"/>
              </a:lnSpc>
            </a:pPr>
            <a:endParaRPr lang="ja-JP" altLang="en-US" sz="2000" dirty="0">
              <a:latin typeface="Meiryo UI" panose="020B0604030504040204" pitchFamily="50" charset="-128"/>
              <a:ea typeface="Meiryo UI" panose="020B0604030504040204" pitchFamily="50" charset="-128"/>
            </a:endParaRPr>
          </a:p>
          <a:p>
            <a:pPr marL="174625" indent="-174625"/>
            <a:r>
              <a:rPr lang="ja-JP" altLang="en-US" sz="2000" dirty="0">
                <a:latin typeface="Meiryo UI" panose="020B0604030504040204" pitchFamily="50" charset="-128"/>
                <a:ea typeface="Meiryo UI" panose="020B0604030504040204" pitchFamily="50" charset="-128"/>
              </a:rPr>
              <a:t>〇荷主・トラック事業者・利用運送事業者に対し、</a:t>
            </a:r>
            <a:r>
              <a:rPr lang="ja-JP" altLang="en-US" sz="2000" b="1" dirty="0">
                <a:latin typeface="Meiryo UI" panose="020B0604030504040204" pitchFamily="50" charset="-128"/>
                <a:ea typeface="Meiryo UI" panose="020B0604030504040204" pitchFamily="50" charset="-128"/>
              </a:rPr>
              <a:t>運送契約の締結</a:t>
            </a:r>
            <a:r>
              <a:rPr lang="ja-JP" altLang="en-US" sz="2000" dirty="0">
                <a:latin typeface="Meiryo UI" panose="020B0604030504040204" pitchFamily="50" charset="-128"/>
                <a:ea typeface="Meiryo UI" panose="020B0604030504040204" pitchFamily="50" charset="-128"/>
              </a:rPr>
              <a:t>等に際して、提供する役務の内容やその対価（附帯業務料、燃料サーチャージ等を含む。）等について記載した</a:t>
            </a:r>
            <a:r>
              <a:rPr lang="ja-JP" altLang="en-US" sz="2000" b="1" dirty="0">
                <a:latin typeface="Meiryo UI" panose="020B0604030504040204" pitchFamily="50" charset="-128"/>
                <a:ea typeface="Meiryo UI" panose="020B0604030504040204" pitchFamily="50" charset="-128"/>
              </a:rPr>
              <a:t>書面による交付等</a:t>
            </a:r>
            <a:r>
              <a:rPr lang="ja-JP" altLang="en-US" sz="2000" dirty="0">
                <a:latin typeface="Meiryo UI" panose="020B0604030504040204" pitchFamily="50" charset="-128"/>
                <a:ea typeface="Meiryo UI" panose="020B0604030504040204" pitchFamily="50" charset="-128"/>
              </a:rPr>
              <a:t>を義務付け。</a:t>
            </a:r>
          </a:p>
          <a:p>
            <a:pPr marL="174625" indent="-174625">
              <a:lnSpc>
                <a:spcPts val="1000"/>
              </a:lnSpc>
            </a:pPr>
            <a:endParaRPr lang="en-US" altLang="ja-JP" sz="2000" dirty="0">
              <a:latin typeface="Meiryo UI" panose="020B0604030504040204" pitchFamily="50" charset="-128"/>
              <a:ea typeface="Meiryo UI" panose="020B0604030504040204" pitchFamily="50" charset="-128"/>
            </a:endParaRPr>
          </a:p>
          <a:p>
            <a:pPr marL="174625" indent="-174625"/>
            <a:r>
              <a:rPr lang="ja-JP" altLang="en-US" sz="2000" dirty="0">
                <a:latin typeface="Meiryo UI" panose="020B0604030504040204" pitchFamily="50" charset="-128"/>
                <a:ea typeface="Meiryo UI" panose="020B0604030504040204" pitchFamily="50" charset="-128"/>
              </a:rPr>
              <a:t>〇トラック事業者・利用運送事業者に対し他の事業者の</a:t>
            </a:r>
            <a:r>
              <a:rPr lang="ja-JP" altLang="en-US" sz="2000" b="1" dirty="0">
                <a:latin typeface="Meiryo UI" panose="020B0604030504040204" pitchFamily="50" charset="-128"/>
                <a:ea typeface="Meiryo UI" panose="020B0604030504040204" pitchFamily="50" charset="-128"/>
              </a:rPr>
              <a:t>運送の利用（＝下請けに出す行為）の適正化</a:t>
            </a:r>
            <a:r>
              <a:rPr lang="ja-JP" altLang="en-US" sz="2000" dirty="0">
                <a:latin typeface="Meiryo UI" panose="020B0604030504040204" pitchFamily="50" charset="-128"/>
                <a:ea typeface="Meiryo UI" panose="020B0604030504040204" pitchFamily="50" charset="-128"/>
              </a:rPr>
              <a:t>について努力義務を課すとともに、一定規模以上の事業者に対し、当該適正化に関する</a:t>
            </a:r>
            <a:r>
              <a:rPr lang="ja-JP" altLang="en-US" sz="2000" b="1" dirty="0">
                <a:latin typeface="Meiryo UI" panose="020B0604030504040204" pitchFamily="50" charset="-128"/>
                <a:ea typeface="Meiryo UI" panose="020B0604030504040204" pitchFamily="50" charset="-128"/>
              </a:rPr>
              <a:t>管理規程の作成、責任者の選任</a:t>
            </a:r>
            <a:r>
              <a:rPr lang="ja-JP" altLang="en-US" sz="2000" dirty="0">
                <a:latin typeface="Meiryo UI" panose="020B0604030504040204" pitchFamily="50" charset="-128"/>
                <a:ea typeface="Meiryo UI" panose="020B0604030504040204" pitchFamily="50" charset="-128"/>
              </a:rPr>
              <a:t>を義務付け。</a:t>
            </a:r>
            <a:endParaRPr lang="en-US" altLang="ja-JP" sz="2000" dirty="0">
              <a:latin typeface="Meiryo UI" panose="020B0604030504040204" pitchFamily="50" charset="-128"/>
              <a:ea typeface="Meiryo UI" panose="020B0604030504040204" pitchFamily="50" charset="-128"/>
            </a:endParaRPr>
          </a:p>
        </p:txBody>
      </p:sp>
      <p:sp>
        <p:nvSpPr>
          <p:cNvPr id="6" name="タイトル 1">
            <a:extLst>
              <a:ext uri="{FF2B5EF4-FFF2-40B4-BE49-F238E27FC236}">
                <a16:creationId xmlns:a16="http://schemas.microsoft.com/office/drawing/2014/main" id="{8297BD3C-17E2-5441-4888-1DB6AFBF5948}"/>
              </a:ext>
            </a:extLst>
          </p:cNvPr>
          <p:cNvSpPr txBox="1">
            <a:spLocks/>
          </p:cNvSpPr>
          <p:nvPr/>
        </p:nvSpPr>
        <p:spPr>
          <a:xfrm>
            <a:off x="12526" y="764704"/>
            <a:ext cx="9900000" cy="476672"/>
          </a:xfrm>
          <a:prstGeom prst="rect">
            <a:avLst/>
          </a:prstGeom>
          <a:solidFill>
            <a:srgbClr val="0070C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solidFill>
                  <a:schemeClr val="bg1"/>
                </a:solidFill>
                <a:latin typeface="Meiryo UI" panose="020B0604030504040204" pitchFamily="50" charset="-128"/>
                <a:ea typeface="Meiryo UI" panose="020B0604030504040204" pitchFamily="50" charset="-128"/>
              </a:rPr>
              <a:t>トラック事業者の取引に対する規制的措置</a:t>
            </a:r>
          </a:p>
        </p:txBody>
      </p:sp>
      <p:sp>
        <p:nvSpPr>
          <p:cNvPr id="7" name="タイトル 1">
            <a:extLst>
              <a:ext uri="{FF2B5EF4-FFF2-40B4-BE49-F238E27FC236}">
                <a16:creationId xmlns:a16="http://schemas.microsoft.com/office/drawing/2014/main" id="{308FF545-E2D2-531F-DFA9-2DB1A2F0B709}"/>
              </a:ext>
            </a:extLst>
          </p:cNvPr>
          <p:cNvSpPr txBox="1">
            <a:spLocks/>
          </p:cNvSpPr>
          <p:nvPr/>
        </p:nvSpPr>
        <p:spPr>
          <a:xfrm>
            <a:off x="12525" y="4464496"/>
            <a:ext cx="9900000" cy="476672"/>
          </a:xfrm>
          <a:prstGeom prst="rect">
            <a:avLst/>
          </a:prstGeom>
          <a:solidFill>
            <a:srgbClr val="0070C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solidFill>
                  <a:schemeClr val="bg1"/>
                </a:solidFill>
                <a:latin typeface="Meiryo UI" panose="020B0604030504040204" pitchFamily="50" charset="-128"/>
                <a:ea typeface="Meiryo UI" panose="020B0604030504040204" pitchFamily="50" charset="-128"/>
              </a:rPr>
              <a:t>軽トラック事業者の取引に対する規制的措置</a:t>
            </a:r>
          </a:p>
        </p:txBody>
      </p:sp>
      <p:sp>
        <p:nvSpPr>
          <p:cNvPr id="8" name="テキスト ボックス 7">
            <a:extLst>
              <a:ext uri="{FF2B5EF4-FFF2-40B4-BE49-F238E27FC236}">
                <a16:creationId xmlns:a16="http://schemas.microsoft.com/office/drawing/2014/main" id="{927313D2-1F23-AF46-B4BB-14252210509B}"/>
              </a:ext>
            </a:extLst>
          </p:cNvPr>
          <p:cNvSpPr txBox="1"/>
          <p:nvPr/>
        </p:nvSpPr>
        <p:spPr>
          <a:xfrm>
            <a:off x="17580" y="5070589"/>
            <a:ext cx="9864837" cy="1451679"/>
          </a:xfrm>
          <a:prstGeom prst="rect">
            <a:avLst/>
          </a:prstGeom>
          <a:noFill/>
        </p:spPr>
        <p:txBody>
          <a:bodyPr wrap="square" lIns="36000" rIns="36000" rtlCol="0">
            <a:spAutoFit/>
          </a:bodyPr>
          <a:lstStyle/>
          <a:p>
            <a:pPr marL="174625" indent="-174625"/>
            <a:r>
              <a:rPr lang="ja-JP" altLang="en-US" sz="2000" dirty="0">
                <a:latin typeface="Meiryo UI" panose="020B0604030504040204" pitchFamily="50" charset="-128"/>
                <a:ea typeface="Meiryo UI" panose="020B0604030504040204" pitchFamily="50" charset="-128"/>
              </a:rPr>
              <a:t>〇軽トラック事業者に対し、①必要な法令等の知識を担保するための</a:t>
            </a:r>
            <a:r>
              <a:rPr lang="ja-JP" altLang="en-US" sz="2000" b="1" dirty="0">
                <a:latin typeface="Meiryo UI" panose="020B0604030504040204" pitchFamily="50" charset="-128"/>
                <a:ea typeface="Meiryo UI" panose="020B0604030504040204" pitchFamily="50" charset="-128"/>
              </a:rPr>
              <a:t>管理者選任</a:t>
            </a:r>
            <a:r>
              <a:rPr lang="ja-JP" altLang="en-US" sz="2000" dirty="0">
                <a:latin typeface="Meiryo UI" panose="020B0604030504040204" pitchFamily="50" charset="-128"/>
                <a:ea typeface="Meiryo UI" panose="020B0604030504040204" pitchFamily="50" charset="-128"/>
              </a:rPr>
              <a:t>と</a:t>
            </a:r>
            <a:r>
              <a:rPr lang="ja-JP" altLang="en-US" sz="2000" b="1" dirty="0">
                <a:latin typeface="Meiryo UI" panose="020B0604030504040204" pitchFamily="50" charset="-128"/>
                <a:ea typeface="Meiryo UI" panose="020B0604030504040204" pitchFamily="50" charset="-128"/>
              </a:rPr>
              <a:t>講習受講</a:t>
            </a:r>
            <a:r>
              <a:rPr lang="ja-JP" altLang="en-US" sz="2000" dirty="0">
                <a:latin typeface="Meiryo UI" panose="020B0604030504040204" pitchFamily="50" charset="-128"/>
                <a:ea typeface="Meiryo UI" panose="020B0604030504040204" pitchFamily="50" charset="-128"/>
              </a:rPr>
              <a:t>、②国交大臣への</a:t>
            </a:r>
            <a:r>
              <a:rPr lang="ja-JP" altLang="en-US" sz="2000" b="1" dirty="0">
                <a:latin typeface="Meiryo UI" panose="020B0604030504040204" pitchFamily="50" charset="-128"/>
                <a:ea typeface="Meiryo UI" panose="020B0604030504040204" pitchFamily="50" charset="-128"/>
              </a:rPr>
              <a:t>事故報告</a:t>
            </a:r>
            <a:r>
              <a:rPr lang="ja-JP" altLang="en-US" sz="2000" dirty="0">
                <a:latin typeface="Meiryo UI" panose="020B0604030504040204" pitchFamily="50" charset="-128"/>
                <a:ea typeface="Meiryo UI" panose="020B0604030504040204" pitchFamily="50" charset="-128"/>
              </a:rPr>
              <a:t>を義務付け。</a:t>
            </a:r>
          </a:p>
          <a:p>
            <a:pPr marL="174625" indent="-174625">
              <a:lnSpc>
                <a:spcPts val="1000"/>
              </a:lnSpc>
            </a:pPr>
            <a:endParaRPr lang="ja-JP" altLang="en-US" sz="2000" dirty="0">
              <a:latin typeface="Meiryo UI" panose="020B0604030504040204" pitchFamily="50" charset="-128"/>
              <a:ea typeface="Meiryo UI" panose="020B0604030504040204" pitchFamily="50" charset="-128"/>
            </a:endParaRPr>
          </a:p>
          <a:p>
            <a:pPr marL="174625" indent="-174625"/>
            <a:r>
              <a:rPr lang="ja-JP" altLang="en-US" sz="2000" dirty="0">
                <a:latin typeface="Meiryo UI" panose="020B0604030504040204" pitchFamily="50" charset="-128"/>
                <a:ea typeface="Meiryo UI" panose="020B0604030504040204" pitchFamily="50" charset="-128"/>
              </a:rPr>
              <a:t>〇国交省</a:t>
            </a:r>
            <a:r>
              <a:rPr lang="en-US" altLang="ja-JP" sz="2000" dirty="0">
                <a:latin typeface="Meiryo UI" panose="020B0604030504040204" pitchFamily="50" charset="-128"/>
                <a:ea typeface="Meiryo UI" panose="020B0604030504040204" pitchFamily="50" charset="-128"/>
              </a:rPr>
              <a:t>HP</a:t>
            </a:r>
            <a:r>
              <a:rPr lang="ja-JP" altLang="en-US" sz="2000" dirty="0">
                <a:latin typeface="Meiryo UI" panose="020B0604030504040204" pitchFamily="50" charset="-128"/>
                <a:ea typeface="Meiryo UI" panose="020B0604030504040204" pitchFamily="50" charset="-128"/>
              </a:rPr>
              <a:t>における公表対象に、軽トラック事業者に係る事故報告・安全確保命令に関する情報等を追加。</a:t>
            </a:r>
          </a:p>
        </p:txBody>
      </p:sp>
      <p:sp>
        <p:nvSpPr>
          <p:cNvPr id="9" name="スライド番号プレースホルダー 1">
            <a:extLst>
              <a:ext uri="{FF2B5EF4-FFF2-40B4-BE49-F238E27FC236}">
                <a16:creationId xmlns:a16="http://schemas.microsoft.com/office/drawing/2014/main" id="{F3F3114E-A3D9-58F5-F132-30BC6D4C4BA8}"/>
              </a:ext>
            </a:extLst>
          </p:cNvPr>
          <p:cNvSpPr txBox="1">
            <a:spLocks/>
          </p:cNvSpPr>
          <p:nvPr/>
        </p:nvSpPr>
        <p:spPr>
          <a:xfrm>
            <a:off x="7833320" y="6409210"/>
            <a:ext cx="2133258" cy="476174"/>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ja-JP"/>
            </a:defPPr>
            <a:lvl1pPr marL="0" algn="r" defTabSz="914400" rtl="0" eaLnBrk="1" latinLnBrk="0" hangingPunct="1">
              <a:defRPr kumimoji="1" sz="1400" kern="1200">
                <a:solidFill>
                  <a:srgbClr val="0000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defRPr/>
            </a:pPr>
            <a:fld id="{4D61F774-0360-46A0-AC05-F311B33FA93E}" type="slidenum">
              <a:rPr lang="en-US" altLang="ja-JP">
                <a:latin typeface="Arial"/>
                <a:ea typeface="ＭＳ Ｐゴシック"/>
              </a:rPr>
              <a:pPr fontAlgn="auto">
                <a:spcBef>
                  <a:spcPts val="0"/>
                </a:spcBef>
                <a:spcAft>
                  <a:spcPts val="0"/>
                </a:spcAft>
                <a:defRPr/>
              </a:pPr>
              <a:t>10</a:t>
            </a:fld>
            <a:endParaRPr lang="en-US" altLang="ja-JP" dirty="0">
              <a:latin typeface="Arial"/>
              <a:ea typeface="ＭＳ Ｐゴシック"/>
            </a:endParaRPr>
          </a:p>
        </p:txBody>
      </p:sp>
    </p:spTree>
    <p:extLst>
      <p:ext uri="{BB962C8B-B14F-4D97-AF65-F5344CB8AC3E}">
        <p14:creationId xmlns:p14="http://schemas.microsoft.com/office/powerpoint/2010/main" val="3267496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5F1C8B-A7FC-41FA-687F-EC6BB88F766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DE539DF-E507-4D1F-27F3-6B4FCC2D5FB6}"/>
              </a:ext>
            </a:extLst>
          </p:cNvPr>
          <p:cNvSpPr>
            <a:spLocks noGrp="1"/>
          </p:cNvSpPr>
          <p:nvPr>
            <p:ph sz="half" idx="1"/>
          </p:nvPr>
        </p:nvSpPr>
        <p:spPr/>
        <p:txBody>
          <a:bodyPr/>
          <a:lstStyle/>
          <a:p>
            <a:endParaRPr kumimoji="1" lang="ja-JP" altLang="en-US"/>
          </a:p>
        </p:txBody>
      </p:sp>
      <p:sp>
        <p:nvSpPr>
          <p:cNvPr id="4" name="コンテンツ プレースホルダー 3">
            <a:extLst>
              <a:ext uri="{FF2B5EF4-FFF2-40B4-BE49-F238E27FC236}">
                <a16:creationId xmlns:a16="http://schemas.microsoft.com/office/drawing/2014/main" id="{E1526425-B892-3B89-D2BD-C76C2E4B674F}"/>
              </a:ext>
            </a:extLst>
          </p:cNvPr>
          <p:cNvSpPr>
            <a:spLocks noGrp="1"/>
          </p:cNvSpPr>
          <p:nvPr>
            <p:ph sz="half" idx="2"/>
          </p:nvPr>
        </p:nvSpPr>
        <p:spPr/>
        <p:txBody>
          <a:bodyPr/>
          <a:lstStyle/>
          <a:p>
            <a:endParaRPr kumimoji="1" lang="ja-JP" altLang="en-US"/>
          </a:p>
        </p:txBody>
      </p:sp>
      <p:pic>
        <p:nvPicPr>
          <p:cNvPr id="6" name="図 5">
            <a:extLst>
              <a:ext uri="{FF2B5EF4-FFF2-40B4-BE49-F238E27FC236}">
                <a16:creationId xmlns:a16="http://schemas.microsoft.com/office/drawing/2014/main" id="{12684F19-401F-29F4-A5B4-AB119834150D}"/>
              </a:ext>
            </a:extLst>
          </p:cNvPr>
          <p:cNvPicPr>
            <a:picLocks noChangeAspect="1"/>
          </p:cNvPicPr>
          <p:nvPr/>
        </p:nvPicPr>
        <p:blipFill>
          <a:blip r:embed="rId3"/>
          <a:stretch>
            <a:fillRect/>
          </a:stretch>
        </p:blipFill>
        <p:spPr>
          <a:xfrm>
            <a:off x="0" y="0"/>
            <a:ext cx="9905999" cy="6886654"/>
          </a:xfrm>
          <a:prstGeom prst="rect">
            <a:avLst/>
          </a:prstGeom>
        </p:spPr>
      </p:pic>
      <p:sp>
        <p:nvSpPr>
          <p:cNvPr id="7" name="スライド番号プレースホルダー 2">
            <a:extLst>
              <a:ext uri="{FF2B5EF4-FFF2-40B4-BE49-F238E27FC236}">
                <a16:creationId xmlns:a16="http://schemas.microsoft.com/office/drawing/2014/main" id="{4D727598-73BC-D8DD-5A92-9C96762F61AB}"/>
              </a:ext>
            </a:extLst>
          </p:cNvPr>
          <p:cNvSpPr txBox="1">
            <a:spLocks/>
          </p:cNvSpPr>
          <p:nvPr/>
        </p:nvSpPr>
        <p:spPr>
          <a:xfrm>
            <a:off x="7749952" y="6353407"/>
            <a:ext cx="2188131" cy="480529"/>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11</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2004992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B594817-81E6-E510-7B7A-2089EE4DAFCB}"/>
              </a:ext>
            </a:extLst>
          </p:cNvPr>
          <p:cNvSpPr txBox="1"/>
          <p:nvPr/>
        </p:nvSpPr>
        <p:spPr>
          <a:xfrm>
            <a:off x="43731" y="44140"/>
            <a:ext cx="9761598" cy="369332"/>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主要施策のポイント（</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1</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a:t>
            </a:r>
            <a:r>
              <a:rPr kumimoji="0" lang="ja-JP" altLang="en-US" sz="12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通常国会での法制化</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法改正案の概要）　　　　　　</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sp>
        <p:nvSpPr>
          <p:cNvPr id="40" name="正方形/長方形 39">
            <a:extLst>
              <a:ext uri="{FF2B5EF4-FFF2-40B4-BE49-F238E27FC236}">
                <a16:creationId xmlns:a16="http://schemas.microsoft.com/office/drawing/2014/main" id="{B9431D41-516C-00F4-4551-E93F95BF04AF}"/>
              </a:ext>
            </a:extLst>
          </p:cNvPr>
          <p:cNvSpPr/>
          <p:nvPr/>
        </p:nvSpPr>
        <p:spPr>
          <a:xfrm>
            <a:off x="78923" y="2327166"/>
            <a:ext cx="9727200" cy="180000"/>
          </a:xfrm>
          <a:prstGeom prst="rect">
            <a:avLst/>
          </a:prstGeom>
          <a:solidFill>
            <a:schemeClr val="tx2"/>
          </a:solidFill>
          <a:ln w="19050">
            <a:solidFill>
              <a:schemeClr val="tx2"/>
            </a:solid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marL="0" marR="0" lvl="0" indent="0" algn="l" defTabSz="121910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１．荷主・物流事業者に対する規制的措置　　　　　　                                                                                　　　　</a:t>
            </a:r>
            <a:r>
              <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流通業務総合効率化法</a:t>
            </a:r>
            <a:r>
              <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41" name="正方形/長方形 40">
            <a:extLst>
              <a:ext uri="{FF2B5EF4-FFF2-40B4-BE49-F238E27FC236}">
                <a16:creationId xmlns:a16="http://schemas.microsoft.com/office/drawing/2014/main" id="{ED4CD52A-FA16-C2CD-821D-643D9539F553}"/>
              </a:ext>
            </a:extLst>
          </p:cNvPr>
          <p:cNvSpPr/>
          <p:nvPr/>
        </p:nvSpPr>
        <p:spPr>
          <a:xfrm>
            <a:off x="79363" y="2522318"/>
            <a:ext cx="9725498" cy="1731363"/>
          </a:xfrm>
          <a:prstGeom prst="rect">
            <a:avLst/>
          </a:prstGeom>
          <a:noFill/>
          <a:ln w="19050">
            <a:solidFill>
              <a:schemeClr val="tx2"/>
            </a:solid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marL="0" marR="0" lvl="0" indent="0" algn="l" defTabSz="1219104"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5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2" name="正方形/長方形 41">
            <a:extLst>
              <a:ext uri="{FF2B5EF4-FFF2-40B4-BE49-F238E27FC236}">
                <a16:creationId xmlns:a16="http://schemas.microsoft.com/office/drawing/2014/main" id="{52A30024-EA30-9FF9-BB33-3E2319317F3B}"/>
              </a:ext>
            </a:extLst>
          </p:cNvPr>
          <p:cNvSpPr/>
          <p:nvPr/>
        </p:nvSpPr>
        <p:spPr>
          <a:xfrm>
            <a:off x="98854" y="727161"/>
            <a:ext cx="9653946" cy="319563"/>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marL="87313" marR="0" lvl="0" indent="-87313" algn="l" defTabSz="179388" rtl="0" eaLnBrk="1" fontAlgn="auto" latinLnBrk="0" hangingPunct="1">
              <a:lnSpc>
                <a:spcPts val="1500"/>
              </a:lnSpc>
              <a:spcBef>
                <a:spcPts val="0"/>
              </a:spcBef>
              <a:spcAft>
                <a:spcPts val="0"/>
              </a:spcAft>
              <a:buClrTx/>
              <a:buSzTx/>
              <a:buFontTx/>
              <a:buNone/>
              <a:tabLst>
                <a:tab pos="176213" algn="l"/>
              </a:tabLst>
              <a:defRPr/>
            </a:pPr>
            <a:r>
              <a:rPr kumimoji="0" lang="ja-JP" altLang="en-US"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〇物流は国民生活・経済を支える社会インフラ。物流産業を魅力ある職場とするため、働き方改革に関する法律が本年４月</a:t>
            </a:r>
            <a:br>
              <a:rPr kumimoji="0" lang="en-US" altLang="ja-JP"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ja-JP" altLang="en-US"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から適用される一方、物流の停滞が懸念される</a:t>
            </a:r>
            <a:r>
              <a:rPr kumimoji="0" lang="ja-JP" altLang="en-US" sz="1200" b="1"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200" b="1"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0" lang="ja-JP" altLang="en-US" sz="1200" b="1"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年問題」</a:t>
            </a:r>
            <a:r>
              <a:rPr kumimoji="0" lang="ja-JP" altLang="en-US"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に直面。</a:t>
            </a:r>
          </a:p>
        </p:txBody>
      </p:sp>
      <p:sp>
        <p:nvSpPr>
          <p:cNvPr id="43" name="正方形/長方形 42">
            <a:extLst>
              <a:ext uri="{FF2B5EF4-FFF2-40B4-BE49-F238E27FC236}">
                <a16:creationId xmlns:a16="http://schemas.microsoft.com/office/drawing/2014/main" id="{12ECD657-3D6A-D198-E509-8DB1C0BEC4BE}"/>
              </a:ext>
            </a:extLst>
          </p:cNvPr>
          <p:cNvSpPr/>
          <p:nvPr/>
        </p:nvSpPr>
        <p:spPr>
          <a:xfrm>
            <a:off x="79831" y="634816"/>
            <a:ext cx="9725498" cy="1420295"/>
          </a:xfrm>
          <a:prstGeom prst="rect">
            <a:avLst/>
          </a:prstGeom>
          <a:noFill/>
          <a:ln w="19050">
            <a:solidFill>
              <a:srgbClr val="002060"/>
            </a:solidFill>
          </a:ln>
        </p:spPr>
        <p:style>
          <a:lnRef idx="2">
            <a:schemeClr val="accent6"/>
          </a:lnRef>
          <a:fillRef idx="1">
            <a:schemeClr val="lt1"/>
          </a:fillRef>
          <a:effectRef idx="0">
            <a:schemeClr val="accent6"/>
          </a:effectRef>
          <a:fontRef idx="minor">
            <a:schemeClr val="dk1"/>
          </a:fontRef>
        </p:style>
        <p:txBody>
          <a:bodyPr wrap="square" tIns="216000" bIns="0" anchor="t" anchorCtr="0">
            <a:noAutofit/>
          </a:bodyPr>
          <a:lstStyle/>
          <a:p>
            <a:pPr marL="0" marR="0" lvl="0" indent="0" algn="l" defTabSz="1219104" rtl="0" eaLnBrk="1" fontAlgn="auto" latinLnBrk="0" hangingPunct="1">
              <a:lnSpc>
                <a:spcPct val="100000"/>
              </a:lnSpc>
              <a:spcBef>
                <a:spcPts val="0"/>
              </a:spcBef>
              <a:spcAft>
                <a:spcPts val="100"/>
              </a:spcAft>
              <a:buClrTx/>
              <a:buSzTx/>
              <a:buFontTx/>
              <a:buNone/>
              <a:tabLst/>
              <a:defRPr/>
            </a:pPr>
            <a:endParaRPr kumimoji="0" lang="en-US" altLang="ja-JP" sz="1200" b="0" i="0" u="none" strike="noStrike" kern="1200" cap="none" spc="-5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a:p>
            <a:pPr marL="0" marR="0" lvl="0" indent="0" algn="l" defTabSz="1219104" rtl="0" eaLnBrk="1" fontAlgn="auto" latinLnBrk="0" hangingPunct="1">
              <a:lnSpc>
                <a:spcPct val="100000"/>
              </a:lnSpc>
              <a:spcBef>
                <a:spcPts val="0"/>
              </a:spcBef>
              <a:spcAft>
                <a:spcPts val="100"/>
              </a:spcAft>
              <a:buClrTx/>
              <a:buSzTx/>
              <a:buFontTx/>
              <a:buNone/>
              <a:tabLst/>
              <a:defRPr/>
            </a:pPr>
            <a:endParaRPr kumimoji="0" lang="en-US" altLang="ja-JP" sz="1200" b="0" i="0" u="none" strike="noStrike" kern="1200" cap="none" spc="-5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5" name="正方形/長方形 44">
            <a:extLst>
              <a:ext uri="{FF2B5EF4-FFF2-40B4-BE49-F238E27FC236}">
                <a16:creationId xmlns:a16="http://schemas.microsoft.com/office/drawing/2014/main" id="{065B0773-13EF-1CB9-4982-517DCAB697EA}"/>
              </a:ext>
            </a:extLst>
          </p:cNvPr>
          <p:cNvSpPr/>
          <p:nvPr/>
        </p:nvSpPr>
        <p:spPr>
          <a:xfrm>
            <a:off x="71502" y="457735"/>
            <a:ext cx="1080000" cy="216000"/>
          </a:xfrm>
          <a:prstGeom prst="rect">
            <a:avLst/>
          </a:prstGeom>
          <a:solidFill>
            <a:schemeClr val="accent1">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anchor="ctr" anchorCtr="0">
            <a:noAutofit/>
          </a:bodyPr>
          <a:lstStyle/>
          <a:p>
            <a:pPr marL="0" marR="0" lvl="0" indent="0" algn="ctr" defTabSz="121910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背景・必要性</a:t>
            </a:r>
            <a:endPar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a:extLst>
              <a:ext uri="{FF2B5EF4-FFF2-40B4-BE49-F238E27FC236}">
                <a16:creationId xmlns:a16="http://schemas.microsoft.com/office/drawing/2014/main" id="{734025E3-A8C8-58E9-8FD4-5FEF447B3209}"/>
              </a:ext>
            </a:extLst>
          </p:cNvPr>
          <p:cNvSpPr/>
          <p:nvPr/>
        </p:nvSpPr>
        <p:spPr>
          <a:xfrm>
            <a:off x="71502" y="2095773"/>
            <a:ext cx="1080000" cy="216000"/>
          </a:xfrm>
          <a:prstGeom prst="rect">
            <a:avLst/>
          </a:prstGeom>
          <a:solidFill>
            <a:schemeClr val="accent1">
              <a:lumMod val="50000"/>
            </a:schemeClr>
          </a:solidFill>
          <a:ln w="38100">
            <a:noFill/>
          </a:ln>
        </p:spPr>
        <p:style>
          <a:lnRef idx="2">
            <a:schemeClr val="accent5">
              <a:shade val="50000"/>
            </a:schemeClr>
          </a:lnRef>
          <a:fillRef idx="1">
            <a:schemeClr val="accent5"/>
          </a:fillRef>
          <a:effectRef idx="0">
            <a:schemeClr val="accent5"/>
          </a:effectRef>
          <a:fontRef idx="minor">
            <a:schemeClr val="lt1"/>
          </a:fontRef>
        </p:style>
        <p:txBody>
          <a:bodyPr wrap="square" lIns="36000" rIns="36000" anchor="ctr" anchorCtr="0">
            <a:noAutofit/>
          </a:bodyPr>
          <a:lstStyle/>
          <a:p>
            <a:pPr marL="0" marR="0" lvl="0" indent="0" algn="ctr" defTabSz="121910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法案の概要</a:t>
            </a:r>
            <a:endPar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図 46">
            <a:extLst>
              <a:ext uri="{FF2B5EF4-FFF2-40B4-BE49-F238E27FC236}">
                <a16:creationId xmlns:a16="http://schemas.microsoft.com/office/drawing/2014/main" id="{FD83DF81-ED69-DD30-3CD3-01E1113B4009}"/>
              </a:ext>
            </a:extLst>
          </p:cNvPr>
          <p:cNvPicPr>
            <a:picLocks noChangeAspect="1"/>
          </p:cNvPicPr>
          <p:nvPr/>
        </p:nvPicPr>
        <p:blipFill>
          <a:blip r:embed="rId3"/>
          <a:stretch>
            <a:fillRect/>
          </a:stretch>
        </p:blipFill>
        <p:spPr>
          <a:xfrm>
            <a:off x="7340894" y="822381"/>
            <a:ext cx="2404362" cy="1007047"/>
          </a:xfrm>
          <a:prstGeom prst="rect">
            <a:avLst/>
          </a:prstGeom>
        </p:spPr>
      </p:pic>
      <p:sp>
        <p:nvSpPr>
          <p:cNvPr id="48" name="正方形/長方形 47">
            <a:extLst>
              <a:ext uri="{FF2B5EF4-FFF2-40B4-BE49-F238E27FC236}">
                <a16:creationId xmlns:a16="http://schemas.microsoft.com/office/drawing/2014/main" id="{F1321472-7C88-FBD2-3185-E2F6E536EF35}"/>
              </a:ext>
            </a:extLst>
          </p:cNvPr>
          <p:cNvSpPr/>
          <p:nvPr/>
        </p:nvSpPr>
        <p:spPr>
          <a:xfrm>
            <a:off x="98854" y="1469692"/>
            <a:ext cx="6720282" cy="509544"/>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marL="0" marR="0" lvl="0" indent="0" algn="l" defTabSz="1219104" rtl="0" eaLnBrk="1" fontAlgn="auto" latinLnBrk="0" hangingPunct="1">
              <a:lnSpc>
                <a:spcPct val="100000"/>
              </a:lnSpc>
              <a:spcBef>
                <a:spcPts val="0"/>
              </a:spcBef>
              <a:spcAft>
                <a:spcPts val="0"/>
              </a:spcAft>
              <a:buClrTx/>
              <a:buSzTx/>
              <a:buFontTx/>
              <a:buNone/>
              <a:tabLst/>
              <a:defRPr/>
            </a:pPr>
            <a:r>
              <a:rPr kumimoji="0" lang="ja-JP" altLang="en-US" sz="118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〇軽トラック運送業において、死亡・重傷事故件数は最近</a:t>
            </a:r>
            <a:r>
              <a:rPr kumimoji="0" lang="en-US" altLang="ja-JP" sz="118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118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年で倍増。</a:t>
            </a:r>
            <a:endParaRPr kumimoji="0" lang="en-US" altLang="ja-JP" sz="118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a:extLst>
              <a:ext uri="{FF2B5EF4-FFF2-40B4-BE49-F238E27FC236}">
                <a16:creationId xmlns:a16="http://schemas.microsoft.com/office/drawing/2014/main" id="{FF5AEDEC-C01E-9D6E-2CCF-350227B81A4D}"/>
              </a:ext>
            </a:extLst>
          </p:cNvPr>
          <p:cNvSpPr/>
          <p:nvPr/>
        </p:nvSpPr>
        <p:spPr>
          <a:xfrm>
            <a:off x="38427" y="1515784"/>
            <a:ext cx="9161133" cy="84340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marL="0" marR="0" lvl="0" indent="0" algn="l" defTabSz="1219104" rtl="0" eaLnBrk="1" fontAlgn="auto" latinLnBrk="0" hangingPunct="1">
              <a:lnSpc>
                <a:spcPct val="100000"/>
              </a:lnSpc>
              <a:spcBef>
                <a:spcPts val="0"/>
              </a:spcBef>
              <a:spcAft>
                <a:spcPts val="0"/>
              </a:spcAft>
              <a:buClrTx/>
              <a:buSzTx/>
              <a:buFontTx/>
              <a:buNone/>
              <a:tabLst/>
              <a:defRPr/>
            </a:pPr>
            <a:r>
              <a:rPr kumimoji="0" lang="ja-JP" altLang="en-US" sz="118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→以下の施策を講じることにより、</a:t>
            </a:r>
            <a:r>
              <a:rPr kumimoji="0" lang="ja-JP" altLang="en-US" sz="1180" b="1"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物流の持続的成長</a:t>
            </a:r>
            <a:r>
              <a:rPr kumimoji="0" lang="ja-JP" altLang="en-US" sz="118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を図ることが必要。</a:t>
            </a:r>
            <a:endParaRPr kumimoji="0" lang="en-US" altLang="ja-JP" sz="118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2C71DF1D-FFB8-D138-FE20-43DAD81FEE05}"/>
              </a:ext>
            </a:extLst>
          </p:cNvPr>
          <p:cNvSpPr/>
          <p:nvPr/>
        </p:nvSpPr>
        <p:spPr>
          <a:xfrm>
            <a:off x="77347" y="1013406"/>
            <a:ext cx="7284545" cy="6051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wrap="square" anchor="t" anchorCtr="0">
            <a:noAutofit/>
          </a:bodyPr>
          <a:lstStyle/>
          <a:p>
            <a:pPr marL="180975" marR="0" lvl="0" indent="-180975" algn="just" defTabSz="1219104"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何も対策を講じなければ輸送力不足の可能性（右図）。</a:t>
            </a:r>
            <a:endParaRPr kumimoji="0" lang="en-US" altLang="ja-JP"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80975" algn="l" defTabSz="180975"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荷主企業、物流事業者（運送・倉庫等）、一般消費者が協力して我が国の物流を支えるための環境整備に向けて、商慣行の見直し、物流の効率化、荷主・消費者の行動変容について、抜本的・総合的な対策が必要。</a:t>
            </a:r>
            <a:endParaRPr kumimoji="0" lang="en-US" altLang="ja-JP" sz="1200" b="0" i="0" u="none" strike="noStrike" kern="1200" cap="none" spc="-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a:extLst>
              <a:ext uri="{FF2B5EF4-FFF2-40B4-BE49-F238E27FC236}">
                <a16:creationId xmlns:a16="http://schemas.microsoft.com/office/drawing/2014/main" id="{68CCA7C7-99B9-D5C5-1D4F-967406F7B69A}"/>
              </a:ext>
            </a:extLst>
          </p:cNvPr>
          <p:cNvPicPr>
            <a:picLocks noChangeAspect="1"/>
          </p:cNvPicPr>
          <p:nvPr/>
        </p:nvPicPr>
        <p:blipFill>
          <a:blip r:embed="rId4"/>
          <a:stretch>
            <a:fillRect/>
          </a:stretch>
        </p:blipFill>
        <p:spPr>
          <a:xfrm>
            <a:off x="7207576" y="2957143"/>
            <a:ext cx="1129650" cy="864000"/>
          </a:xfrm>
          <a:prstGeom prst="rect">
            <a:avLst/>
          </a:prstGeom>
          <a:ln>
            <a:noFill/>
          </a:ln>
          <a:effectLst/>
        </p:spPr>
      </p:pic>
      <p:pic>
        <p:nvPicPr>
          <p:cNvPr id="53" name="図 52">
            <a:extLst>
              <a:ext uri="{FF2B5EF4-FFF2-40B4-BE49-F238E27FC236}">
                <a16:creationId xmlns:a16="http://schemas.microsoft.com/office/drawing/2014/main" id="{743F1C15-51EE-9EDC-02E8-CDD198BDA4D9}"/>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583230" y="2926645"/>
            <a:ext cx="1180753" cy="9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矢印: 下 19">
            <a:extLst>
              <a:ext uri="{FF2B5EF4-FFF2-40B4-BE49-F238E27FC236}">
                <a16:creationId xmlns:a16="http://schemas.microsoft.com/office/drawing/2014/main" id="{533D606A-342B-6AFE-B9A5-5AF695DEDE15}"/>
              </a:ext>
            </a:extLst>
          </p:cNvPr>
          <p:cNvSpPr/>
          <p:nvPr/>
        </p:nvSpPr>
        <p:spPr bwMode="auto">
          <a:xfrm rot="16200000">
            <a:off x="8249812" y="3295331"/>
            <a:ext cx="432048" cy="167667"/>
          </a:xfrm>
          <a:prstGeom prst="downArrow">
            <a:avLst/>
          </a:prstGeom>
          <a:solidFill>
            <a:schemeClr val="accent5">
              <a:lumMod val="75000"/>
            </a:schemeClr>
          </a:solidFill>
          <a:ln w="9525">
            <a:noFill/>
            <a:miter lim="800000"/>
            <a:headEnd/>
            <a:tailEnd/>
          </a:ln>
          <a:effectLst/>
        </p:spPr>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テキスト ボックス 54">
            <a:extLst>
              <a:ext uri="{FF2B5EF4-FFF2-40B4-BE49-F238E27FC236}">
                <a16:creationId xmlns:a16="http://schemas.microsoft.com/office/drawing/2014/main" id="{8D667DBA-2426-0518-9D48-EBFBEC3DCA72}"/>
              </a:ext>
            </a:extLst>
          </p:cNvPr>
          <p:cNvSpPr txBox="1"/>
          <p:nvPr/>
        </p:nvSpPr>
        <p:spPr>
          <a:xfrm>
            <a:off x="7092031" y="2733810"/>
            <a:ext cx="2876128" cy="230832"/>
          </a:xfrm>
          <a:prstGeom prst="rect">
            <a:avLst/>
          </a:prstGeom>
          <a:noFill/>
        </p:spPr>
        <p:txBody>
          <a:bodyPr wrap="square" rtlCol="0">
            <a:spAutoFit/>
          </a:bodyPr>
          <a:lstStyle/>
          <a:p>
            <a:pPr marL="144000" marR="0" lvl="0" indent="-45720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荷主等が取り組むべき措置の例</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＜パレットの導入＞</a:t>
            </a:r>
          </a:p>
        </p:txBody>
      </p:sp>
      <p:sp>
        <p:nvSpPr>
          <p:cNvPr id="56" name="テキスト ボックス 55">
            <a:extLst>
              <a:ext uri="{FF2B5EF4-FFF2-40B4-BE49-F238E27FC236}">
                <a16:creationId xmlns:a16="http://schemas.microsoft.com/office/drawing/2014/main" id="{FBA2598C-49D8-0C74-0834-F4AACB3443D0}"/>
              </a:ext>
            </a:extLst>
          </p:cNvPr>
          <p:cNvSpPr txBox="1"/>
          <p:nvPr/>
        </p:nvSpPr>
        <p:spPr>
          <a:xfrm>
            <a:off x="7100498" y="3809421"/>
            <a:ext cx="1479462" cy="369332"/>
          </a:xfrm>
          <a:prstGeom prst="rect">
            <a:avLst/>
          </a:prstGeom>
          <a:noFill/>
        </p:spPr>
        <p:txBody>
          <a:bodyPr wrap="square" rtlCol="0">
            <a:spAutoFit/>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バラ積み・バラ降ろしによる非効率な荷役作業</a:t>
            </a:r>
          </a:p>
        </p:txBody>
      </p:sp>
      <p:sp>
        <p:nvSpPr>
          <p:cNvPr id="57" name="テキスト ボックス 56">
            <a:extLst>
              <a:ext uri="{FF2B5EF4-FFF2-40B4-BE49-F238E27FC236}">
                <a16:creationId xmlns:a16="http://schemas.microsoft.com/office/drawing/2014/main" id="{5DFDDF5D-826A-DAE3-010C-F769602DCF9C}"/>
              </a:ext>
            </a:extLst>
          </p:cNvPr>
          <p:cNvSpPr txBox="1"/>
          <p:nvPr/>
        </p:nvSpPr>
        <p:spPr>
          <a:xfrm>
            <a:off x="8501298" y="3789209"/>
            <a:ext cx="1337872" cy="369332"/>
          </a:xfrm>
          <a:prstGeom prst="rect">
            <a:avLst/>
          </a:prstGeom>
          <a:noFill/>
        </p:spPr>
        <p:txBody>
          <a:bodyPr wrap="square" rtlCol="0">
            <a:spAutoFit/>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パレットの利用による荷役時間の短縮</a:t>
            </a:r>
          </a:p>
        </p:txBody>
      </p:sp>
      <p:sp>
        <p:nvSpPr>
          <p:cNvPr id="59" name="テキスト ボックス 164">
            <a:extLst>
              <a:ext uri="{FF2B5EF4-FFF2-40B4-BE49-F238E27FC236}">
                <a16:creationId xmlns:a16="http://schemas.microsoft.com/office/drawing/2014/main" id="{197C6E36-A278-F74C-DD09-5427640BAE1C}"/>
              </a:ext>
            </a:extLst>
          </p:cNvPr>
          <p:cNvSpPr txBox="1"/>
          <p:nvPr/>
        </p:nvSpPr>
        <p:spPr>
          <a:xfrm>
            <a:off x="98854" y="4502183"/>
            <a:ext cx="9742498" cy="1002839"/>
          </a:xfrm>
          <a:prstGeom prst="rect">
            <a:avLst/>
          </a:prstGeom>
          <a:noFill/>
          <a:ln w="19050">
            <a:noFill/>
          </a:ln>
        </p:spPr>
        <p:txBody>
          <a:bodyPr wrap="square" rtlCol="0">
            <a:noAutofit/>
          </a:bodyPr>
          <a:lstStyle/>
          <a:p>
            <a:pPr marL="0" marR="0" lvl="0" indent="0" algn="l" defTabSz="1219104"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元請事業者</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に対し、</a:t>
            </a:r>
            <a:r>
              <a:rPr kumimoji="0" lang="zh-TW"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実運送事業者</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の名称等を記載した</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実運送体制管理簿の作成</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を義務付け。</a:t>
            </a:r>
            <a:endPar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5725" marR="0" lvl="0" indent="-85725" algn="just" defTabSz="1219104"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運送契約の締結</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等に際して、提供する役務の内容やその対価（附帯業務料、燃料サーチャージ等を含む。）等について記載した</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書面による交付等</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を義務付け</a:t>
            </a:r>
            <a:r>
              <a:rPr kumimoji="0" lang="ja-JP" altLang="en-US" sz="10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2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1"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5725" marR="0" lvl="0" indent="-85725" algn="just" defTabSz="179388"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他の事業者の</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運送の利用（＝下請に出す行為）の適正化</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について努力義務</a:t>
            </a:r>
            <a:r>
              <a:rPr kumimoji="0" lang="ja-JP" altLang="en-US" sz="10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0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3 </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を課すとともに、一定規模以上の事業者に対し、当該適正化に関する</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管理規程の</a:t>
            </a:r>
            <a:br>
              <a:rPr kumimoji="0" lang="en-US" altLang="ja-JP"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作成、責任者の選任</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を義務付け。</a:t>
            </a:r>
            <a:r>
              <a:rPr kumimoji="0" lang="en-US" altLang="ja-JP" sz="9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9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900" b="0" i="0" u="none" strike="noStrike" kern="1200" cap="none" spc="-8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9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下請関係に入る利用運送事業者にも適用。</a:t>
            </a:r>
            <a:endParaRPr kumimoji="0" lang="en-US" altLang="ja-JP" sz="9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テキスト ボックス 164">
            <a:extLst>
              <a:ext uri="{FF2B5EF4-FFF2-40B4-BE49-F238E27FC236}">
                <a16:creationId xmlns:a16="http://schemas.microsoft.com/office/drawing/2014/main" id="{2E3594CF-A558-9CD7-105C-DD5C0F906E4F}"/>
              </a:ext>
            </a:extLst>
          </p:cNvPr>
          <p:cNvSpPr txBox="1"/>
          <p:nvPr/>
        </p:nvSpPr>
        <p:spPr>
          <a:xfrm>
            <a:off x="105034" y="5688473"/>
            <a:ext cx="9640222" cy="464230"/>
          </a:xfrm>
          <a:prstGeom prst="rect">
            <a:avLst/>
          </a:prstGeom>
          <a:noFill/>
        </p:spPr>
        <p:txBody>
          <a:bodyPr wrap="square" rtlCol="0">
            <a:noAutofit/>
          </a:bodyPr>
          <a:lstStyle/>
          <a:p>
            <a:pPr marL="108000" marR="0" lvl="0" indent="-457200" algn="l" defTabSz="1219104" rtl="0" eaLnBrk="1" fontAlgn="auto" latinLnBrk="0" hangingPunct="1">
              <a:lnSpc>
                <a:spcPts val="1300"/>
              </a:lnSpc>
              <a:spcBef>
                <a:spcPts val="600"/>
              </a:spcBef>
              <a:spcAft>
                <a:spcPts val="0"/>
              </a:spcAft>
              <a:buClrTx/>
              <a:buSzTx/>
              <a:buFontTx/>
              <a:buNone/>
              <a:tabLst/>
              <a:defRPr/>
            </a:pP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〇軽トラック事業者に対し、①必要な法令等の知識を担保するための</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管理者選任</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講習受講</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、②国交大臣への</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事故報告</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を義務付け。</a:t>
            </a:r>
          </a:p>
          <a:p>
            <a:pPr marL="108000" marR="0" lvl="0" indent="-457200" algn="l" defTabSz="1219104"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〇国交省</a:t>
            </a:r>
            <a:r>
              <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における公表対象に、軽トラック事業者に係る事故報告・安全確保命令に関する情報等を追加。</a:t>
            </a:r>
            <a:endPar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角丸四角形 16">
            <a:extLst>
              <a:ext uri="{FF2B5EF4-FFF2-40B4-BE49-F238E27FC236}">
                <a16:creationId xmlns:a16="http://schemas.microsoft.com/office/drawing/2014/main" id="{0ED05F4F-3B36-373D-DF87-A8384FBE8372}"/>
              </a:ext>
            </a:extLst>
          </p:cNvPr>
          <p:cNvSpPr/>
          <p:nvPr/>
        </p:nvSpPr>
        <p:spPr>
          <a:xfrm>
            <a:off x="71502" y="4487695"/>
            <a:ext cx="9733359" cy="970643"/>
          </a:xfrm>
          <a:prstGeom prst="roundRect">
            <a:avLst>
              <a:gd name="adj" fmla="val 0"/>
            </a:avLst>
          </a:prstGeom>
          <a:noFill/>
          <a:ln w="190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04"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a:extLst>
              <a:ext uri="{FF2B5EF4-FFF2-40B4-BE49-F238E27FC236}">
                <a16:creationId xmlns:a16="http://schemas.microsoft.com/office/drawing/2014/main" id="{7051DEF8-8C50-FB1C-6F7F-DB3C62FEB242}"/>
              </a:ext>
            </a:extLst>
          </p:cNvPr>
          <p:cNvSpPr/>
          <p:nvPr/>
        </p:nvSpPr>
        <p:spPr>
          <a:xfrm>
            <a:off x="70425" y="4300426"/>
            <a:ext cx="9727200" cy="180000"/>
          </a:xfrm>
          <a:prstGeom prst="rect">
            <a:avLst/>
          </a:prstGeom>
          <a:solidFill>
            <a:schemeClr val="tx2"/>
          </a:solidFill>
          <a:ln w="19050">
            <a:solidFill>
              <a:schemeClr val="tx2"/>
            </a:solid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marL="0" marR="0" lvl="0" indent="0" algn="l" defTabSz="121910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２．トラック事</a:t>
            </a:r>
            <a:r>
              <a:rPr kumimoji="0"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業者の取引に</a:t>
            </a: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対する規制的措置　　　　　　　　                                                                                </a:t>
            </a:r>
            <a:r>
              <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貨物自動車運送事業法</a:t>
            </a:r>
            <a:r>
              <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63" name="角丸四角形 16">
            <a:extLst>
              <a:ext uri="{FF2B5EF4-FFF2-40B4-BE49-F238E27FC236}">
                <a16:creationId xmlns:a16="http://schemas.microsoft.com/office/drawing/2014/main" id="{8F33D375-FD19-BD3C-F61E-3832794649C8}"/>
              </a:ext>
            </a:extLst>
          </p:cNvPr>
          <p:cNvSpPr/>
          <p:nvPr/>
        </p:nvSpPr>
        <p:spPr>
          <a:xfrm>
            <a:off x="81798" y="5692125"/>
            <a:ext cx="9719168" cy="460578"/>
          </a:xfrm>
          <a:prstGeom prst="roundRect">
            <a:avLst>
              <a:gd name="adj" fmla="val 0"/>
            </a:avLst>
          </a:prstGeom>
          <a:noFill/>
          <a:ln w="190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04"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a:extLst>
              <a:ext uri="{FF2B5EF4-FFF2-40B4-BE49-F238E27FC236}">
                <a16:creationId xmlns:a16="http://schemas.microsoft.com/office/drawing/2014/main" id="{C28125B0-9B9E-8D79-5456-B89642404AFF}"/>
              </a:ext>
            </a:extLst>
          </p:cNvPr>
          <p:cNvSpPr/>
          <p:nvPr/>
        </p:nvSpPr>
        <p:spPr>
          <a:xfrm>
            <a:off x="81145" y="5508850"/>
            <a:ext cx="9727200" cy="180000"/>
          </a:xfrm>
          <a:prstGeom prst="rect">
            <a:avLst/>
          </a:prstGeom>
          <a:solidFill>
            <a:schemeClr val="tx2"/>
          </a:solidFill>
          <a:ln w="19050">
            <a:solidFill>
              <a:schemeClr val="tx2"/>
            </a:solidFill>
          </a:ln>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marL="0" marR="0" lvl="0" indent="0" algn="l" defTabSz="1219104"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３．軽トラック事業者に対する規制的措置　　　　　                                                                                  　　　　　</a:t>
            </a:r>
            <a:r>
              <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貨物自動車運送事業法</a:t>
            </a:r>
            <a:r>
              <a:rPr kumimoji="0"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65" name="正方形/長方形 64">
            <a:extLst>
              <a:ext uri="{FF2B5EF4-FFF2-40B4-BE49-F238E27FC236}">
                <a16:creationId xmlns:a16="http://schemas.microsoft.com/office/drawing/2014/main" id="{AF84233E-9732-99D1-DC2B-815009473040}"/>
              </a:ext>
            </a:extLst>
          </p:cNvPr>
          <p:cNvSpPr/>
          <p:nvPr/>
        </p:nvSpPr>
        <p:spPr>
          <a:xfrm>
            <a:off x="77348" y="6216893"/>
            <a:ext cx="9728105" cy="605451"/>
          </a:xfrm>
          <a:prstGeom prst="rect">
            <a:avLst/>
          </a:prstGeom>
          <a:noFill/>
          <a:ln w="19050">
            <a:solidFill>
              <a:schemeClr val="tx2"/>
            </a:solidFill>
            <a:prstDash val="sysDash"/>
          </a:ln>
        </p:spPr>
        <p:txBody>
          <a:bodyPr wrap="square" lIns="36000" r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 name="テキスト ボックス 65">
            <a:extLst>
              <a:ext uri="{FF2B5EF4-FFF2-40B4-BE49-F238E27FC236}">
                <a16:creationId xmlns:a16="http://schemas.microsoft.com/office/drawing/2014/main" id="{976BBEB9-2F51-0FF4-9DA4-AB978AF735DA}"/>
              </a:ext>
            </a:extLst>
          </p:cNvPr>
          <p:cNvSpPr txBox="1"/>
          <p:nvPr/>
        </p:nvSpPr>
        <p:spPr>
          <a:xfrm>
            <a:off x="-22532" y="6198064"/>
            <a:ext cx="9809356" cy="646331"/>
          </a:xfrm>
          <a:prstGeom prst="rect">
            <a:avLst/>
          </a:prstGeom>
          <a:noFill/>
          <a:ln>
            <a:noFill/>
          </a:ln>
        </p:spPr>
        <p:txBody>
          <a:bodyPr wrap="square" rtlCol="0">
            <a:spAutoFit/>
          </a:bodyPr>
          <a:lstStyle/>
          <a:p>
            <a:pPr marL="938213" marR="0" lvl="0" indent="-922338"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目標・効果</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物流の持続的成長</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38213" marR="0" lvl="0" indent="-922338"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【KPI】</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施行後</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年で（</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年度比）</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○荷待ち・荷役時間の削減　　　　　　　　　年間</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125</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人削減</a:t>
            </a:r>
            <a:endParaRPr kumimoji="0" lang="en-US" altLang="zh-TW"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○積載率向上による輸送能力の増加　　　</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パーセント増加</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a:extLst>
              <a:ext uri="{FF2B5EF4-FFF2-40B4-BE49-F238E27FC236}">
                <a16:creationId xmlns:a16="http://schemas.microsoft.com/office/drawing/2014/main" id="{4758CA69-7664-C193-A502-7CD7960F6C19}"/>
              </a:ext>
            </a:extLst>
          </p:cNvPr>
          <p:cNvSpPr>
            <a:spLocks noGrp="1"/>
          </p:cNvSpPr>
          <p:nvPr>
            <p:ph type="sldNum" sz="quarter" idx="12"/>
          </p:nvPr>
        </p:nvSpPr>
        <p:spPr>
          <a:xfrm>
            <a:off x="7767675" y="6581775"/>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テキスト ボックス 164">
            <a:extLst>
              <a:ext uri="{FF2B5EF4-FFF2-40B4-BE49-F238E27FC236}">
                <a16:creationId xmlns:a16="http://schemas.microsoft.com/office/drawing/2014/main" id="{2CE8E992-B15C-1BDD-56EE-C4D893912714}"/>
              </a:ext>
            </a:extLst>
          </p:cNvPr>
          <p:cNvSpPr txBox="1"/>
          <p:nvPr/>
        </p:nvSpPr>
        <p:spPr>
          <a:xfrm>
            <a:off x="98854" y="2520075"/>
            <a:ext cx="9722340" cy="1785104"/>
          </a:xfrm>
          <a:prstGeom prst="rect">
            <a:avLst/>
          </a:prstGeom>
          <a:noFill/>
          <a:ln w="19050">
            <a:noFill/>
          </a:ln>
        </p:spPr>
        <p:txBody>
          <a:bodyPr wrap="square" rtlCol="0">
            <a:noAutofit/>
          </a:bodyPr>
          <a:lstStyle/>
          <a:p>
            <a:pPr marL="85725" marR="0" lvl="0" indent="-85725" algn="l" defTabSz="1219104"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〇①</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荷主</a:t>
            </a:r>
            <a:r>
              <a:rPr kumimoji="0" lang="ja-JP" altLang="en-US" sz="12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200" b="0" i="0" u="none" strike="noStrike" kern="1200" cap="none" spc="-80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（発荷主・着荷主） 、②</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物流事業者</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（トラック、鉄道、港湾運送、航空運送、倉庫）に対し、</a:t>
            </a:r>
            <a:b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物流効率化のために</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取り組むべき措置</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について努力義務を課し、当該措置について国が</a:t>
            </a: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判断基準</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b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9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元請トラック事業者、利用運送事業者には荷主に協力する努力義務を課す。また、フランチャイズチェーンの本部にも荷主に準ずる義務を課す。</a:t>
            </a:r>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19104"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〇上記①②の者の取組状況について、国が当該判断基準に基づき</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指導・助言、調査・公表</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を実施。</a:t>
            </a:r>
          </a:p>
          <a:p>
            <a:pPr marL="85725" marR="0" lvl="0" indent="-85725" algn="l" defTabSz="1219104"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〇一定規模以上の事業者を特定事業者として指定し、</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中長期計画の作成</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定期報告</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等を義務付け、中長期計画に</a:t>
            </a:r>
            <a:br>
              <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基づく取組の実施状況が不十分な場合、</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勧告・命令</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を実施。</a:t>
            </a:r>
          </a:p>
          <a:p>
            <a:pPr marL="0" marR="0" lvl="0" indent="0" algn="l" defTabSz="1219104" rtl="0" eaLnBrk="1" fontAlgn="auto" latinLnBrk="0" hangingPunct="1">
              <a:lnSpc>
                <a:spcPts val="1300"/>
              </a:lnSpc>
              <a:spcBef>
                <a:spcPts val="300"/>
              </a:spcBef>
              <a:spcAft>
                <a:spcPts val="0"/>
              </a:spcAft>
              <a:buClrTx/>
              <a:buSzTx/>
              <a:buFontTx/>
              <a:buNone/>
              <a:tabLst/>
              <a:defRPr/>
            </a:pP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〇特定事業者のうち荷主には</a:t>
            </a:r>
            <a:r>
              <a:rPr kumimoji="0" lang="ja-JP" altLang="en-US" sz="1200" b="1"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物流統括管理者の選任</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を義務付け。</a:t>
            </a:r>
          </a:p>
          <a:p>
            <a:pPr marL="0" marR="0" lvl="0" indent="0" algn="l" defTabSz="1219104" rtl="0" eaLnBrk="1" fontAlgn="auto" latinLnBrk="0" hangingPunct="1">
              <a:lnSpc>
                <a:spcPts val="1300"/>
              </a:lnSpc>
              <a:spcBef>
                <a:spcPts val="300"/>
              </a:spcBef>
              <a:spcAft>
                <a:spcPts val="0"/>
              </a:spcAft>
              <a:buClrTx/>
              <a:buSzTx/>
              <a:buFontTx/>
              <a:buNone/>
              <a:tabLst/>
              <a:defRPr/>
            </a:pPr>
            <a:r>
              <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法律の名称を変更。</a:t>
            </a:r>
          </a:p>
          <a:p>
            <a:pPr marL="0" marR="0" lvl="0" indent="0" algn="l" defTabSz="1219104" rtl="0" eaLnBrk="1" fontAlgn="auto" latinLnBrk="0" hangingPunct="1">
              <a:lnSpc>
                <a:spcPts val="1300"/>
              </a:lnSpc>
              <a:spcBef>
                <a:spcPts val="300"/>
              </a:spcBef>
              <a:spcAft>
                <a:spcPts val="0"/>
              </a:spcAft>
              <a:buClrTx/>
              <a:buSzTx/>
              <a:buFontTx/>
              <a:buNone/>
              <a:tabLst/>
              <a:defRPr/>
            </a:pPr>
            <a:r>
              <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鉄道建設・運輸機構の業務に、認定「物流総合効率化事業」の実施に必要な資金の出資を追加。</a:t>
            </a:r>
            <a:r>
              <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予算</a:t>
            </a:r>
            <a:r>
              <a:rPr kumimoji="0" lang="en-US" altLang="ja-JP" sz="1200" b="0" i="0" u="none" strike="noStrike" kern="1200" cap="none" spc="-8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Tree>
    <p:extLst>
      <p:ext uri="{BB962C8B-B14F-4D97-AF65-F5344CB8AC3E}">
        <p14:creationId xmlns:p14="http://schemas.microsoft.com/office/powerpoint/2010/main" val="553344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0D5DB-56BB-6722-A681-AD463D070B87}"/>
              </a:ext>
            </a:extLst>
          </p:cNvPr>
          <p:cNvSpPr/>
          <p:nvPr/>
        </p:nvSpPr>
        <p:spPr>
          <a:xfrm>
            <a:off x="34516" y="1248566"/>
            <a:ext cx="4842227" cy="3558588"/>
          </a:xfrm>
          <a:prstGeom prst="rect">
            <a:avLst/>
          </a:prstGeom>
          <a:noFill/>
          <a:ln w="19050" cap="flat" cmpd="sng" algn="ctr">
            <a:solidFill>
              <a:schemeClr val="tx2"/>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6" name="正方形/長方形 5">
            <a:extLst>
              <a:ext uri="{FF2B5EF4-FFF2-40B4-BE49-F238E27FC236}">
                <a16:creationId xmlns:a16="http://schemas.microsoft.com/office/drawing/2014/main" id="{B2AF5419-5320-6B83-9115-62F03444E6CE}"/>
              </a:ext>
            </a:extLst>
          </p:cNvPr>
          <p:cNvSpPr/>
          <p:nvPr/>
        </p:nvSpPr>
        <p:spPr>
          <a:xfrm>
            <a:off x="5090410" y="1188961"/>
            <a:ext cx="4714920" cy="5658786"/>
          </a:xfrm>
          <a:prstGeom prst="rect">
            <a:avLst/>
          </a:prstGeom>
          <a:noFill/>
          <a:ln w="19050" cap="flat" cmpd="sng" algn="ctr">
            <a:solidFill>
              <a:schemeClr val="tx2"/>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97EEF274-A723-2EAC-F12B-D99F197EB215}"/>
              </a:ext>
            </a:extLst>
          </p:cNvPr>
          <p:cNvSpPr/>
          <p:nvPr/>
        </p:nvSpPr>
        <p:spPr>
          <a:xfrm>
            <a:off x="36000" y="5059248"/>
            <a:ext cx="4842718" cy="1788499"/>
          </a:xfrm>
          <a:prstGeom prst="rect">
            <a:avLst/>
          </a:prstGeom>
          <a:noFill/>
          <a:ln w="19050" cap="flat" cmpd="sng" algn="ctr">
            <a:solidFill>
              <a:schemeClr val="tx2"/>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1" u="none" strike="noStrike" kern="0" cap="none" spc="0" normalizeH="0" baseline="0" noProof="0">
              <a:ln>
                <a:noFill/>
              </a:ln>
              <a:solidFill>
                <a:srgbClr val="FFFFFF"/>
              </a:solidFill>
              <a:effectLst/>
              <a:uLnTx/>
              <a:uFillTx/>
              <a:latin typeface="Arial"/>
              <a:ea typeface="ＭＳ Ｐゴシック"/>
              <a:cs typeface="+mn-cs"/>
            </a:endParaRPr>
          </a:p>
        </p:txBody>
      </p:sp>
      <p:sp>
        <p:nvSpPr>
          <p:cNvPr id="8" name="テキスト プレースホルダー 7">
            <a:extLst>
              <a:ext uri="{FF2B5EF4-FFF2-40B4-BE49-F238E27FC236}">
                <a16:creationId xmlns:a16="http://schemas.microsoft.com/office/drawing/2014/main" id="{8C7F4CCD-AC29-2BA7-3870-38F7F8AB4CA6}"/>
              </a:ext>
            </a:extLst>
          </p:cNvPr>
          <p:cNvSpPr txBox="1">
            <a:spLocks/>
          </p:cNvSpPr>
          <p:nvPr/>
        </p:nvSpPr>
        <p:spPr>
          <a:xfrm>
            <a:off x="29140" y="476673"/>
            <a:ext cx="9812320" cy="567324"/>
          </a:xfrm>
          <a:prstGeom prst="rect">
            <a:avLst/>
          </a:prstGeom>
          <a:noFill/>
          <a:ln w="19050">
            <a:solidFill>
              <a:schemeClr val="tx2"/>
            </a:solidFill>
          </a:ln>
        </p:spPr>
        <p:txBody>
          <a:bodyPr anchor="ct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265113" marR="0" lvl="0" indent="-265113" algn="just" defTabSz="913040" rtl="0" eaLnBrk="1" fontAlgn="base" latinLnBrk="0" hangingPunct="1">
              <a:lnSpc>
                <a:spcPct val="100000"/>
              </a:lnSpc>
              <a:spcBef>
                <a:spcPct val="0"/>
              </a:spcBef>
              <a:spcAft>
                <a:spcPts val="1200"/>
              </a:spcAft>
              <a:buClrTx/>
              <a:buSzTx/>
              <a:buFont typeface="Wingdings" panose="05000000000000000000" pitchFamily="2" charset="2"/>
              <a:buChar char="l"/>
              <a:tabLst/>
              <a:defRPr/>
            </a:pPr>
            <a:r>
              <a:rPr kumimoji="0" lang="ja-JP" altLang="en-US" sz="1600" b="0" i="0" u="none" strike="noStrike" kern="0" cap="none" spc="-7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検討会での議論を踏まえ、</a:t>
            </a:r>
            <a:r>
              <a:rPr kumimoji="0" lang="ja-JP" altLang="en-US" sz="1600" b="1" i="0" u="sng" strike="noStrike" kern="0" cap="none" spc="-7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①荷主等への適正な転嫁</a:t>
            </a:r>
            <a:r>
              <a:rPr kumimoji="0" lang="ja-JP" altLang="en-US" sz="1600" b="0" i="0" u="none" strike="noStrike" kern="0" cap="none" spc="-7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600" b="1" i="0" u="sng" strike="noStrike" kern="0" cap="none" spc="-7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②多重下請構造の</a:t>
            </a:r>
            <a:r>
              <a:rPr kumimoji="0" lang="ja-JP" altLang="en-US" sz="1600" b="1" i="0" u="sng"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是正等</a:t>
            </a:r>
            <a:r>
              <a:rPr kumimoji="0" lang="ja-JP" altLang="en-US" sz="16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1" i="0" u="sng"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③多様な運賃・料金設定等</a:t>
            </a:r>
            <a:r>
              <a:rPr kumimoji="0" lang="ja-JP" altLang="en-US" sz="16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の見直し方針を公表</a:t>
            </a:r>
            <a:r>
              <a:rPr kumimoji="0" lang="ja-JP" altLang="en-US"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（令和５年</a:t>
            </a:r>
            <a:r>
              <a:rPr kumimoji="0" lang="en-US" altLang="ja-JP"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en-US" altLang="ja-JP"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0" lang="ja-JP" altLang="en-US"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0" lang="ja-JP" altLang="en-US" sz="16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運輸審議会に諮問</a:t>
            </a:r>
            <a:r>
              <a:rPr kumimoji="0" lang="ja-JP" altLang="en-US"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（令和６年１月</a:t>
            </a:r>
            <a:r>
              <a:rPr kumimoji="0" lang="en-US" altLang="ja-JP"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endParaRPr kumimoji="0" lang="en-US" altLang="ja-JP" sz="1200" b="0" i="0" u="none" strike="noStrike" kern="0" cap="none" spc="-7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76A1B9A5-624F-EA7A-48EC-4302250C98C7}"/>
              </a:ext>
            </a:extLst>
          </p:cNvPr>
          <p:cNvSpPr txBox="1"/>
          <p:nvPr/>
        </p:nvSpPr>
        <p:spPr>
          <a:xfrm>
            <a:off x="27372" y="1087933"/>
            <a:ext cx="4856400" cy="202717"/>
          </a:xfrm>
          <a:prstGeom prst="rect">
            <a:avLst/>
          </a:prstGeom>
          <a:solidFill>
            <a:schemeClr val="tx2"/>
          </a:solidFill>
          <a:ln>
            <a:noFill/>
          </a:ln>
        </p:spPr>
        <p:txBody>
          <a:bodyPr wrap="square" rtlCol="0" anchor="ctr">
            <a:noAutofit/>
          </a:bodyPr>
          <a:lstStyle/>
          <a:p>
            <a:pPr marL="0" marR="0" lvl="0" indent="0" algn="l" defTabSz="316519"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１．荷主等への適正な転嫁</a:t>
            </a:r>
          </a:p>
        </p:txBody>
      </p:sp>
      <p:sp>
        <p:nvSpPr>
          <p:cNvPr id="10" name="テキスト ボックス 9">
            <a:extLst>
              <a:ext uri="{FF2B5EF4-FFF2-40B4-BE49-F238E27FC236}">
                <a16:creationId xmlns:a16="http://schemas.microsoft.com/office/drawing/2014/main" id="{88937944-A2AD-2E2D-F32F-D9FB13D9335D}"/>
              </a:ext>
            </a:extLst>
          </p:cNvPr>
          <p:cNvSpPr txBox="1"/>
          <p:nvPr/>
        </p:nvSpPr>
        <p:spPr>
          <a:xfrm>
            <a:off x="36423" y="1545903"/>
            <a:ext cx="4816887" cy="730969"/>
          </a:xfrm>
          <a:prstGeom prst="rect">
            <a:avLst/>
          </a:prstGeom>
          <a:noFill/>
        </p:spPr>
        <p:txBody>
          <a:bodyPr wrap="square" rtlCol="0">
            <a:spAutoFit/>
          </a:bodyPr>
          <a:lstStyle/>
          <a:p>
            <a:pPr marL="285750" marR="0" lvl="0" indent="-285750" algn="just" defTabSz="844073" rtl="0" eaLnBrk="1" fontAlgn="base" latinLnBrk="0" hangingPunct="1">
              <a:lnSpc>
                <a:spcPct val="100000"/>
              </a:lnSpc>
              <a:spcBef>
                <a:spcPct val="0"/>
              </a:spcBef>
              <a:spcAft>
                <a:spcPts val="15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運賃表を改定し、</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平均約８％の運賃引上げ</a:t>
            </a: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運賃表の算定根拠となる原価のうちの</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燃料費</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a:t>
            </a:r>
            <a:r>
              <a:rPr kumimoji="1" lang="en-US" altLang="ja-JP"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120</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円</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に変更し、</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燃料サーチャージ</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も</a:t>
            </a:r>
            <a:r>
              <a:rPr kumimoji="1" lang="en-US" altLang="ja-JP"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120</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円</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を基準価格に設定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01F04582-3B22-951F-00E9-3F03F8B0948A}"/>
              </a:ext>
            </a:extLst>
          </p:cNvPr>
          <p:cNvSpPr txBox="1"/>
          <p:nvPr/>
        </p:nvSpPr>
        <p:spPr>
          <a:xfrm>
            <a:off x="78892" y="2565278"/>
            <a:ext cx="4806404" cy="2282676"/>
          </a:xfrm>
          <a:prstGeom prst="rect">
            <a:avLst/>
          </a:prstGeom>
          <a:noFill/>
        </p:spPr>
        <p:txBody>
          <a:bodyPr wrap="square" rtlCol="0">
            <a:spAutoFit/>
          </a:bodyPr>
          <a:lstStyle/>
          <a:p>
            <a:pPr marL="285750" marR="0" lvl="0" indent="-285750" algn="just" defTabSz="844073" rtl="0" eaLnBrk="1" fontAlgn="base" latinLnBrk="0" hangingPunct="1">
              <a:lnSpc>
                <a:spcPct val="100000"/>
              </a:lnSpc>
              <a:spcBef>
                <a:spcPct val="0"/>
              </a:spcBef>
              <a:spcAft>
                <a:spcPts val="210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現行の待機時間料に加え、</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公共工事設計労務単価表</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を参考に、荷役作業ごとの</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「積込料・取卸料」</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を加算</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285750" marR="0" lvl="0" indent="-285750" algn="just" defTabSz="844073" rtl="0" eaLnBrk="1" fontAlgn="base" latinLnBrk="0" hangingPunct="1">
              <a:lnSpc>
                <a:spcPct val="100000"/>
              </a:lnSpc>
              <a:spcBef>
                <a:spcPct val="0"/>
              </a:spcBef>
              <a:spcAft>
                <a:spcPts val="300"/>
              </a:spcAft>
              <a:buClrTx/>
              <a:buSzTx/>
              <a:buFont typeface="Wingdings" panose="05000000000000000000" pitchFamily="2" charset="2"/>
              <a:buChar char="l"/>
              <a:tabLst/>
              <a:defRPr/>
            </a:pP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15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荷待ち・荷役の時間が合計２時間を超えた場合は、</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割増率５割</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を加算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15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標準運送約款において、</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運送と運送以外の業務を別の章に分離</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し、</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荷主から対価を収受</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する旨を明記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約款</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「有料道路利用料」を個別に明記</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するとともに、「運送申込書／ 引受書」のひな形にも明記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約款</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D1A417E1-063C-E505-9292-0FD0458D82FA}"/>
              </a:ext>
            </a:extLst>
          </p:cNvPr>
          <p:cNvSpPr txBox="1"/>
          <p:nvPr/>
        </p:nvSpPr>
        <p:spPr>
          <a:xfrm>
            <a:off x="42703" y="1315003"/>
            <a:ext cx="4763968" cy="292388"/>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＜運賃水準の引上げ幅を提示＞</a:t>
            </a:r>
          </a:p>
        </p:txBody>
      </p:sp>
      <p:sp>
        <p:nvSpPr>
          <p:cNvPr id="13" name="テキスト ボックス 12">
            <a:extLst>
              <a:ext uri="{FF2B5EF4-FFF2-40B4-BE49-F238E27FC236}">
                <a16:creationId xmlns:a16="http://schemas.microsoft.com/office/drawing/2014/main" id="{F6AD999A-ACAF-AC74-EA36-0F660A613351}"/>
              </a:ext>
            </a:extLst>
          </p:cNvPr>
          <p:cNvSpPr txBox="1"/>
          <p:nvPr/>
        </p:nvSpPr>
        <p:spPr>
          <a:xfrm>
            <a:off x="19547" y="2344608"/>
            <a:ext cx="4748346" cy="292388"/>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＜荷待ち・荷役等の対価について標準的な水準を提示＞</a:t>
            </a:r>
          </a:p>
        </p:txBody>
      </p:sp>
      <p:sp>
        <p:nvSpPr>
          <p:cNvPr id="14" name="テキスト ボックス 13">
            <a:extLst>
              <a:ext uri="{FF2B5EF4-FFF2-40B4-BE49-F238E27FC236}">
                <a16:creationId xmlns:a16="http://schemas.microsoft.com/office/drawing/2014/main" id="{1CC591F0-CC11-238B-82BA-BC23B438B126}"/>
              </a:ext>
            </a:extLst>
          </p:cNvPr>
          <p:cNvSpPr txBox="1"/>
          <p:nvPr/>
        </p:nvSpPr>
        <p:spPr>
          <a:xfrm>
            <a:off x="27372" y="4869556"/>
            <a:ext cx="4855104" cy="209971"/>
          </a:xfrm>
          <a:prstGeom prst="rect">
            <a:avLst/>
          </a:prstGeom>
          <a:solidFill>
            <a:schemeClr val="tx2"/>
          </a:solidFill>
          <a:ln>
            <a:noFill/>
          </a:ln>
        </p:spPr>
        <p:txBody>
          <a:bodyPr wrap="square" rtlCol="0" anchor="ctr">
            <a:noAutofit/>
          </a:bodyPr>
          <a:lstStyle/>
          <a:p>
            <a:pPr marL="0" marR="0" lvl="0" indent="0" algn="l" defTabSz="316519"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２．多重下請構造の是正等</a:t>
            </a:r>
          </a:p>
        </p:txBody>
      </p:sp>
      <p:sp>
        <p:nvSpPr>
          <p:cNvPr id="15" name="テキスト ボックス 14">
            <a:extLst>
              <a:ext uri="{FF2B5EF4-FFF2-40B4-BE49-F238E27FC236}">
                <a16:creationId xmlns:a16="http://schemas.microsoft.com/office/drawing/2014/main" id="{63AFD4F3-1497-1E48-2617-38304B9F994F}"/>
              </a:ext>
            </a:extLst>
          </p:cNvPr>
          <p:cNvSpPr txBox="1"/>
          <p:nvPr/>
        </p:nvSpPr>
        <p:spPr>
          <a:xfrm>
            <a:off x="52143" y="5390796"/>
            <a:ext cx="4813870" cy="730969"/>
          </a:xfrm>
          <a:prstGeom prst="rect">
            <a:avLst/>
          </a:prstGeom>
          <a:noFill/>
        </p:spPr>
        <p:txBody>
          <a:bodyPr wrap="square" rtlCol="0">
            <a:spAutoFit/>
          </a:bodyPr>
          <a:lstStyle/>
          <a:p>
            <a:pPr marL="285750" marR="0" lvl="0" indent="-285750" algn="just" defTabSz="844073" rtl="0" eaLnBrk="1" fontAlgn="base" latinLnBrk="0" hangingPunct="1">
              <a:lnSpc>
                <a:spcPct val="100000"/>
              </a:lnSpc>
              <a:spcBef>
                <a:spcPct val="0"/>
              </a:spcBef>
              <a:spcAft>
                <a:spcPts val="300"/>
              </a:spcAft>
              <a:buClrTx/>
              <a:buSzTx/>
              <a:buFont typeface="Wingdings" panose="05000000000000000000" pitchFamily="2" charset="2"/>
              <a:buChar char="l"/>
              <a:tabLst/>
              <a:defRPr/>
            </a:pP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「下請手数料」</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（運賃の</a:t>
            </a:r>
            <a:r>
              <a:rPr kumimoji="1" lang="en-US" altLang="ja-JP" sz="10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sz="10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を別に収受）</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を設定</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30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元請運送事業者は、</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実運送事業者の商号・名称等を荷主に　　通知</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することを明記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約款</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a:extLst>
              <a:ext uri="{FF2B5EF4-FFF2-40B4-BE49-F238E27FC236}">
                <a16:creationId xmlns:a16="http://schemas.microsoft.com/office/drawing/2014/main" id="{C43D06AC-B21F-22AA-98E2-6BF703DB15CC}"/>
              </a:ext>
            </a:extLst>
          </p:cNvPr>
          <p:cNvSpPr txBox="1"/>
          <p:nvPr/>
        </p:nvSpPr>
        <p:spPr>
          <a:xfrm>
            <a:off x="78892" y="6359073"/>
            <a:ext cx="4812142" cy="492443"/>
          </a:xfrm>
          <a:prstGeom prst="rect">
            <a:avLst/>
          </a:prstGeom>
          <a:noFill/>
        </p:spPr>
        <p:txBody>
          <a:bodyPr wrap="square" rtlCol="0">
            <a:spAutoFit/>
          </a:bodyPr>
          <a:lstStyle/>
          <a:p>
            <a:pPr marL="285750" marR="0" lvl="0" indent="-285750" algn="just" defTabSz="844073" rtl="0" eaLnBrk="1" fontAlgn="base" latinLnBrk="0" hangingPunct="1">
              <a:lnSpc>
                <a:spcPct val="100000"/>
              </a:lnSpc>
              <a:spcBef>
                <a:spcPct val="0"/>
              </a:spcBef>
              <a:spcAft>
                <a:spcPts val="60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荷主、運送事業者は、それぞれ運賃・料金等を記載した</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電子書面</a:t>
            </a:r>
            <a:r>
              <a:rPr kumimoji="1" lang="ja-JP" altLang="en-US" sz="10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（運送申込書／引受書）</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を交付</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することを明記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約款</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4B582F2E-AEAD-EB9F-5170-7BBC3C9FA8A0}"/>
              </a:ext>
            </a:extLst>
          </p:cNvPr>
          <p:cNvSpPr txBox="1"/>
          <p:nvPr/>
        </p:nvSpPr>
        <p:spPr>
          <a:xfrm>
            <a:off x="59286" y="5144369"/>
            <a:ext cx="4763968" cy="292388"/>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＜「下請手数料」</a:t>
            </a:r>
            <a:r>
              <a:rPr kumimoji="1" lang="ja-JP" altLang="en-US" sz="1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（利用運送手数料）</a:t>
            </a: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の設定等＞</a:t>
            </a:r>
          </a:p>
        </p:txBody>
      </p:sp>
      <p:sp>
        <p:nvSpPr>
          <p:cNvPr id="18" name="テキスト ボックス 17">
            <a:extLst>
              <a:ext uri="{FF2B5EF4-FFF2-40B4-BE49-F238E27FC236}">
                <a16:creationId xmlns:a16="http://schemas.microsoft.com/office/drawing/2014/main" id="{12287A09-F94B-F09F-F471-605FCAA779C9}"/>
              </a:ext>
            </a:extLst>
          </p:cNvPr>
          <p:cNvSpPr txBox="1"/>
          <p:nvPr/>
        </p:nvSpPr>
        <p:spPr>
          <a:xfrm>
            <a:off x="52143" y="6133120"/>
            <a:ext cx="4811680" cy="292388"/>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＜契約条件の明確化＞</a:t>
            </a:r>
          </a:p>
        </p:txBody>
      </p:sp>
      <p:sp>
        <p:nvSpPr>
          <p:cNvPr id="19" name="テキスト ボックス 18">
            <a:extLst>
              <a:ext uri="{FF2B5EF4-FFF2-40B4-BE49-F238E27FC236}">
                <a16:creationId xmlns:a16="http://schemas.microsoft.com/office/drawing/2014/main" id="{D49A062C-4706-BA27-2688-442AA4FB0EF7}"/>
              </a:ext>
            </a:extLst>
          </p:cNvPr>
          <p:cNvSpPr txBox="1"/>
          <p:nvPr/>
        </p:nvSpPr>
        <p:spPr>
          <a:xfrm>
            <a:off x="5077704" y="1091005"/>
            <a:ext cx="4745387" cy="197336"/>
          </a:xfrm>
          <a:prstGeom prst="rect">
            <a:avLst/>
          </a:prstGeom>
          <a:solidFill>
            <a:schemeClr val="tx2"/>
          </a:solidFill>
          <a:ln>
            <a:noFill/>
          </a:ln>
        </p:spPr>
        <p:txBody>
          <a:bodyPr wrap="square" rtlCol="0" anchor="ctr">
            <a:noAutofit/>
          </a:bodyPr>
          <a:lstStyle/>
          <a:p>
            <a:pPr marL="0" marR="0" lvl="0" indent="0" algn="l" defTabSz="316519"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３．多様な運賃・料金設定等</a:t>
            </a:r>
          </a:p>
        </p:txBody>
      </p:sp>
      <p:sp>
        <p:nvSpPr>
          <p:cNvPr id="20" name="テキスト ボックス 19">
            <a:extLst>
              <a:ext uri="{FF2B5EF4-FFF2-40B4-BE49-F238E27FC236}">
                <a16:creationId xmlns:a16="http://schemas.microsoft.com/office/drawing/2014/main" id="{4AE1ADE0-2056-5A54-BCD3-EA3BF5AFEE1E}"/>
              </a:ext>
            </a:extLst>
          </p:cNvPr>
          <p:cNvSpPr txBox="1"/>
          <p:nvPr/>
        </p:nvSpPr>
        <p:spPr>
          <a:xfrm>
            <a:off x="5098162" y="5267659"/>
            <a:ext cx="4724929" cy="292388"/>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＜その他＞</a:t>
            </a:r>
          </a:p>
        </p:txBody>
      </p:sp>
      <p:sp>
        <p:nvSpPr>
          <p:cNvPr id="21" name="テキスト ボックス 20">
            <a:extLst>
              <a:ext uri="{FF2B5EF4-FFF2-40B4-BE49-F238E27FC236}">
                <a16:creationId xmlns:a16="http://schemas.microsoft.com/office/drawing/2014/main" id="{449D5D12-C31A-F425-2C48-538C16889F2C}"/>
              </a:ext>
            </a:extLst>
          </p:cNvPr>
          <p:cNvSpPr txBox="1"/>
          <p:nvPr/>
        </p:nvSpPr>
        <p:spPr>
          <a:xfrm>
            <a:off x="5083266" y="5521823"/>
            <a:ext cx="4697844" cy="1261884"/>
          </a:xfrm>
          <a:prstGeom prst="rect">
            <a:avLst/>
          </a:prstGeom>
          <a:noFill/>
        </p:spPr>
        <p:txBody>
          <a:bodyPr wrap="square" rtlCol="0">
            <a:spAutoFit/>
          </a:bodyPr>
          <a:lstStyle/>
          <a:p>
            <a:pPr marL="285750" marR="0" lvl="0" indent="-285750" algn="just" defTabSz="844073" rtl="0" eaLnBrk="1" fontAlgn="base" latinLnBrk="0" hangingPunct="1">
              <a:lnSpc>
                <a:spcPct val="100000"/>
              </a:lnSpc>
              <a:spcBef>
                <a:spcPct val="0"/>
              </a:spcBef>
              <a:spcAft>
                <a:spcPts val="60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現行の冷蔵・冷凍車に加え、海上コンテナ輸送車、ダンプ車等　５車種の</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特殊車両割増しを追加</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285750" marR="0" lvl="0" indent="-285750" algn="just" defTabSz="844073" rtl="0" eaLnBrk="1" fontAlgn="base" latinLnBrk="0" hangingPunct="1">
              <a:lnSpc>
                <a:spcPct val="100000"/>
              </a:lnSpc>
              <a:spcBef>
                <a:spcPct val="0"/>
              </a:spcBef>
              <a:spcAft>
                <a:spcPts val="60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中止手数料の</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請求開始可能時期</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金額を見直し</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約款</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285750" marR="0" lvl="0" indent="-285750" algn="just" defTabSz="844073" rtl="0" eaLnBrk="1" fontAlgn="base" latinLnBrk="0" hangingPunct="1">
              <a:lnSpc>
                <a:spcPct val="100000"/>
              </a:lnSpc>
              <a:spcBef>
                <a:spcPct val="0"/>
              </a:spcBef>
              <a:spcAft>
                <a:spcPts val="60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運賃・料金等の店頭掲示事項について、</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インターネットによる　公表を可能</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とする 。</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約款</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A832BBC6-4C8F-3CAA-94FD-D2DF55C2A4CD}"/>
              </a:ext>
            </a:extLst>
          </p:cNvPr>
          <p:cNvSpPr txBox="1"/>
          <p:nvPr/>
        </p:nvSpPr>
        <p:spPr>
          <a:xfrm>
            <a:off x="5086029" y="1341003"/>
            <a:ext cx="4709977" cy="292388"/>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＜「個建て運賃」の設定等＞</a:t>
            </a:r>
          </a:p>
        </p:txBody>
      </p:sp>
      <p:sp>
        <p:nvSpPr>
          <p:cNvPr id="23" name="テキスト ボックス 22">
            <a:extLst>
              <a:ext uri="{FF2B5EF4-FFF2-40B4-BE49-F238E27FC236}">
                <a16:creationId xmlns:a16="http://schemas.microsoft.com/office/drawing/2014/main" id="{1A7BBF3D-69AF-5AA8-8AE1-51907C81ECB6}"/>
              </a:ext>
            </a:extLst>
          </p:cNvPr>
          <p:cNvSpPr txBox="1"/>
          <p:nvPr/>
        </p:nvSpPr>
        <p:spPr>
          <a:xfrm>
            <a:off x="5077704" y="1700808"/>
            <a:ext cx="4742624" cy="3462486"/>
          </a:xfrm>
          <a:prstGeom prst="rect">
            <a:avLst/>
          </a:prstGeom>
          <a:noFill/>
        </p:spPr>
        <p:txBody>
          <a:bodyPr wrap="square" rtlCol="0">
            <a:spAutoFit/>
          </a:bodyPr>
          <a:lstStyle/>
          <a:p>
            <a:pPr marL="285750" marR="0" lvl="0" indent="-285750" algn="just" defTabSz="844073" rtl="0" eaLnBrk="1" fontAlgn="base" latinLnBrk="0" hangingPunct="1">
              <a:lnSpc>
                <a:spcPct val="100000"/>
              </a:lnSpc>
              <a:spcBef>
                <a:spcPct val="0"/>
              </a:spcBef>
              <a:spcAft>
                <a:spcPts val="60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共同輸配送等を念頭に、</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「個建て運賃」を設定</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0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ct val="0"/>
              </a:spcBef>
              <a:spcAft>
                <a:spcPts val="0"/>
              </a:spcAft>
              <a:buClrTx/>
              <a:buSzTx/>
              <a:buFont typeface="Wingdings" panose="05000000000000000000" pitchFamily="2" charset="2"/>
              <a:buChar char="l"/>
              <a:tabLst/>
              <a:defRPr/>
            </a:pPr>
            <a:endParaRPr kumimoji="1" lang="en-US" altLang="ja-JP"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844073" rtl="0" eaLnBrk="1" fontAlgn="base"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リードタイムが短い運送の際の</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「速達割増し」</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（逆にリードタイムを長く設定した場合の</a:t>
            </a:r>
            <a:r>
              <a:rPr kumimoji="1" lang="ja-JP" altLang="en-US" sz="10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割引</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や、</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有料道路を利用しない</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ことによるドライバーの　運転の長時間化を考慮した</a:t>
            </a:r>
            <a:r>
              <a:rPr kumimoji="1" lang="ja-JP" altLang="en-US" sz="13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割増し</a:t>
            </a:r>
            <a:r>
              <a:rPr kumimoji="1" lang="ja-JP" altLang="en-US" sz="13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を設定</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運賃</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D8646B79-BD58-E795-5403-77843CB4D141}"/>
              </a:ext>
            </a:extLst>
          </p:cNvPr>
          <p:cNvSpPr txBox="1"/>
          <p:nvPr/>
        </p:nvSpPr>
        <p:spPr>
          <a:xfrm>
            <a:off x="2861092" y="3179880"/>
            <a:ext cx="1152000" cy="215444"/>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2,180</a:t>
            </a:r>
            <a:r>
              <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円</a:t>
            </a:r>
            <a:endPar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26" name="図 25">
            <a:extLst>
              <a:ext uri="{FF2B5EF4-FFF2-40B4-BE49-F238E27FC236}">
                <a16:creationId xmlns:a16="http://schemas.microsoft.com/office/drawing/2014/main" id="{32EE9030-2C32-F53C-5BC1-9EE58CFCEB08}"/>
              </a:ext>
            </a:extLst>
          </p:cNvPr>
          <p:cNvPicPr>
            <a:picLocks noChangeAspect="1"/>
          </p:cNvPicPr>
          <p:nvPr/>
        </p:nvPicPr>
        <p:blipFill>
          <a:blip r:embed="rId3" cstate="screen">
            <a:duotone>
              <a:srgbClr val="333399">
                <a:shade val="45000"/>
                <a:satMod val="135000"/>
              </a:srgbClr>
              <a:prstClr val="white"/>
            </a:duotone>
            <a:extLst>
              <a:ext uri="{28A0092B-C50C-407E-A947-70E740481C1C}">
                <a14:useLocalDpi xmlns:a14="http://schemas.microsoft.com/office/drawing/2010/main" val="0"/>
              </a:ext>
            </a:extLst>
          </a:blip>
          <a:stretch>
            <a:fillRect/>
          </a:stretch>
        </p:blipFill>
        <p:spPr>
          <a:xfrm>
            <a:off x="7085919" y="2341131"/>
            <a:ext cx="394456" cy="432387"/>
          </a:xfrm>
          <a:prstGeom prst="rect">
            <a:avLst/>
          </a:prstGeom>
        </p:spPr>
      </p:pic>
      <p:sp>
        <p:nvSpPr>
          <p:cNvPr id="27" name="テキスト ボックス 26">
            <a:extLst>
              <a:ext uri="{FF2B5EF4-FFF2-40B4-BE49-F238E27FC236}">
                <a16:creationId xmlns:a16="http://schemas.microsoft.com/office/drawing/2014/main" id="{74B17205-DC3D-54CD-FF74-4885DBE04BA8}"/>
              </a:ext>
            </a:extLst>
          </p:cNvPr>
          <p:cNvSpPr txBox="1"/>
          <p:nvPr/>
        </p:nvSpPr>
        <p:spPr>
          <a:xfrm>
            <a:off x="8325981" y="2355529"/>
            <a:ext cx="133225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荷主</a:t>
            </a:r>
            <a:r>
              <a:rPr kumimoji="1" lang="en-US" altLang="ja-JP" sz="1100" b="1"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A</a:t>
            </a:r>
            <a:r>
              <a:rPr kumimoji="1" lang="ja-JP" altLang="en-US" sz="11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rPr>
              <a:t>荷主</a:t>
            </a:r>
            <a:r>
              <a:rPr kumimoji="1" lang="en-US" altLang="ja-JP" sz="1100" b="1" i="0" u="none" strike="noStrike" kern="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rPr>
              <a:t>B</a:t>
            </a:r>
            <a:endParaRPr kumimoji="1" lang="ja-JP" altLang="en-US" sz="1100" b="1" i="0" u="none" strike="noStrike" kern="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endParaRPr>
          </a:p>
        </p:txBody>
      </p:sp>
      <p:sp>
        <p:nvSpPr>
          <p:cNvPr id="64" name="テキスト ボックス 63">
            <a:extLst>
              <a:ext uri="{FF2B5EF4-FFF2-40B4-BE49-F238E27FC236}">
                <a16:creationId xmlns:a16="http://schemas.microsoft.com/office/drawing/2014/main" id="{7BC51119-E947-ABEA-9816-E4202FD473C8}"/>
              </a:ext>
            </a:extLst>
          </p:cNvPr>
          <p:cNvSpPr txBox="1"/>
          <p:nvPr/>
        </p:nvSpPr>
        <p:spPr>
          <a:xfrm>
            <a:off x="5402406" y="2024200"/>
            <a:ext cx="1438586"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荷主</a:t>
            </a:r>
            <a:r>
              <a:rPr kumimoji="1" lang="en-US" altLang="ja-JP" sz="1100" b="1"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A</a:t>
            </a:r>
            <a:endParaRPr kumimoji="1" lang="ja-JP" altLang="en-US" sz="1100" b="1" i="0" u="none" strike="noStrike" kern="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endParaRPr>
          </a:p>
        </p:txBody>
      </p:sp>
      <p:sp>
        <p:nvSpPr>
          <p:cNvPr id="66" name="フリーフォーム 234">
            <a:extLst>
              <a:ext uri="{FF2B5EF4-FFF2-40B4-BE49-F238E27FC236}">
                <a16:creationId xmlns:a16="http://schemas.microsoft.com/office/drawing/2014/main" id="{765CAAA9-1DF7-E92D-CB8C-8E6F6113B1F2}"/>
              </a:ext>
            </a:extLst>
          </p:cNvPr>
          <p:cNvSpPr>
            <a:spLocks noChangeAspect="1"/>
          </p:cNvSpPr>
          <p:nvPr/>
        </p:nvSpPr>
        <p:spPr>
          <a:xfrm>
            <a:off x="5143623" y="2524962"/>
            <a:ext cx="1619496" cy="437634"/>
          </a:xfrm>
          <a:custGeom>
            <a:avLst/>
            <a:gdLst>
              <a:gd name="connsiteX0" fmla="*/ 5103070 w 6377426"/>
              <a:gd name="connsiteY0" fmla="*/ 1415013 h 1636942"/>
              <a:gd name="connsiteX1" fmla="*/ 5143448 w 6377426"/>
              <a:gd name="connsiteY1" fmla="*/ 1442235 h 1636942"/>
              <a:gd name="connsiteX2" fmla="*/ 5194366 w 6377426"/>
              <a:gd name="connsiteY2" fmla="*/ 1452515 h 1636942"/>
              <a:gd name="connsiteX3" fmla="*/ 5194366 w 6377426"/>
              <a:gd name="connsiteY3" fmla="*/ 1482238 h 1636942"/>
              <a:gd name="connsiteX4" fmla="*/ 5165916 w 6377426"/>
              <a:gd name="connsiteY4" fmla="*/ 1479370 h 1636942"/>
              <a:gd name="connsiteX5" fmla="*/ 5132033 w 6377426"/>
              <a:gd name="connsiteY5" fmla="*/ 1468852 h 1636942"/>
              <a:gd name="connsiteX6" fmla="*/ 5082576 w 6377426"/>
              <a:gd name="connsiteY6" fmla="*/ 1435507 h 1636942"/>
              <a:gd name="connsiteX7" fmla="*/ 4383694 w 6377426"/>
              <a:gd name="connsiteY7" fmla="*/ 1415013 h 1636942"/>
              <a:gd name="connsiteX8" fmla="*/ 4424072 w 6377426"/>
              <a:gd name="connsiteY8" fmla="*/ 1442235 h 1636942"/>
              <a:gd name="connsiteX9" fmla="*/ 4474990 w 6377426"/>
              <a:gd name="connsiteY9" fmla="*/ 1452515 h 1636942"/>
              <a:gd name="connsiteX10" fmla="*/ 4474990 w 6377426"/>
              <a:gd name="connsiteY10" fmla="*/ 1482238 h 1636942"/>
              <a:gd name="connsiteX11" fmla="*/ 4446540 w 6377426"/>
              <a:gd name="connsiteY11" fmla="*/ 1479370 h 1636942"/>
              <a:gd name="connsiteX12" fmla="*/ 4412657 w 6377426"/>
              <a:gd name="connsiteY12" fmla="*/ 1468852 h 1636942"/>
              <a:gd name="connsiteX13" fmla="*/ 4363200 w 6377426"/>
              <a:gd name="connsiteY13" fmla="*/ 1435507 h 1636942"/>
              <a:gd name="connsiteX14" fmla="*/ 5306162 w 6377426"/>
              <a:gd name="connsiteY14" fmla="*/ 1411857 h 1636942"/>
              <a:gd name="connsiteX15" fmla="*/ 5326672 w 6377426"/>
              <a:gd name="connsiteY15" fmla="*/ 1432366 h 1636942"/>
              <a:gd name="connsiteX16" fmla="*/ 5272555 w 6377426"/>
              <a:gd name="connsiteY16" fmla="*/ 1468852 h 1636942"/>
              <a:gd name="connsiteX17" fmla="*/ 5238673 w 6377426"/>
              <a:gd name="connsiteY17" fmla="*/ 1479370 h 1636942"/>
              <a:gd name="connsiteX18" fmla="*/ 5210186 w 6377426"/>
              <a:gd name="connsiteY18" fmla="*/ 1482242 h 1636942"/>
              <a:gd name="connsiteX19" fmla="*/ 5210186 w 6377426"/>
              <a:gd name="connsiteY19" fmla="*/ 1452515 h 1636942"/>
              <a:gd name="connsiteX20" fmla="*/ 5261105 w 6377426"/>
              <a:gd name="connsiteY20" fmla="*/ 1442235 h 1636942"/>
              <a:gd name="connsiteX21" fmla="*/ 4586786 w 6377426"/>
              <a:gd name="connsiteY21" fmla="*/ 1411857 h 1636942"/>
              <a:gd name="connsiteX22" fmla="*/ 4607296 w 6377426"/>
              <a:gd name="connsiteY22" fmla="*/ 1432366 h 1636942"/>
              <a:gd name="connsiteX23" fmla="*/ 4553179 w 6377426"/>
              <a:gd name="connsiteY23" fmla="*/ 1468852 h 1636942"/>
              <a:gd name="connsiteX24" fmla="*/ 4519297 w 6377426"/>
              <a:gd name="connsiteY24" fmla="*/ 1479370 h 1636942"/>
              <a:gd name="connsiteX25" fmla="*/ 4490810 w 6377426"/>
              <a:gd name="connsiteY25" fmla="*/ 1482242 h 1636942"/>
              <a:gd name="connsiteX26" fmla="*/ 4490810 w 6377426"/>
              <a:gd name="connsiteY26" fmla="*/ 1452515 h 1636942"/>
              <a:gd name="connsiteX27" fmla="*/ 4541729 w 6377426"/>
              <a:gd name="connsiteY27" fmla="*/ 1442235 h 1636942"/>
              <a:gd name="connsiteX28" fmla="*/ 3102823 w 6377426"/>
              <a:gd name="connsiteY28" fmla="*/ 1402569 h 1636942"/>
              <a:gd name="connsiteX29" fmla="*/ 3145466 w 6377426"/>
              <a:gd name="connsiteY29" fmla="*/ 1431317 h 1636942"/>
              <a:gd name="connsiteX30" fmla="*/ 3199239 w 6377426"/>
              <a:gd name="connsiteY30" fmla="*/ 1442174 h 1636942"/>
              <a:gd name="connsiteX31" fmla="*/ 3199239 w 6377426"/>
              <a:gd name="connsiteY31" fmla="*/ 1473563 h 1636942"/>
              <a:gd name="connsiteX32" fmla="*/ 3169193 w 6377426"/>
              <a:gd name="connsiteY32" fmla="*/ 1470535 h 1636942"/>
              <a:gd name="connsiteX33" fmla="*/ 3133410 w 6377426"/>
              <a:gd name="connsiteY33" fmla="*/ 1459427 h 1636942"/>
              <a:gd name="connsiteX34" fmla="*/ 3081180 w 6377426"/>
              <a:gd name="connsiteY34" fmla="*/ 1424212 h 1636942"/>
              <a:gd name="connsiteX35" fmla="*/ 1058306 w 6377426"/>
              <a:gd name="connsiteY35" fmla="*/ 1402569 h 1636942"/>
              <a:gd name="connsiteX36" fmla="*/ 1100947 w 6377426"/>
              <a:gd name="connsiteY36" fmla="*/ 1431317 h 1636942"/>
              <a:gd name="connsiteX37" fmla="*/ 1154721 w 6377426"/>
              <a:gd name="connsiteY37" fmla="*/ 1442174 h 1636942"/>
              <a:gd name="connsiteX38" fmla="*/ 1154721 w 6377426"/>
              <a:gd name="connsiteY38" fmla="*/ 1473563 h 1636942"/>
              <a:gd name="connsiteX39" fmla="*/ 1124675 w 6377426"/>
              <a:gd name="connsiteY39" fmla="*/ 1470535 h 1636942"/>
              <a:gd name="connsiteX40" fmla="*/ 1088893 w 6377426"/>
              <a:gd name="connsiteY40" fmla="*/ 1459427 h 1636942"/>
              <a:gd name="connsiteX41" fmla="*/ 1036662 w 6377426"/>
              <a:gd name="connsiteY41" fmla="*/ 1424212 h 1636942"/>
              <a:gd name="connsiteX42" fmla="*/ 3317303 w 6377426"/>
              <a:gd name="connsiteY42" fmla="*/ 1399236 h 1636942"/>
              <a:gd name="connsiteX43" fmla="*/ 3338964 w 6377426"/>
              <a:gd name="connsiteY43" fmla="*/ 1420895 h 1636942"/>
              <a:gd name="connsiteX44" fmla="*/ 3281812 w 6377426"/>
              <a:gd name="connsiteY44" fmla="*/ 1459427 h 1636942"/>
              <a:gd name="connsiteX45" fmla="*/ 3246030 w 6377426"/>
              <a:gd name="connsiteY45" fmla="*/ 1470535 h 1636942"/>
              <a:gd name="connsiteX46" fmla="*/ 3215946 w 6377426"/>
              <a:gd name="connsiteY46" fmla="*/ 1473568 h 1636942"/>
              <a:gd name="connsiteX47" fmla="*/ 3215946 w 6377426"/>
              <a:gd name="connsiteY47" fmla="*/ 1442174 h 1636942"/>
              <a:gd name="connsiteX48" fmla="*/ 3269720 w 6377426"/>
              <a:gd name="connsiteY48" fmla="*/ 1431317 h 1636942"/>
              <a:gd name="connsiteX49" fmla="*/ 1272786 w 6377426"/>
              <a:gd name="connsiteY49" fmla="*/ 1399236 h 1636942"/>
              <a:gd name="connsiteX50" fmla="*/ 1294445 w 6377426"/>
              <a:gd name="connsiteY50" fmla="*/ 1420895 h 1636942"/>
              <a:gd name="connsiteX51" fmla="*/ 1237294 w 6377426"/>
              <a:gd name="connsiteY51" fmla="*/ 1459427 h 1636942"/>
              <a:gd name="connsiteX52" fmla="*/ 1201512 w 6377426"/>
              <a:gd name="connsiteY52" fmla="*/ 1470535 h 1636942"/>
              <a:gd name="connsiteX53" fmla="*/ 1171428 w 6377426"/>
              <a:gd name="connsiteY53" fmla="*/ 1473568 h 1636942"/>
              <a:gd name="connsiteX54" fmla="*/ 1171428 w 6377426"/>
              <a:gd name="connsiteY54" fmla="*/ 1442174 h 1636942"/>
              <a:gd name="connsiteX55" fmla="*/ 1225202 w 6377426"/>
              <a:gd name="connsiteY55" fmla="*/ 1431317 h 1636942"/>
              <a:gd name="connsiteX56" fmla="*/ 5352677 w 6377426"/>
              <a:gd name="connsiteY56" fmla="*/ 1306613 h 1636942"/>
              <a:gd name="connsiteX57" fmla="*/ 5382389 w 6377426"/>
              <a:gd name="connsiteY57" fmla="*/ 1306613 h 1636942"/>
              <a:gd name="connsiteX58" fmla="*/ 5379133 w 6377426"/>
              <a:gd name="connsiteY58" fmla="*/ 1338910 h 1636942"/>
              <a:gd name="connsiteX59" fmla="*/ 5368615 w 6377426"/>
              <a:gd name="connsiteY59" fmla="*/ 1372792 h 1636942"/>
              <a:gd name="connsiteX60" fmla="*/ 5337090 w 6377426"/>
              <a:gd name="connsiteY60" fmla="*/ 1419551 h 1636942"/>
              <a:gd name="connsiteX61" fmla="*/ 5316490 w 6377426"/>
              <a:gd name="connsiteY61" fmla="*/ 1398952 h 1636942"/>
              <a:gd name="connsiteX62" fmla="*/ 5341534 w 6377426"/>
              <a:gd name="connsiteY62" fmla="*/ 1361806 h 1636942"/>
              <a:gd name="connsiteX63" fmla="*/ 5022200 w 6377426"/>
              <a:gd name="connsiteY63" fmla="*/ 1306613 h 1636942"/>
              <a:gd name="connsiteX64" fmla="*/ 5051875 w 6377426"/>
              <a:gd name="connsiteY64" fmla="*/ 1306613 h 1636942"/>
              <a:gd name="connsiteX65" fmla="*/ 5063018 w 6377426"/>
              <a:gd name="connsiteY65" fmla="*/ 1361806 h 1636942"/>
              <a:gd name="connsiteX66" fmla="*/ 5091564 w 6377426"/>
              <a:gd name="connsiteY66" fmla="*/ 1404146 h 1636942"/>
              <a:gd name="connsiteX67" fmla="*/ 5070986 w 6377426"/>
              <a:gd name="connsiteY67" fmla="*/ 1424724 h 1636942"/>
              <a:gd name="connsiteX68" fmla="*/ 5035973 w 6377426"/>
              <a:gd name="connsiteY68" fmla="*/ 1372792 h 1636942"/>
              <a:gd name="connsiteX69" fmla="*/ 5025456 w 6377426"/>
              <a:gd name="connsiteY69" fmla="*/ 1338910 h 1636942"/>
              <a:gd name="connsiteX70" fmla="*/ 4633301 w 6377426"/>
              <a:gd name="connsiteY70" fmla="*/ 1306613 h 1636942"/>
              <a:gd name="connsiteX71" fmla="*/ 4663013 w 6377426"/>
              <a:gd name="connsiteY71" fmla="*/ 1306613 h 1636942"/>
              <a:gd name="connsiteX72" fmla="*/ 4659757 w 6377426"/>
              <a:gd name="connsiteY72" fmla="*/ 1338910 h 1636942"/>
              <a:gd name="connsiteX73" fmla="*/ 4649239 w 6377426"/>
              <a:gd name="connsiteY73" fmla="*/ 1372792 h 1636942"/>
              <a:gd name="connsiteX74" fmla="*/ 4617714 w 6377426"/>
              <a:gd name="connsiteY74" fmla="*/ 1419551 h 1636942"/>
              <a:gd name="connsiteX75" fmla="*/ 4597114 w 6377426"/>
              <a:gd name="connsiteY75" fmla="*/ 1398952 h 1636942"/>
              <a:gd name="connsiteX76" fmla="*/ 4622158 w 6377426"/>
              <a:gd name="connsiteY76" fmla="*/ 1361806 h 1636942"/>
              <a:gd name="connsiteX77" fmla="*/ 4302824 w 6377426"/>
              <a:gd name="connsiteY77" fmla="*/ 1306613 h 1636942"/>
              <a:gd name="connsiteX78" fmla="*/ 4332499 w 6377426"/>
              <a:gd name="connsiteY78" fmla="*/ 1306613 h 1636942"/>
              <a:gd name="connsiteX79" fmla="*/ 4343642 w 6377426"/>
              <a:gd name="connsiteY79" fmla="*/ 1361806 h 1636942"/>
              <a:gd name="connsiteX80" fmla="*/ 4372188 w 6377426"/>
              <a:gd name="connsiteY80" fmla="*/ 1404146 h 1636942"/>
              <a:gd name="connsiteX81" fmla="*/ 4351610 w 6377426"/>
              <a:gd name="connsiteY81" fmla="*/ 1424724 h 1636942"/>
              <a:gd name="connsiteX82" fmla="*/ 4316597 w 6377426"/>
              <a:gd name="connsiteY82" fmla="*/ 1372792 h 1636942"/>
              <a:gd name="connsiteX83" fmla="*/ 4306080 w 6377426"/>
              <a:gd name="connsiteY83" fmla="*/ 1338910 h 1636942"/>
              <a:gd name="connsiteX84" fmla="*/ 3366427 w 6377426"/>
              <a:gd name="connsiteY84" fmla="*/ 1288091 h 1636942"/>
              <a:gd name="connsiteX85" fmla="*/ 3397805 w 6377426"/>
              <a:gd name="connsiteY85" fmla="*/ 1288091 h 1636942"/>
              <a:gd name="connsiteX86" fmla="*/ 3394366 w 6377426"/>
              <a:gd name="connsiteY86" fmla="*/ 1322199 h 1636942"/>
              <a:gd name="connsiteX87" fmla="*/ 3383258 w 6377426"/>
              <a:gd name="connsiteY87" fmla="*/ 1357980 h 1636942"/>
              <a:gd name="connsiteX88" fmla="*/ 3349966 w 6377426"/>
              <a:gd name="connsiteY88" fmla="*/ 1407361 h 1636942"/>
              <a:gd name="connsiteX89" fmla="*/ 3328211 w 6377426"/>
              <a:gd name="connsiteY89" fmla="*/ 1385607 h 1636942"/>
              <a:gd name="connsiteX90" fmla="*/ 3354659 w 6377426"/>
              <a:gd name="connsiteY90" fmla="*/ 1346378 h 1636942"/>
              <a:gd name="connsiteX91" fmla="*/ 3017419 w 6377426"/>
              <a:gd name="connsiteY91" fmla="*/ 1288091 h 1636942"/>
              <a:gd name="connsiteX92" fmla="*/ 3048758 w 6377426"/>
              <a:gd name="connsiteY92" fmla="*/ 1288091 h 1636942"/>
              <a:gd name="connsiteX93" fmla="*/ 3060526 w 6377426"/>
              <a:gd name="connsiteY93" fmla="*/ 1346378 h 1636942"/>
              <a:gd name="connsiteX94" fmla="*/ 3090672 w 6377426"/>
              <a:gd name="connsiteY94" fmla="*/ 1391093 h 1636942"/>
              <a:gd name="connsiteX95" fmla="*/ 3068940 w 6377426"/>
              <a:gd name="connsiteY95" fmla="*/ 1412824 h 1636942"/>
              <a:gd name="connsiteX96" fmla="*/ 3031964 w 6377426"/>
              <a:gd name="connsiteY96" fmla="*/ 1357980 h 1636942"/>
              <a:gd name="connsiteX97" fmla="*/ 3020857 w 6377426"/>
              <a:gd name="connsiteY97" fmla="*/ 1322199 h 1636942"/>
              <a:gd name="connsiteX98" fmla="*/ 1321909 w 6377426"/>
              <a:gd name="connsiteY98" fmla="*/ 1288091 h 1636942"/>
              <a:gd name="connsiteX99" fmla="*/ 1353287 w 6377426"/>
              <a:gd name="connsiteY99" fmla="*/ 1288091 h 1636942"/>
              <a:gd name="connsiteX100" fmla="*/ 1349848 w 6377426"/>
              <a:gd name="connsiteY100" fmla="*/ 1322199 h 1636942"/>
              <a:gd name="connsiteX101" fmla="*/ 1338740 w 6377426"/>
              <a:gd name="connsiteY101" fmla="*/ 1357980 h 1636942"/>
              <a:gd name="connsiteX102" fmla="*/ 1305448 w 6377426"/>
              <a:gd name="connsiteY102" fmla="*/ 1407361 h 1636942"/>
              <a:gd name="connsiteX103" fmla="*/ 1283693 w 6377426"/>
              <a:gd name="connsiteY103" fmla="*/ 1385607 h 1636942"/>
              <a:gd name="connsiteX104" fmla="*/ 1310141 w 6377426"/>
              <a:gd name="connsiteY104" fmla="*/ 1346378 h 1636942"/>
              <a:gd name="connsiteX105" fmla="*/ 972901 w 6377426"/>
              <a:gd name="connsiteY105" fmla="*/ 1288091 h 1636942"/>
              <a:gd name="connsiteX106" fmla="*/ 1004240 w 6377426"/>
              <a:gd name="connsiteY106" fmla="*/ 1288091 h 1636942"/>
              <a:gd name="connsiteX107" fmla="*/ 1016007 w 6377426"/>
              <a:gd name="connsiteY107" fmla="*/ 1346378 h 1636942"/>
              <a:gd name="connsiteX108" fmla="*/ 1046154 w 6377426"/>
              <a:gd name="connsiteY108" fmla="*/ 1391093 h 1636942"/>
              <a:gd name="connsiteX109" fmla="*/ 1024422 w 6377426"/>
              <a:gd name="connsiteY109" fmla="*/ 1412824 h 1636942"/>
              <a:gd name="connsiteX110" fmla="*/ 987446 w 6377426"/>
              <a:gd name="connsiteY110" fmla="*/ 1357980 h 1636942"/>
              <a:gd name="connsiteX111" fmla="*/ 976339 w 6377426"/>
              <a:gd name="connsiteY111" fmla="*/ 1322199 h 1636942"/>
              <a:gd name="connsiteX112" fmla="*/ 1616032 w 6377426"/>
              <a:gd name="connsiteY112" fmla="*/ 1228181 h 1636942"/>
              <a:gd name="connsiteX113" fmla="*/ 1616032 w 6377426"/>
              <a:gd name="connsiteY113" fmla="*/ 1342481 h 1636942"/>
              <a:gd name="connsiteX114" fmla="*/ 2732032 w 6377426"/>
              <a:gd name="connsiteY114" fmla="*/ 1342481 h 1636942"/>
              <a:gd name="connsiteX115" fmla="*/ 2732032 w 6377426"/>
              <a:gd name="connsiteY115" fmla="*/ 1228181 h 1636942"/>
              <a:gd name="connsiteX116" fmla="*/ 5335270 w 6377426"/>
              <a:gd name="connsiteY116" fmla="*/ 1182813 h 1636942"/>
              <a:gd name="connsiteX117" fmla="*/ 5368615 w 6377426"/>
              <a:gd name="connsiteY117" fmla="*/ 1232270 h 1636942"/>
              <a:gd name="connsiteX118" fmla="*/ 5379133 w 6377426"/>
              <a:gd name="connsiteY118" fmla="*/ 1266154 h 1636942"/>
              <a:gd name="connsiteX119" fmla="*/ 5381556 w 6377426"/>
              <a:gd name="connsiteY119" fmla="*/ 1290185 h 1636942"/>
              <a:gd name="connsiteX120" fmla="*/ 5350829 w 6377426"/>
              <a:gd name="connsiteY120" fmla="*/ 1290185 h 1636942"/>
              <a:gd name="connsiteX121" fmla="*/ 5341534 w 6377426"/>
              <a:gd name="connsiteY121" fmla="*/ 1244149 h 1636942"/>
              <a:gd name="connsiteX122" fmla="*/ 5314312 w 6377426"/>
              <a:gd name="connsiteY122" fmla="*/ 1203771 h 1636942"/>
              <a:gd name="connsiteX123" fmla="*/ 4615894 w 6377426"/>
              <a:gd name="connsiteY123" fmla="*/ 1182813 h 1636942"/>
              <a:gd name="connsiteX124" fmla="*/ 4649239 w 6377426"/>
              <a:gd name="connsiteY124" fmla="*/ 1232270 h 1636942"/>
              <a:gd name="connsiteX125" fmla="*/ 4659757 w 6377426"/>
              <a:gd name="connsiteY125" fmla="*/ 1266154 h 1636942"/>
              <a:gd name="connsiteX126" fmla="*/ 4662180 w 6377426"/>
              <a:gd name="connsiteY126" fmla="*/ 1290185 h 1636942"/>
              <a:gd name="connsiteX127" fmla="*/ 4631453 w 6377426"/>
              <a:gd name="connsiteY127" fmla="*/ 1290185 h 1636942"/>
              <a:gd name="connsiteX128" fmla="*/ 4622158 w 6377426"/>
              <a:gd name="connsiteY128" fmla="*/ 1244149 h 1636942"/>
              <a:gd name="connsiteX129" fmla="*/ 4594936 w 6377426"/>
              <a:gd name="connsiteY129" fmla="*/ 1203771 h 1636942"/>
              <a:gd name="connsiteX130" fmla="*/ 5072459 w 6377426"/>
              <a:gd name="connsiteY130" fmla="*/ 1178154 h 1636942"/>
              <a:gd name="connsiteX131" fmla="*/ 5093397 w 6377426"/>
              <a:gd name="connsiteY131" fmla="*/ 1199091 h 1636942"/>
              <a:gd name="connsiteX132" fmla="*/ 5063018 w 6377426"/>
              <a:gd name="connsiteY132" fmla="*/ 1244149 h 1636942"/>
              <a:gd name="connsiteX133" fmla="*/ 5053724 w 6377426"/>
              <a:gd name="connsiteY133" fmla="*/ 1290185 h 1636942"/>
              <a:gd name="connsiteX134" fmla="*/ 5023033 w 6377426"/>
              <a:gd name="connsiteY134" fmla="*/ 1290185 h 1636942"/>
              <a:gd name="connsiteX135" fmla="*/ 5025456 w 6377426"/>
              <a:gd name="connsiteY135" fmla="*/ 1266154 h 1636942"/>
              <a:gd name="connsiteX136" fmla="*/ 5035973 w 6377426"/>
              <a:gd name="connsiteY136" fmla="*/ 1232270 h 1636942"/>
              <a:gd name="connsiteX137" fmla="*/ 4353083 w 6377426"/>
              <a:gd name="connsiteY137" fmla="*/ 1178154 h 1636942"/>
              <a:gd name="connsiteX138" fmla="*/ 4374021 w 6377426"/>
              <a:gd name="connsiteY138" fmla="*/ 1199091 h 1636942"/>
              <a:gd name="connsiteX139" fmla="*/ 4343642 w 6377426"/>
              <a:gd name="connsiteY139" fmla="*/ 1244149 h 1636942"/>
              <a:gd name="connsiteX140" fmla="*/ 4334348 w 6377426"/>
              <a:gd name="connsiteY140" fmla="*/ 1290185 h 1636942"/>
              <a:gd name="connsiteX141" fmla="*/ 4303657 w 6377426"/>
              <a:gd name="connsiteY141" fmla="*/ 1290185 h 1636942"/>
              <a:gd name="connsiteX142" fmla="*/ 4306080 w 6377426"/>
              <a:gd name="connsiteY142" fmla="*/ 1266154 h 1636942"/>
              <a:gd name="connsiteX143" fmla="*/ 4316597 w 6377426"/>
              <a:gd name="connsiteY143" fmla="*/ 1232270 h 1636942"/>
              <a:gd name="connsiteX144" fmla="*/ 5203880 w 6377426"/>
              <a:gd name="connsiteY144" fmla="*/ 1177862 h 1636942"/>
              <a:gd name="connsiteX145" fmla="*/ 5329880 w 6377426"/>
              <a:gd name="connsiteY145" fmla="*/ 1303862 h 1636942"/>
              <a:gd name="connsiteX146" fmla="*/ 5203880 w 6377426"/>
              <a:gd name="connsiteY146" fmla="*/ 1429862 h 1636942"/>
              <a:gd name="connsiteX147" fmla="*/ 5077880 w 6377426"/>
              <a:gd name="connsiteY147" fmla="*/ 1303862 h 1636942"/>
              <a:gd name="connsiteX148" fmla="*/ 5203880 w 6377426"/>
              <a:gd name="connsiteY148" fmla="*/ 1177862 h 1636942"/>
              <a:gd name="connsiteX149" fmla="*/ 4484504 w 6377426"/>
              <a:gd name="connsiteY149" fmla="*/ 1177862 h 1636942"/>
              <a:gd name="connsiteX150" fmla="*/ 4610504 w 6377426"/>
              <a:gd name="connsiteY150" fmla="*/ 1303862 h 1636942"/>
              <a:gd name="connsiteX151" fmla="*/ 4484504 w 6377426"/>
              <a:gd name="connsiteY151" fmla="*/ 1429862 h 1636942"/>
              <a:gd name="connsiteX152" fmla="*/ 4358504 w 6377426"/>
              <a:gd name="connsiteY152" fmla="*/ 1303862 h 1636942"/>
              <a:gd name="connsiteX153" fmla="*/ 4484504 w 6377426"/>
              <a:gd name="connsiteY153" fmla="*/ 1177862 h 1636942"/>
              <a:gd name="connsiteX154" fmla="*/ 3348044 w 6377426"/>
              <a:gd name="connsiteY154" fmla="*/ 1157349 h 1636942"/>
              <a:gd name="connsiteX155" fmla="*/ 3383258 w 6377426"/>
              <a:gd name="connsiteY155" fmla="*/ 1209579 h 1636942"/>
              <a:gd name="connsiteX156" fmla="*/ 3394366 w 6377426"/>
              <a:gd name="connsiteY156" fmla="*/ 1245363 h 1636942"/>
              <a:gd name="connsiteX157" fmla="*/ 3396925 w 6377426"/>
              <a:gd name="connsiteY157" fmla="*/ 1270741 h 1636942"/>
              <a:gd name="connsiteX158" fmla="*/ 3364475 w 6377426"/>
              <a:gd name="connsiteY158" fmla="*/ 1270741 h 1636942"/>
              <a:gd name="connsiteX159" fmla="*/ 3354659 w 6377426"/>
              <a:gd name="connsiteY159" fmla="*/ 1222124 h 1636942"/>
              <a:gd name="connsiteX160" fmla="*/ 3325910 w 6377426"/>
              <a:gd name="connsiteY160" fmla="*/ 1179482 h 1636942"/>
              <a:gd name="connsiteX161" fmla="*/ 1303526 w 6377426"/>
              <a:gd name="connsiteY161" fmla="*/ 1157349 h 1636942"/>
              <a:gd name="connsiteX162" fmla="*/ 1338740 w 6377426"/>
              <a:gd name="connsiteY162" fmla="*/ 1209579 h 1636942"/>
              <a:gd name="connsiteX163" fmla="*/ 1349848 w 6377426"/>
              <a:gd name="connsiteY163" fmla="*/ 1245363 h 1636942"/>
              <a:gd name="connsiteX164" fmla="*/ 1352407 w 6377426"/>
              <a:gd name="connsiteY164" fmla="*/ 1270741 h 1636942"/>
              <a:gd name="connsiteX165" fmla="*/ 1319957 w 6377426"/>
              <a:gd name="connsiteY165" fmla="*/ 1270741 h 1636942"/>
              <a:gd name="connsiteX166" fmla="*/ 1310141 w 6377426"/>
              <a:gd name="connsiteY166" fmla="*/ 1222124 h 1636942"/>
              <a:gd name="connsiteX167" fmla="*/ 1281392 w 6377426"/>
              <a:gd name="connsiteY167" fmla="*/ 1179482 h 1636942"/>
              <a:gd name="connsiteX168" fmla="*/ 3070496 w 6377426"/>
              <a:gd name="connsiteY168" fmla="*/ 1152428 h 1636942"/>
              <a:gd name="connsiteX169" fmla="*/ 3092608 w 6377426"/>
              <a:gd name="connsiteY169" fmla="*/ 1174539 h 1636942"/>
              <a:gd name="connsiteX170" fmla="*/ 3060526 w 6377426"/>
              <a:gd name="connsiteY170" fmla="*/ 1222124 h 1636942"/>
              <a:gd name="connsiteX171" fmla="*/ 3050710 w 6377426"/>
              <a:gd name="connsiteY171" fmla="*/ 1270741 h 1636942"/>
              <a:gd name="connsiteX172" fmla="*/ 3018298 w 6377426"/>
              <a:gd name="connsiteY172" fmla="*/ 1270741 h 1636942"/>
              <a:gd name="connsiteX173" fmla="*/ 3020857 w 6377426"/>
              <a:gd name="connsiteY173" fmla="*/ 1245363 h 1636942"/>
              <a:gd name="connsiteX174" fmla="*/ 3031964 w 6377426"/>
              <a:gd name="connsiteY174" fmla="*/ 1209579 h 1636942"/>
              <a:gd name="connsiteX175" fmla="*/ 1025978 w 6377426"/>
              <a:gd name="connsiteY175" fmla="*/ 1152428 h 1636942"/>
              <a:gd name="connsiteX176" fmla="*/ 1048090 w 6377426"/>
              <a:gd name="connsiteY176" fmla="*/ 1174539 h 1636942"/>
              <a:gd name="connsiteX177" fmla="*/ 1016007 w 6377426"/>
              <a:gd name="connsiteY177" fmla="*/ 1222124 h 1636942"/>
              <a:gd name="connsiteX178" fmla="*/ 1006192 w 6377426"/>
              <a:gd name="connsiteY178" fmla="*/ 1270741 h 1636942"/>
              <a:gd name="connsiteX179" fmla="*/ 973781 w 6377426"/>
              <a:gd name="connsiteY179" fmla="*/ 1270741 h 1636942"/>
              <a:gd name="connsiteX180" fmla="*/ 976339 w 6377426"/>
              <a:gd name="connsiteY180" fmla="*/ 1245363 h 1636942"/>
              <a:gd name="connsiteX181" fmla="*/ 987446 w 6377426"/>
              <a:gd name="connsiteY181" fmla="*/ 1209579 h 1636942"/>
              <a:gd name="connsiteX182" fmla="*/ 3209286 w 6377426"/>
              <a:gd name="connsiteY182" fmla="*/ 1152120 h 1636942"/>
              <a:gd name="connsiteX183" fmla="*/ 3342351 w 6377426"/>
              <a:gd name="connsiteY183" fmla="*/ 1285185 h 1636942"/>
              <a:gd name="connsiteX184" fmla="*/ 3209286 w 6377426"/>
              <a:gd name="connsiteY184" fmla="*/ 1418251 h 1636942"/>
              <a:gd name="connsiteX185" fmla="*/ 3076221 w 6377426"/>
              <a:gd name="connsiteY185" fmla="*/ 1285185 h 1636942"/>
              <a:gd name="connsiteX186" fmla="*/ 3209286 w 6377426"/>
              <a:gd name="connsiteY186" fmla="*/ 1152120 h 1636942"/>
              <a:gd name="connsiteX187" fmla="*/ 1164768 w 6377426"/>
              <a:gd name="connsiteY187" fmla="*/ 1152120 h 1636942"/>
              <a:gd name="connsiteX188" fmla="*/ 1297834 w 6377426"/>
              <a:gd name="connsiteY188" fmla="*/ 1285185 h 1636942"/>
              <a:gd name="connsiteX189" fmla="*/ 1164768 w 6377426"/>
              <a:gd name="connsiteY189" fmla="*/ 1418251 h 1636942"/>
              <a:gd name="connsiteX190" fmla="*/ 1031703 w 6377426"/>
              <a:gd name="connsiteY190" fmla="*/ 1285185 h 1636942"/>
              <a:gd name="connsiteX191" fmla="*/ 1164768 w 6377426"/>
              <a:gd name="connsiteY191" fmla="*/ 1152120 h 1636942"/>
              <a:gd name="connsiteX192" fmla="*/ 5194366 w 6377426"/>
              <a:gd name="connsiteY192" fmla="*/ 1122824 h 1636942"/>
              <a:gd name="connsiteX193" fmla="*/ 5194366 w 6377426"/>
              <a:gd name="connsiteY193" fmla="*/ 1153439 h 1636942"/>
              <a:gd name="connsiteX194" fmla="*/ 5143448 w 6377426"/>
              <a:gd name="connsiteY194" fmla="*/ 1163719 h 1636942"/>
              <a:gd name="connsiteX195" fmla="*/ 5106302 w 6377426"/>
              <a:gd name="connsiteY195" fmla="*/ 1188763 h 1636942"/>
              <a:gd name="connsiteX196" fmla="*/ 5085274 w 6377426"/>
              <a:gd name="connsiteY196" fmla="*/ 1167736 h 1636942"/>
              <a:gd name="connsiteX197" fmla="*/ 5132033 w 6377426"/>
              <a:gd name="connsiteY197" fmla="*/ 1136210 h 1636942"/>
              <a:gd name="connsiteX198" fmla="*/ 5165916 w 6377426"/>
              <a:gd name="connsiteY198" fmla="*/ 1125692 h 1636942"/>
              <a:gd name="connsiteX199" fmla="*/ 4474990 w 6377426"/>
              <a:gd name="connsiteY199" fmla="*/ 1122824 h 1636942"/>
              <a:gd name="connsiteX200" fmla="*/ 4474990 w 6377426"/>
              <a:gd name="connsiteY200" fmla="*/ 1153439 h 1636942"/>
              <a:gd name="connsiteX201" fmla="*/ 4424072 w 6377426"/>
              <a:gd name="connsiteY201" fmla="*/ 1163719 h 1636942"/>
              <a:gd name="connsiteX202" fmla="*/ 4386926 w 6377426"/>
              <a:gd name="connsiteY202" fmla="*/ 1188763 h 1636942"/>
              <a:gd name="connsiteX203" fmla="*/ 4365898 w 6377426"/>
              <a:gd name="connsiteY203" fmla="*/ 1167736 h 1636942"/>
              <a:gd name="connsiteX204" fmla="*/ 4412657 w 6377426"/>
              <a:gd name="connsiteY204" fmla="*/ 1136210 h 1636942"/>
              <a:gd name="connsiteX205" fmla="*/ 4446540 w 6377426"/>
              <a:gd name="connsiteY205" fmla="*/ 1125692 h 1636942"/>
              <a:gd name="connsiteX206" fmla="*/ 5210186 w 6377426"/>
              <a:gd name="connsiteY206" fmla="*/ 1122821 h 1636942"/>
              <a:gd name="connsiteX207" fmla="*/ 5238673 w 6377426"/>
              <a:gd name="connsiteY207" fmla="*/ 1125692 h 1636942"/>
              <a:gd name="connsiteX208" fmla="*/ 5272555 w 6377426"/>
              <a:gd name="connsiteY208" fmla="*/ 1136210 h 1636942"/>
              <a:gd name="connsiteX209" fmla="*/ 5324487 w 6377426"/>
              <a:gd name="connsiteY209" fmla="*/ 1171223 h 1636942"/>
              <a:gd name="connsiteX210" fmla="*/ 5303445 w 6377426"/>
              <a:gd name="connsiteY210" fmla="*/ 1192265 h 1636942"/>
              <a:gd name="connsiteX211" fmla="*/ 5261105 w 6377426"/>
              <a:gd name="connsiteY211" fmla="*/ 1163719 h 1636942"/>
              <a:gd name="connsiteX212" fmla="*/ 5210186 w 6377426"/>
              <a:gd name="connsiteY212" fmla="*/ 1153439 h 1636942"/>
              <a:gd name="connsiteX213" fmla="*/ 4490810 w 6377426"/>
              <a:gd name="connsiteY213" fmla="*/ 1122821 h 1636942"/>
              <a:gd name="connsiteX214" fmla="*/ 4519297 w 6377426"/>
              <a:gd name="connsiteY214" fmla="*/ 1125692 h 1636942"/>
              <a:gd name="connsiteX215" fmla="*/ 4553179 w 6377426"/>
              <a:gd name="connsiteY215" fmla="*/ 1136210 h 1636942"/>
              <a:gd name="connsiteX216" fmla="*/ 4605111 w 6377426"/>
              <a:gd name="connsiteY216" fmla="*/ 1171223 h 1636942"/>
              <a:gd name="connsiteX217" fmla="*/ 4584069 w 6377426"/>
              <a:gd name="connsiteY217" fmla="*/ 1192265 h 1636942"/>
              <a:gd name="connsiteX218" fmla="*/ 4541729 w 6377426"/>
              <a:gd name="connsiteY218" fmla="*/ 1163719 h 1636942"/>
              <a:gd name="connsiteX219" fmla="*/ 4490810 w 6377426"/>
              <a:gd name="connsiteY219" fmla="*/ 1153439 h 1636942"/>
              <a:gd name="connsiteX220" fmla="*/ 3199239 w 6377426"/>
              <a:gd name="connsiteY220" fmla="*/ 1093996 h 1636942"/>
              <a:gd name="connsiteX221" fmla="*/ 3199239 w 6377426"/>
              <a:gd name="connsiteY221" fmla="*/ 1126327 h 1636942"/>
              <a:gd name="connsiteX222" fmla="*/ 3145466 w 6377426"/>
              <a:gd name="connsiteY222" fmla="*/ 1137184 h 1636942"/>
              <a:gd name="connsiteX223" fmla="*/ 3106237 w 6377426"/>
              <a:gd name="connsiteY223" fmla="*/ 1163632 h 1636942"/>
              <a:gd name="connsiteX224" fmla="*/ 3084030 w 6377426"/>
              <a:gd name="connsiteY224" fmla="*/ 1141426 h 1636942"/>
              <a:gd name="connsiteX225" fmla="*/ 3133410 w 6377426"/>
              <a:gd name="connsiteY225" fmla="*/ 1108132 h 1636942"/>
              <a:gd name="connsiteX226" fmla="*/ 3169193 w 6377426"/>
              <a:gd name="connsiteY226" fmla="*/ 1097025 h 1636942"/>
              <a:gd name="connsiteX227" fmla="*/ 1154721 w 6377426"/>
              <a:gd name="connsiteY227" fmla="*/ 1093996 h 1636942"/>
              <a:gd name="connsiteX228" fmla="*/ 1154721 w 6377426"/>
              <a:gd name="connsiteY228" fmla="*/ 1126327 h 1636942"/>
              <a:gd name="connsiteX229" fmla="*/ 1100947 w 6377426"/>
              <a:gd name="connsiteY229" fmla="*/ 1137184 h 1636942"/>
              <a:gd name="connsiteX230" fmla="*/ 1061719 w 6377426"/>
              <a:gd name="connsiteY230" fmla="*/ 1163632 h 1636942"/>
              <a:gd name="connsiteX231" fmla="*/ 1039512 w 6377426"/>
              <a:gd name="connsiteY231" fmla="*/ 1141426 h 1636942"/>
              <a:gd name="connsiteX232" fmla="*/ 1088893 w 6377426"/>
              <a:gd name="connsiteY232" fmla="*/ 1108132 h 1636942"/>
              <a:gd name="connsiteX233" fmla="*/ 1124675 w 6377426"/>
              <a:gd name="connsiteY233" fmla="*/ 1097025 h 1636942"/>
              <a:gd name="connsiteX234" fmla="*/ 3215946 w 6377426"/>
              <a:gd name="connsiteY234" fmla="*/ 1093993 h 1636942"/>
              <a:gd name="connsiteX235" fmla="*/ 3246030 w 6377426"/>
              <a:gd name="connsiteY235" fmla="*/ 1097025 h 1636942"/>
              <a:gd name="connsiteX236" fmla="*/ 3281812 w 6377426"/>
              <a:gd name="connsiteY236" fmla="*/ 1108132 h 1636942"/>
              <a:gd name="connsiteX237" fmla="*/ 3336656 w 6377426"/>
              <a:gd name="connsiteY237" fmla="*/ 1145109 h 1636942"/>
              <a:gd name="connsiteX238" fmla="*/ 3314434 w 6377426"/>
              <a:gd name="connsiteY238" fmla="*/ 1167331 h 1636942"/>
              <a:gd name="connsiteX239" fmla="*/ 3269720 w 6377426"/>
              <a:gd name="connsiteY239" fmla="*/ 1137184 h 1636942"/>
              <a:gd name="connsiteX240" fmla="*/ 3215946 w 6377426"/>
              <a:gd name="connsiteY240" fmla="*/ 1126327 h 1636942"/>
              <a:gd name="connsiteX241" fmla="*/ 1171428 w 6377426"/>
              <a:gd name="connsiteY241" fmla="*/ 1093993 h 1636942"/>
              <a:gd name="connsiteX242" fmla="*/ 1201512 w 6377426"/>
              <a:gd name="connsiteY242" fmla="*/ 1097025 h 1636942"/>
              <a:gd name="connsiteX243" fmla="*/ 1237294 w 6377426"/>
              <a:gd name="connsiteY243" fmla="*/ 1108132 h 1636942"/>
              <a:gd name="connsiteX244" fmla="*/ 1292138 w 6377426"/>
              <a:gd name="connsiteY244" fmla="*/ 1145109 h 1636942"/>
              <a:gd name="connsiteX245" fmla="*/ 1269916 w 6377426"/>
              <a:gd name="connsiteY245" fmla="*/ 1167331 h 1636942"/>
              <a:gd name="connsiteX246" fmla="*/ 1225202 w 6377426"/>
              <a:gd name="connsiteY246" fmla="*/ 1137184 h 1636942"/>
              <a:gd name="connsiteX247" fmla="*/ 1171428 w 6377426"/>
              <a:gd name="connsiteY247" fmla="*/ 1126327 h 1636942"/>
              <a:gd name="connsiteX248" fmla="*/ 5202277 w 6377426"/>
              <a:gd name="connsiteY248" fmla="*/ 1089184 h 1636942"/>
              <a:gd name="connsiteX249" fmla="*/ 4991201 w 6377426"/>
              <a:gd name="connsiteY249" fmla="*/ 1300260 h 1636942"/>
              <a:gd name="connsiteX250" fmla="*/ 5202277 w 6377426"/>
              <a:gd name="connsiteY250" fmla="*/ 1511336 h 1636942"/>
              <a:gd name="connsiteX251" fmla="*/ 5413353 w 6377426"/>
              <a:gd name="connsiteY251" fmla="*/ 1300260 h 1636942"/>
              <a:gd name="connsiteX252" fmla="*/ 5202277 w 6377426"/>
              <a:gd name="connsiteY252" fmla="*/ 1089184 h 1636942"/>
              <a:gd name="connsiteX253" fmla="*/ 4482901 w 6377426"/>
              <a:gd name="connsiteY253" fmla="*/ 1089184 h 1636942"/>
              <a:gd name="connsiteX254" fmla="*/ 4271825 w 6377426"/>
              <a:gd name="connsiteY254" fmla="*/ 1300260 h 1636942"/>
              <a:gd name="connsiteX255" fmla="*/ 4482901 w 6377426"/>
              <a:gd name="connsiteY255" fmla="*/ 1511336 h 1636942"/>
              <a:gd name="connsiteX256" fmla="*/ 4693977 w 6377426"/>
              <a:gd name="connsiteY256" fmla="*/ 1300260 h 1636942"/>
              <a:gd name="connsiteX257" fmla="*/ 4482901 w 6377426"/>
              <a:gd name="connsiteY257" fmla="*/ 1089184 h 1636942"/>
              <a:gd name="connsiteX258" fmla="*/ 3207593 w 6377426"/>
              <a:gd name="connsiteY258" fmla="*/ 1058469 h 1636942"/>
              <a:gd name="connsiteX259" fmla="*/ 2984682 w 6377426"/>
              <a:gd name="connsiteY259" fmla="*/ 1281381 h 1636942"/>
              <a:gd name="connsiteX260" fmla="*/ 3207593 w 6377426"/>
              <a:gd name="connsiteY260" fmla="*/ 1504293 h 1636942"/>
              <a:gd name="connsiteX261" fmla="*/ 3430505 w 6377426"/>
              <a:gd name="connsiteY261" fmla="*/ 1281381 h 1636942"/>
              <a:gd name="connsiteX262" fmla="*/ 3207593 w 6377426"/>
              <a:gd name="connsiteY262" fmla="*/ 1058469 h 1636942"/>
              <a:gd name="connsiteX263" fmla="*/ 1163075 w 6377426"/>
              <a:gd name="connsiteY263" fmla="*/ 1058469 h 1636942"/>
              <a:gd name="connsiteX264" fmla="*/ 940163 w 6377426"/>
              <a:gd name="connsiteY264" fmla="*/ 1281381 h 1636942"/>
              <a:gd name="connsiteX265" fmla="*/ 1163075 w 6377426"/>
              <a:gd name="connsiteY265" fmla="*/ 1504293 h 1636942"/>
              <a:gd name="connsiteX266" fmla="*/ 1385987 w 6377426"/>
              <a:gd name="connsiteY266" fmla="*/ 1281381 h 1636942"/>
              <a:gd name="connsiteX267" fmla="*/ 1163075 w 6377426"/>
              <a:gd name="connsiteY267" fmla="*/ 1058469 h 1636942"/>
              <a:gd name="connsiteX268" fmla="*/ 1616032 w 6377426"/>
              <a:gd name="connsiteY268" fmla="*/ 1021806 h 1636942"/>
              <a:gd name="connsiteX269" fmla="*/ 1616032 w 6377426"/>
              <a:gd name="connsiteY269" fmla="*/ 1136106 h 1636942"/>
              <a:gd name="connsiteX270" fmla="*/ 2732032 w 6377426"/>
              <a:gd name="connsiteY270" fmla="*/ 1136106 h 1636942"/>
              <a:gd name="connsiteX271" fmla="*/ 2732032 w 6377426"/>
              <a:gd name="connsiteY271" fmla="*/ 1021806 h 1636942"/>
              <a:gd name="connsiteX272" fmla="*/ 5202276 w 6377426"/>
              <a:gd name="connsiteY272" fmla="*/ 963576 h 1636942"/>
              <a:gd name="connsiteX273" fmla="*/ 5538959 w 6377426"/>
              <a:gd name="connsiteY273" fmla="*/ 1300259 h 1636942"/>
              <a:gd name="connsiteX274" fmla="*/ 5202276 w 6377426"/>
              <a:gd name="connsiteY274" fmla="*/ 1636942 h 1636942"/>
              <a:gd name="connsiteX275" fmla="*/ 4865593 w 6377426"/>
              <a:gd name="connsiteY275" fmla="*/ 1300259 h 1636942"/>
              <a:gd name="connsiteX276" fmla="*/ 5202276 w 6377426"/>
              <a:gd name="connsiteY276" fmla="*/ 963576 h 1636942"/>
              <a:gd name="connsiteX277" fmla="*/ 4482900 w 6377426"/>
              <a:gd name="connsiteY277" fmla="*/ 963576 h 1636942"/>
              <a:gd name="connsiteX278" fmla="*/ 4819583 w 6377426"/>
              <a:gd name="connsiteY278" fmla="*/ 1300259 h 1636942"/>
              <a:gd name="connsiteX279" fmla="*/ 4482900 w 6377426"/>
              <a:gd name="connsiteY279" fmla="*/ 1636942 h 1636942"/>
              <a:gd name="connsiteX280" fmla="*/ 4146217 w 6377426"/>
              <a:gd name="connsiteY280" fmla="*/ 1300259 h 1636942"/>
              <a:gd name="connsiteX281" fmla="*/ 4482900 w 6377426"/>
              <a:gd name="connsiteY281" fmla="*/ 963576 h 1636942"/>
              <a:gd name="connsiteX282" fmla="*/ 3426374 w 6377426"/>
              <a:gd name="connsiteY282" fmla="*/ 951955 h 1636942"/>
              <a:gd name="connsiteX283" fmla="*/ 3532596 w 6377426"/>
              <a:gd name="connsiteY283" fmla="*/ 951955 h 1636942"/>
              <a:gd name="connsiteX284" fmla="*/ 3532596 w 6377426"/>
              <a:gd name="connsiteY284" fmla="*/ 1070564 h 1636942"/>
              <a:gd name="connsiteX285" fmla="*/ 3519985 w 6377426"/>
              <a:gd name="connsiteY285" fmla="*/ 1047329 h 1636942"/>
              <a:gd name="connsiteX286" fmla="*/ 3473110 w 6377426"/>
              <a:gd name="connsiteY286" fmla="*/ 990516 h 1636942"/>
              <a:gd name="connsiteX287" fmla="*/ 1384730 w 6377426"/>
              <a:gd name="connsiteY287" fmla="*/ 951955 h 1636942"/>
              <a:gd name="connsiteX288" fmla="*/ 2976953 w 6377426"/>
              <a:gd name="connsiteY288" fmla="*/ 951955 h 1636942"/>
              <a:gd name="connsiteX289" fmla="*/ 2930217 w 6377426"/>
              <a:gd name="connsiteY289" fmla="*/ 990516 h 1636942"/>
              <a:gd name="connsiteX290" fmla="*/ 2817780 w 6377426"/>
              <a:gd name="connsiteY290" fmla="*/ 1261962 h 1636942"/>
              <a:gd name="connsiteX291" fmla="*/ 2847948 w 6377426"/>
              <a:gd name="connsiteY291" fmla="*/ 1411387 h 1636942"/>
              <a:gd name="connsiteX292" fmla="*/ 2858800 w 6377426"/>
              <a:gd name="connsiteY292" fmla="*/ 1431380 h 1636942"/>
              <a:gd name="connsiteX293" fmla="*/ 1502883 w 6377426"/>
              <a:gd name="connsiteY293" fmla="*/ 1431380 h 1636942"/>
              <a:gd name="connsiteX294" fmla="*/ 1513735 w 6377426"/>
              <a:gd name="connsiteY294" fmla="*/ 1411387 h 1636942"/>
              <a:gd name="connsiteX295" fmla="*/ 1543902 w 6377426"/>
              <a:gd name="connsiteY295" fmla="*/ 1261962 h 1636942"/>
              <a:gd name="connsiteX296" fmla="*/ 1431466 w 6377426"/>
              <a:gd name="connsiteY296" fmla="*/ 990516 h 1636942"/>
              <a:gd name="connsiteX297" fmla="*/ 3207592 w 6377426"/>
              <a:gd name="connsiteY297" fmla="*/ 925818 h 1636942"/>
              <a:gd name="connsiteX298" fmla="*/ 3563154 w 6377426"/>
              <a:gd name="connsiteY298" fmla="*/ 1281380 h 1636942"/>
              <a:gd name="connsiteX299" fmla="*/ 3207592 w 6377426"/>
              <a:gd name="connsiteY299" fmla="*/ 1636942 h 1636942"/>
              <a:gd name="connsiteX300" fmla="*/ 2852030 w 6377426"/>
              <a:gd name="connsiteY300" fmla="*/ 1281380 h 1636942"/>
              <a:gd name="connsiteX301" fmla="*/ 3207592 w 6377426"/>
              <a:gd name="connsiteY301" fmla="*/ 925818 h 1636942"/>
              <a:gd name="connsiteX302" fmla="*/ 1163074 w 6377426"/>
              <a:gd name="connsiteY302" fmla="*/ 925818 h 1636942"/>
              <a:gd name="connsiteX303" fmla="*/ 1518636 w 6377426"/>
              <a:gd name="connsiteY303" fmla="*/ 1281380 h 1636942"/>
              <a:gd name="connsiteX304" fmla="*/ 1163074 w 6377426"/>
              <a:gd name="connsiteY304" fmla="*/ 1636942 h 1636942"/>
              <a:gd name="connsiteX305" fmla="*/ 807512 w 6377426"/>
              <a:gd name="connsiteY305" fmla="*/ 1281380 h 1636942"/>
              <a:gd name="connsiteX306" fmla="*/ 1163074 w 6377426"/>
              <a:gd name="connsiteY306" fmla="*/ 925818 h 1636942"/>
              <a:gd name="connsiteX307" fmla="*/ 2028602 w 6377426"/>
              <a:gd name="connsiteY307" fmla="*/ 829870 h 1636942"/>
              <a:gd name="connsiteX308" fmla="*/ 5671626 w 6377426"/>
              <a:gd name="connsiteY308" fmla="*/ 829870 h 1636942"/>
              <a:gd name="connsiteX309" fmla="*/ 5671627 w 6377426"/>
              <a:gd name="connsiteY309" fmla="*/ 829870 h 1636942"/>
              <a:gd name="connsiteX310" fmla="*/ 5676223 w 6377426"/>
              <a:gd name="connsiteY310" fmla="*/ 829870 h 1636942"/>
              <a:gd name="connsiteX311" fmla="*/ 5676223 w 6377426"/>
              <a:gd name="connsiteY311" fmla="*/ 833481 h 1636942"/>
              <a:gd name="connsiteX312" fmla="*/ 6088697 w 6377426"/>
              <a:gd name="connsiteY312" fmla="*/ 1157528 h 1636942"/>
              <a:gd name="connsiteX313" fmla="*/ 6029103 w 6377426"/>
              <a:gd name="connsiteY313" fmla="*/ 1233385 h 1636942"/>
              <a:gd name="connsiteX314" fmla="*/ 5629807 w 6377426"/>
              <a:gd name="connsiteY314" fmla="*/ 919690 h 1636942"/>
              <a:gd name="connsiteX315" fmla="*/ 5445681 w 6377426"/>
              <a:gd name="connsiteY315" fmla="*/ 919690 h 1636942"/>
              <a:gd name="connsiteX316" fmla="*/ 5445681 w 6377426"/>
              <a:gd name="connsiteY316" fmla="*/ 1034031 h 1636942"/>
              <a:gd name="connsiteX317" fmla="*/ 5404292 w 6377426"/>
              <a:gd name="connsiteY317" fmla="*/ 999881 h 1636942"/>
              <a:gd name="connsiteX318" fmla="*/ 5203012 w 6377426"/>
              <a:gd name="connsiteY318" fmla="*/ 938399 h 1636942"/>
              <a:gd name="connsiteX319" fmla="*/ 4871303 w 6377426"/>
              <a:gd name="connsiteY319" fmla="*/ 1158271 h 1636942"/>
              <a:gd name="connsiteX320" fmla="*/ 4856138 w 6377426"/>
              <a:gd name="connsiteY320" fmla="*/ 1233383 h 1636942"/>
              <a:gd name="connsiteX321" fmla="*/ 4829881 w 6377426"/>
              <a:gd name="connsiteY321" fmla="*/ 1233383 h 1636942"/>
              <a:gd name="connsiteX322" fmla="*/ 4814717 w 6377426"/>
              <a:gd name="connsiteY322" fmla="*/ 1158271 h 1636942"/>
              <a:gd name="connsiteX323" fmla="*/ 4483007 w 6377426"/>
              <a:gd name="connsiteY323" fmla="*/ 938399 h 1636942"/>
              <a:gd name="connsiteX324" fmla="*/ 4281728 w 6377426"/>
              <a:gd name="connsiteY324" fmla="*/ 999881 h 1636942"/>
              <a:gd name="connsiteX325" fmla="*/ 4231924 w 6377426"/>
              <a:gd name="connsiteY325" fmla="*/ 1040973 h 1636942"/>
              <a:gd name="connsiteX326" fmla="*/ 4231924 w 6377426"/>
              <a:gd name="connsiteY326" fmla="*/ 919690 h 1636942"/>
              <a:gd name="connsiteX327" fmla="*/ 3372171 w 6377426"/>
              <a:gd name="connsiteY327" fmla="*/ 919690 h 1636942"/>
              <a:gd name="connsiteX328" fmla="*/ 3351088 w 6377426"/>
              <a:gd name="connsiteY328" fmla="*/ 908247 h 1636942"/>
              <a:gd name="connsiteX329" fmla="*/ 3201663 w 6377426"/>
              <a:gd name="connsiteY329" fmla="*/ 878079 h 1636942"/>
              <a:gd name="connsiteX330" fmla="*/ 3052239 w 6377426"/>
              <a:gd name="connsiteY330" fmla="*/ 908247 h 1636942"/>
              <a:gd name="connsiteX331" fmla="*/ 3031155 w 6377426"/>
              <a:gd name="connsiteY331" fmla="*/ 919690 h 1636942"/>
              <a:gd name="connsiteX332" fmla="*/ 2028602 w 6377426"/>
              <a:gd name="connsiteY332" fmla="*/ 919690 h 1636942"/>
              <a:gd name="connsiteX333" fmla="*/ 6277679 w 6377426"/>
              <a:gd name="connsiteY333" fmla="*/ 821205 h 1636942"/>
              <a:gd name="connsiteX334" fmla="*/ 6377426 w 6377426"/>
              <a:gd name="connsiteY334" fmla="*/ 821205 h 1636942"/>
              <a:gd name="connsiteX335" fmla="*/ 6377426 w 6377426"/>
              <a:gd name="connsiteY335" fmla="*/ 1031627 h 1636942"/>
              <a:gd name="connsiteX336" fmla="*/ 6277679 w 6377426"/>
              <a:gd name="connsiteY336" fmla="*/ 1031627 h 1636942"/>
              <a:gd name="connsiteX337" fmla="*/ 514424 w 6377426"/>
              <a:gd name="connsiteY337" fmla="*/ 573725 h 1636942"/>
              <a:gd name="connsiteX338" fmla="*/ 514424 w 6377426"/>
              <a:gd name="connsiteY338" fmla="*/ 815977 h 1636942"/>
              <a:gd name="connsiteX339" fmla="*/ 945748 w 6377426"/>
              <a:gd name="connsiteY339" fmla="*/ 815977 h 1636942"/>
              <a:gd name="connsiteX340" fmla="*/ 1066874 w 6377426"/>
              <a:gd name="connsiteY340" fmla="*/ 694851 h 1636942"/>
              <a:gd name="connsiteX341" fmla="*/ 1066874 w 6377426"/>
              <a:gd name="connsiteY341" fmla="*/ 573725 h 1636942"/>
              <a:gd name="connsiteX342" fmla="*/ 1097354 w 6377426"/>
              <a:gd name="connsiteY342" fmla="*/ 73660 h 1636942"/>
              <a:gd name="connsiteX343" fmla="*/ 1097354 w 6377426"/>
              <a:gd name="connsiteY343" fmla="*/ 485775 h 1636942"/>
              <a:gd name="connsiteX344" fmla="*/ 1238324 w 6377426"/>
              <a:gd name="connsiteY344" fmla="*/ 485775 h 1636942"/>
              <a:gd name="connsiteX345" fmla="*/ 1238324 w 6377426"/>
              <a:gd name="connsiteY345" fmla="*/ 73660 h 1636942"/>
              <a:gd name="connsiteX346" fmla="*/ 701431 w 6377426"/>
              <a:gd name="connsiteY346" fmla="*/ 73660 h 1636942"/>
              <a:gd name="connsiteX347" fmla="*/ 495374 w 6377426"/>
              <a:gd name="connsiteY347" fmla="*/ 279718 h 1636942"/>
              <a:gd name="connsiteX348" fmla="*/ 495374 w 6377426"/>
              <a:gd name="connsiteY348" fmla="*/ 485775 h 1636942"/>
              <a:gd name="connsiteX349" fmla="*/ 1066874 w 6377426"/>
              <a:gd name="connsiteY349" fmla="*/ 485775 h 1636942"/>
              <a:gd name="connsiteX350" fmla="*/ 1066874 w 6377426"/>
              <a:gd name="connsiteY350" fmla="*/ 73660 h 1636942"/>
              <a:gd name="connsiteX351" fmla="*/ 139657 w 6377426"/>
              <a:gd name="connsiteY351" fmla="*/ 69533 h 1636942"/>
              <a:gd name="connsiteX352" fmla="*/ 139657 w 6377426"/>
              <a:gd name="connsiteY352" fmla="*/ 154813 h 1636942"/>
              <a:gd name="connsiteX353" fmla="*/ 152931 w 6377426"/>
              <a:gd name="connsiteY353" fmla="*/ 154813 h 1636942"/>
              <a:gd name="connsiteX354" fmla="*/ 170998 w 6377426"/>
              <a:gd name="connsiteY354" fmla="*/ 172880 h 1636942"/>
              <a:gd name="connsiteX355" fmla="*/ 170998 w 6377426"/>
              <a:gd name="connsiteY355" fmla="*/ 282796 h 1636942"/>
              <a:gd name="connsiteX356" fmla="*/ 152931 w 6377426"/>
              <a:gd name="connsiteY356" fmla="*/ 300863 h 1636942"/>
              <a:gd name="connsiteX357" fmla="*/ 139657 w 6377426"/>
              <a:gd name="connsiteY357" fmla="*/ 300863 h 1636942"/>
              <a:gd name="connsiteX358" fmla="*/ 139657 w 6377426"/>
              <a:gd name="connsiteY358" fmla="*/ 434911 h 1636942"/>
              <a:gd name="connsiteX359" fmla="*/ 374195 w 6377426"/>
              <a:gd name="connsiteY359" fmla="*/ 493593 h 1636942"/>
              <a:gd name="connsiteX360" fmla="*/ 382344 w 6377426"/>
              <a:gd name="connsiteY360" fmla="*/ 490218 h 1636942"/>
              <a:gd name="connsiteX361" fmla="*/ 400124 w 6377426"/>
              <a:gd name="connsiteY361" fmla="*/ 490218 h 1636942"/>
              <a:gd name="connsiteX362" fmla="*/ 400124 w 6377426"/>
              <a:gd name="connsiteY362" fmla="*/ 316656 h 1636942"/>
              <a:gd name="connsiteX363" fmla="*/ 647247 w 6377426"/>
              <a:gd name="connsiteY363" fmla="*/ 69533 h 1636942"/>
              <a:gd name="connsiteX364" fmla="*/ 716780 w 6377426"/>
              <a:gd name="connsiteY364" fmla="*/ 0 h 1636942"/>
              <a:gd name="connsiteX365" fmla="*/ 1390724 w 6377426"/>
              <a:gd name="connsiteY365" fmla="*/ 0 h 1636942"/>
              <a:gd name="connsiteX366" fmla="*/ 1390724 w 6377426"/>
              <a:gd name="connsiteY366" fmla="*/ 850900 h 1636942"/>
              <a:gd name="connsiteX367" fmla="*/ 1390724 w 6377426"/>
              <a:gd name="connsiteY367" fmla="*/ 863600 h 1636942"/>
              <a:gd name="connsiteX368" fmla="*/ 1371060 w 6377426"/>
              <a:gd name="connsiteY368" fmla="*/ 863600 h 1636942"/>
              <a:gd name="connsiteX369" fmla="*/ 1304369 w 6377426"/>
              <a:gd name="connsiteY369" fmla="*/ 906671 h 1636942"/>
              <a:gd name="connsiteX370" fmla="*/ 1237385 w 6377426"/>
              <a:gd name="connsiteY370" fmla="*/ 885878 h 1636942"/>
              <a:gd name="connsiteX371" fmla="*/ 1160019 w 6377426"/>
              <a:gd name="connsiteY371" fmla="*/ 878079 h 1636942"/>
              <a:gd name="connsiteX372" fmla="*/ 806304 w 6377426"/>
              <a:gd name="connsiteY372" fmla="*/ 1112537 h 1636942"/>
              <a:gd name="connsiteX373" fmla="*/ 779641 w 6377426"/>
              <a:gd name="connsiteY373" fmla="*/ 1244600 h 1636942"/>
              <a:gd name="connsiteX374" fmla="*/ 529066 w 6377426"/>
              <a:gd name="connsiteY374" fmla="*/ 1244600 h 1636942"/>
              <a:gd name="connsiteX375" fmla="*/ 529066 w 6377426"/>
              <a:gd name="connsiteY375" fmla="*/ 1275920 h 1636942"/>
              <a:gd name="connsiteX376" fmla="*/ 499743 w 6377426"/>
              <a:gd name="connsiteY376" fmla="*/ 1305243 h 1636942"/>
              <a:gd name="connsiteX377" fmla="*/ 382457 w 6377426"/>
              <a:gd name="connsiteY377" fmla="*/ 1305243 h 1636942"/>
              <a:gd name="connsiteX378" fmla="*/ 353134 w 6377426"/>
              <a:gd name="connsiteY378" fmla="*/ 1275920 h 1636942"/>
              <a:gd name="connsiteX379" fmla="*/ 353134 w 6377426"/>
              <a:gd name="connsiteY379" fmla="*/ 1063420 h 1636942"/>
              <a:gd name="connsiteX380" fmla="*/ 382457 w 6377426"/>
              <a:gd name="connsiteY380" fmla="*/ 1034097 h 1636942"/>
              <a:gd name="connsiteX381" fmla="*/ 400124 w 6377426"/>
              <a:gd name="connsiteY381" fmla="*/ 1034097 h 1636942"/>
              <a:gd name="connsiteX382" fmla="*/ 400124 w 6377426"/>
              <a:gd name="connsiteY382" fmla="*/ 986474 h 1636942"/>
              <a:gd name="connsiteX383" fmla="*/ 495374 w 6377426"/>
              <a:gd name="connsiteY383" fmla="*/ 986474 h 1636942"/>
              <a:gd name="connsiteX384" fmla="*/ 495374 w 6377426"/>
              <a:gd name="connsiteY384" fmla="*/ 850900 h 1636942"/>
              <a:gd name="connsiteX385" fmla="*/ 397267 w 6377426"/>
              <a:gd name="connsiteY385" fmla="*/ 850900 h 1636942"/>
              <a:gd name="connsiteX386" fmla="*/ 397267 w 6377426"/>
              <a:gd name="connsiteY386" fmla="*/ 855346 h 1636942"/>
              <a:gd name="connsiteX387" fmla="*/ 382344 w 6377426"/>
              <a:gd name="connsiteY387" fmla="*/ 855346 h 1636942"/>
              <a:gd name="connsiteX388" fmla="*/ 369644 w 6377426"/>
              <a:gd name="connsiteY388" fmla="*/ 842646 h 1636942"/>
              <a:gd name="connsiteX389" fmla="*/ 369644 w 6377426"/>
              <a:gd name="connsiteY389" fmla="*/ 529564 h 1636942"/>
              <a:gd name="connsiteX390" fmla="*/ 94353 w 6377426"/>
              <a:gd name="connsiteY390" fmla="*/ 460686 h 1636942"/>
              <a:gd name="connsiteX391" fmla="*/ 96814 w 6377426"/>
              <a:gd name="connsiteY391" fmla="*/ 450850 h 1636942"/>
              <a:gd name="connsiteX392" fmla="*/ 93939 w 6377426"/>
              <a:gd name="connsiteY392" fmla="*/ 450850 h 1636942"/>
              <a:gd name="connsiteX393" fmla="*/ 93939 w 6377426"/>
              <a:gd name="connsiteY393" fmla="*/ 300863 h 1636942"/>
              <a:gd name="connsiteX394" fmla="*/ 80663 w 6377426"/>
              <a:gd name="connsiteY394" fmla="*/ 300863 h 1636942"/>
              <a:gd name="connsiteX395" fmla="*/ 62596 w 6377426"/>
              <a:gd name="connsiteY395" fmla="*/ 282796 h 1636942"/>
              <a:gd name="connsiteX396" fmla="*/ 62596 w 6377426"/>
              <a:gd name="connsiteY396" fmla="*/ 207522 h 1636942"/>
              <a:gd name="connsiteX397" fmla="*/ 42150 w 6377426"/>
              <a:gd name="connsiteY397" fmla="*/ 251368 h 1636942"/>
              <a:gd name="connsiteX398" fmla="*/ 32024 w 6377426"/>
              <a:gd name="connsiteY398" fmla="*/ 255053 h 1636942"/>
              <a:gd name="connsiteX399" fmla="*/ 4400 w 6377426"/>
              <a:gd name="connsiteY399" fmla="*/ 242172 h 1636942"/>
              <a:gd name="connsiteX400" fmla="*/ 715 w 6377426"/>
              <a:gd name="connsiteY400" fmla="*/ 232046 h 1636942"/>
              <a:gd name="connsiteX401" fmla="*/ 33509 w 6377426"/>
              <a:gd name="connsiteY401" fmla="*/ 161719 h 1636942"/>
              <a:gd name="connsiteX402" fmla="*/ 43635 w 6377426"/>
              <a:gd name="connsiteY402" fmla="*/ 158033 h 1636942"/>
              <a:gd name="connsiteX403" fmla="*/ 64681 w 6377426"/>
              <a:gd name="connsiteY403" fmla="*/ 167847 h 1636942"/>
              <a:gd name="connsiteX404" fmla="*/ 67888 w 6377426"/>
              <a:gd name="connsiteY404" fmla="*/ 160105 h 1636942"/>
              <a:gd name="connsiteX405" fmla="*/ 80663 w 6377426"/>
              <a:gd name="connsiteY405" fmla="*/ 154813 h 1636942"/>
              <a:gd name="connsiteX406" fmla="*/ 93939 w 6377426"/>
              <a:gd name="connsiteY406" fmla="*/ 154813 h 1636942"/>
              <a:gd name="connsiteX407" fmla="*/ 93939 w 6377426"/>
              <a:gd name="connsiteY407" fmla="*/ 69533 h 1636942"/>
              <a:gd name="connsiteX408" fmla="*/ 94353 w 6377426"/>
              <a:gd name="connsiteY408" fmla="*/ 69533 h 1636942"/>
              <a:gd name="connsiteX409" fmla="*/ 94353 w 6377426"/>
              <a:gd name="connsiteY409" fmla="*/ 33533 h 1636942"/>
              <a:gd name="connsiteX410" fmla="*/ 683247 w 6377426"/>
              <a:gd name="connsiteY410" fmla="*/ 33533 h 163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6377426" h="1636942">
                <a:moveTo>
                  <a:pt x="5103070" y="1415013"/>
                </a:moveTo>
                <a:lnTo>
                  <a:pt x="5143448" y="1442235"/>
                </a:lnTo>
                <a:lnTo>
                  <a:pt x="5194366" y="1452515"/>
                </a:lnTo>
                <a:lnTo>
                  <a:pt x="5194366" y="1482238"/>
                </a:lnTo>
                <a:lnTo>
                  <a:pt x="5165916" y="1479370"/>
                </a:lnTo>
                <a:cubicBezTo>
                  <a:pt x="5154166" y="1476965"/>
                  <a:pt x="5142831" y="1473419"/>
                  <a:pt x="5132033" y="1468852"/>
                </a:cubicBezTo>
                <a:lnTo>
                  <a:pt x="5082576" y="1435507"/>
                </a:lnTo>
                <a:close/>
                <a:moveTo>
                  <a:pt x="4383694" y="1415013"/>
                </a:moveTo>
                <a:lnTo>
                  <a:pt x="4424072" y="1442235"/>
                </a:lnTo>
                <a:lnTo>
                  <a:pt x="4474990" y="1452515"/>
                </a:lnTo>
                <a:lnTo>
                  <a:pt x="4474990" y="1482238"/>
                </a:lnTo>
                <a:lnTo>
                  <a:pt x="4446540" y="1479370"/>
                </a:lnTo>
                <a:cubicBezTo>
                  <a:pt x="4434790" y="1476965"/>
                  <a:pt x="4423455" y="1473419"/>
                  <a:pt x="4412657" y="1468852"/>
                </a:cubicBezTo>
                <a:lnTo>
                  <a:pt x="4363200" y="1435507"/>
                </a:lnTo>
                <a:close/>
                <a:moveTo>
                  <a:pt x="5306162" y="1411857"/>
                </a:moveTo>
                <a:lnTo>
                  <a:pt x="5326672" y="1432366"/>
                </a:lnTo>
                <a:lnTo>
                  <a:pt x="5272555" y="1468852"/>
                </a:lnTo>
                <a:cubicBezTo>
                  <a:pt x="5261758" y="1473419"/>
                  <a:pt x="5250423" y="1476965"/>
                  <a:pt x="5238673" y="1479370"/>
                </a:cubicBezTo>
                <a:lnTo>
                  <a:pt x="5210186" y="1482242"/>
                </a:lnTo>
                <a:lnTo>
                  <a:pt x="5210186" y="1452515"/>
                </a:lnTo>
                <a:lnTo>
                  <a:pt x="5261105" y="1442235"/>
                </a:lnTo>
                <a:close/>
                <a:moveTo>
                  <a:pt x="4586786" y="1411857"/>
                </a:moveTo>
                <a:lnTo>
                  <a:pt x="4607296" y="1432366"/>
                </a:lnTo>
                <a:lnTo>
                  <a:pt x="4553179" y="1468852"/>
                </a:lnTo>
                <a:cubicBezTo>
                  <a:pt x="4542382" y="1473419"/>
                  <a:pt x="4531047" y="1476965"/>
                  <a:pt x="4519297" y="1479370"/>
                </a:cubicBezTo>
                <a:lnTo>
                  <a:pt x="4490810" y="1482242"/>
                </a:lnTo>
                <a:lnTo>
                  <a:pt x="4490810" y="1452515"/>
                </a:lnTo>
                <a:lnTo>
                  <a:pt x="4541729" y="1442235"/>
                </a:lnTo>
                <a:close/>
                <a:moveTo>
                  <a:pt x="3102823" y="1402569"/>
                </a:moveTo>
                <a:lnTo>
                  <a:pt x="3145466" y="1431317"/>
                </a:lnTo>
                <a:lnTo>
                  <a:pt x="3199239" y="1442174"/>
                </a:lnTo>
                <a:lnTo>
                  <a:pt x="3199239" y="1473563"/>
                </a:lnTo>
                <a:lnTo>
                  <a:pt x="3169193" y="1470535"/>
                </a:lnTo>
                <a:cubicBezTo>
                  <a:pt x="3156785" y="1467995"/>
                  <a:pt x="3144814" y="1464250"/>
                  <a:pt x="3133410" y="1459427"/>
                </a:cubicBezTo>
                <a:lnTo>
                  <a:pt x="3081180" y="1424212"/>
                </a:lnTo>
                <a:close/>
                <a:moveTo>
                  <a:pt x="1058306" y="1402569"/>
                </a:moveTo>
                <a:lnTo>
                  <a:pt x="1100947" y="1431317"/>
                </a:lnTo>
                <a:lnTo>
                  <a:pt x="1154721" y="1442174"/>
                </a:lnTo>
                <a:lnTo>
                  <a:pt x="1154721" y="1473563"/>
                </a:lnTo>
                <a:lnTo>
                  <a:pt x="1124675" y="1470535"/>
                </a:lnTo>
                <a:cubicBezTo>
                  <a:pt x="1112266" y="1467995"/>
                  <a:pt x="1100296" y="1464250"/>
                  <a:pt x="1088893" y="1459427"/>
                </a:cubicBezTo>
                <a:lnTo>
                  <a:pt x="1036662" y="1424212"/>
                </a:lnTo>
                <a:close/>
                <a:moveTo>
                  <a:pt x="3317303" y="1399236"/>
                </a:moveTo>
                <a:lnTo>
                  <a:pt x="3338964" y="1420895"/>
                </a:lnTo>
                <a:lnTo>
                  <a:pt x="3281812" y="1459427"/>
                </a:lnTo>
                <a:cubicBezTo>
                  <a:pt x="3270410" y="1464250"/>
                  <a:pt x="3258439" y="1467995"/>
                  <a:pt x="3246030" y="1470535"/>
                </a:cubicBezTo>
                <a:lnTo>
                  <a:pt x="3215946" y="1473568"/>
                </a:lnTo>
                <a:lnTo>
                  <a:pt x="3215946" y="1442174"/>
                </a:lnTo>
                <a:lnTo>
                  <a:pt x="3269720" y="1431317"/>
                </a:lnTo>
                <a:close/>
                <a:moveTo>
                  <a:pt x="1272786" y="1399236"/>
                </a:moveTo>
                <a:lnTo>
                  <a:pt x="1294445" y="1420895"/>
                </a:lnTo>
                <a:lnTo>
                  <a:pt x="1237294" y="1459427"/>
                </a:lnTo>
                <a:cubicBezTo>
                  <a:pt x="1225892" y="1464250"/>
                  <a:pt x="1213921" y="1467995"/>
                  <a:pt x="1201512" y="1470535"/>
                </a:cubicBezTo>
                <a:lnTo>
                  <a:pt x="1171428" y="1473568"/>
                </a:lnTo>
                <a:lnTo>
                  <a:pt x="1171428" y="1442174"/>
                </a:lnTo>
                <a:lnTo>
                  <a:pt x="1225202" y="1431317"/>
                </a:lnTo>
                <a:close/>
                <a:moveTo>
                  <a:pt x="5352677" y="1306613"/>
                </a:moveTo>
                <a:lnTo>
                  <a:pt x="5382389" y="1306613"/>
                </a:lnTo>
                <a:lnTo>
                  <a:pt x="5379133" y="1338910"/>
                </a:lnTo>
                <a:cubicBezTo>
                  <a:pt x="5376728" y="1350660"/>
                  <a:pt x="5373182" y="1361995"/>
                  <a:pt x="5368615" y="1372792"/>
                </a:cubicBezTo>
                <a:lnTo>
                  <a:pt x="5337090" y="1419551"/>
                </a:lnTo>
                <a:lnTo>
                  <a:pt x="5316490" y="1398952"/>
                </a:lnTo>
                <a:lnTo>
                  <a:pt x="5341534" y="1361806"/>
                </a:lnTo>
                <a:close/>
                <a:moveTo>
                  <a:pt x="5022200" y="1306613"/>
                </a:moveTo>
                <a:lnTo>
                  <a:pt x="5051875" y="1306613"/>
                </a:lnTo>
                <a:lnTo>
                  <a:pt x="5063018" y="1361806"/>
                </a:lnTo>
                <a:lnTo>
                  <a:pt x="5091564" y="1404146"/>
                </a:lnTo>
                <a:lnTo>
                  <a:pt x="5070986" y="1424724"/>
                </a:lnTo>
                <a:lnTo>
                  <a:pt x="5035973" y="1372792"/>
                </a:lnTo>
                <a:cubicBezTo>
                  <a:pt x="5031406" y="1361995"/>
                  <a:pt x="5027860" y="1350660"/>
                  <a:pt x="5025456" y="1338910"/>
                </a:cubicBezTo>
                <a:close/>
                <a:moveTo>
                  <a:pt x="4633301" y="1306613"/>
                </a:moveTo>
                <a:lnTo>
                  <a:pt x="4663013" y="1306613"/>
                </a:lnTo>
                <a:lnTo>
                  <a:pt x="4659757" y="1338910"/>
                </a:lnTo>
                <a:cubicBezTo>
                  <a:pt x="4657352" y="1350660"/>
                  <a:pt x="4653806" y="1361995"/>
                  <a:pt x="4649239" y="1372792"/>
                </a:cubicBezTo>
                <a:lnTo>
                  <a:pt x="4617714" y="1419551"/>
                </a:lnTo>
                <a:lnTo>
                  <a:pt x="4597114" y="1398952"/>
                </a:lnTo>
                <a:lnTo>
                  <a:pt x="4622158" y="1361806"/>
                </a:lnTo>
                <a:close/>
                <a:moveTo>
                  <a:pt x="4302824" y="1306613"/>
                </a:moveTo>
                <a:lnTo>
                  <a:pt x="4332499" y="1306613"/>
                </a:lnTo>
                <a:lnTo>
                  <a:pt x="4343642" y="1361806"/>
                </a:lnTo>
                <a:lnTo>
                  <a:pt x="4372188" y="1404146"/>
                </a:lnTo>
                <a:lnTo>
                  <a:pt x="4351610" y="1424724"/>
                </a:lnTo>
                <a:lnTo>
                  <a:pt x="4316597" y="1372792"/>
                </a:lnTo>
                <a:cubicBezTo>
                  <a:pt x="4312030" y="1361995"/>
                  <a:pt x="4308484" y="1350660"/>
                  <a:pt x="4306080" y="1338910"/>
                </a:cubicBezTo>
                <a:close/>
                <a:moveTo>
                  <a:pt x="3366427" y="1288091"/>
                </a:moveTo>
                <a:lnTo>
                  <a:pt x="3397805" y="1288091"/>
                </a:lnTo>
                <a:lnTo>
                  <a:pt x="3394366" y="1322199"/>
                </a:lnTo>
                <a:cubicBezTo>
                  <a:pt x="3391826" y="1334607"/>
                  <a:pt x="3388082" y="1346578"/>
                  <a:pt x="3383258" y="1357980"/>
                </a:cubicBezTo>
                <a:lnTo>
                  <a:pt x="3349966" y="1407361"/>
                </a:lnTo>
                <a:lnTo>
                  <a:pt x="3328211" y="1385607"/>
                </a:lnTo>
                <a:lnTo>
                  <a:pt x="3354659" y="1346378"/>
                </a:lnTo>
                <a:close/>
                <a:moveTo>
                  <a:pt x="3017419" y="1288091"/>
                </a:moveTo>
                <a:lnTo>
                  <a:pt x="3048758" y="1288091"/>
                </a:lnTo>
                <a:lnTo>
                  <a:pt x="3060526" y="1346378"/>
                </a:lnTo>
                <a:lnTo>
                  <a:pt x="3090672" y="1391093"/>
                </a:lnTo>
                <a:lnTo>
                  <a:pt x="3068940" y="1412824"/>
                </a:lnTo>
                <a:lnTo>
                  <a:pt x="3031964" y="1357980"/>
                </a:lnTo>
                <a:cubicBezTo>
                  <a:pt x="3027141" y="1346578"/>
                  <a:pt x="3023396" y="1334607"/>
                  <a:pt x="3020857" y="1322199"/>
                </a:cubicBezTo>
                <a:close/>
                <a:moveTo>
                  <a:pt x="1321909" y="1288091"/>
                </a:moveTo>
                <a:lnTo>
                  <a:pt x="1353287" y="1288091"/>
                </a:lnTo>
                <a:lnTo>
                  <a:pt x="1349848" y="1322199"/>
                </a:lnTo>
                <a:cubicBezTo>
                  <a:pt x="1347308" y="1334607"/>
                  <a:pt x="1343564" y="1346578"/>
                  <a:pt x="1338740" y="1357980"/>
                </a:cubicBezTo>
                <a:lnTo>
                  <a:pt x="1305448" y="1407361"/>
                </a:lnTo>
                <a:lnTo>
                  <a:pt x="1283693" y="1385607"/>
                </a:lnTo>
                <a:lnTo>
                  <a:pt x="1310141" y="1346378"/>
                </a:lnTo>
                <a:close/>
                <a:moveTo>
                  <a:pt x="972901" y="1288091"/>
                </a:moveTo>
                <a:lnTo>
                  <a:pt x="1004240" y="1288091"/>
                </a:lnTo>
                <a:lnTo>
                  <a:pt x="1016007" y="1346378"/>
                </a:lnTo>
                <a:lnTo>
                  <a:pt x="1046154" y="1391093"/>
                </a:lnTo>
                <a:lnTo>
                  <a:pt x="1024422" y="1412824"/>
                </a:lnTo>
                <a:lnTo>
                  <a:pt x="987446" y="1357980"/>
                </a:lnTo>
                <a:cubicBezTo>
                  <a:pt x="982623" y="1346578"/>
                  <a:pt x="978878" y="1334607"/>
                  <a:pt x="976339" y="1322199"/>
                </a:cubicBezTo>
                <a:close/>
                <a:moveTo>
                  <a:pt x="1616032" y="1228181"/>
                </a:moveTo>
                <a:lnTo>
                  <a:pt x="1616032" y="1342481"/>
                </a:lnTo>
                <a:lnTo>
                  <a:pt x="2732032" y="1342481"/>
                </a:lnTo>
                <a:lnTo>
                  <a:pt x="2732032" y="1228181"/>
                </a:lnTo>
                <a:close/>
                <a:moveTo>
                  <a:pt x="5335270" y="1182813"/>
                </a:moveTo>
                <a:lnTo>
                  <a:pt x="5368615" y="1232270"/>
                </a:lnTo>
                <a:cubicBezTo>
                  <a:pt x="5373182" y="1243068"/>
                  <a:pt x="5376728" y="1254403"/>
                  <a:pt x="5379133" y="1266154"/>
                </a:cubicBezTo>
                <a:lnTo>
                  <a:pt x="5381556" y="1290185"/>
                </a:lnTo>
                <a:lnTo>
                  <a:pt x="5350829" y="1290185"/>
                </a:lnTo>
                <a:lnTo>
                  <a:pt x="5341534" y="1244149"/>
                </a:lnTo>
                <a:lnTo>
                  <a:pt x="5314312" y="1203771"/>
                </a:lnTo>
                <a:close/>
                <a:moveTo>
                  <a:pt x="4615894" y="1182813"/>
                </a:moveTo>
                <a:lnTo>
                  <a:pt x="4649239" y="1232270"/>
                </a:lnTo>
                <a:cubicBezTo>
                  <a:pt x="4653806" y="1243068"/>
                  <a:pt x="4657352" y="1254403"/>
                  <a:pt x="4659757" y="1266154"/>
                </a:cubicBezTo>
                <a:lnTo>
                  <a:pt x="4662180" y="1290185"/>
                </a:lnTo>
                <a:lnTo>
                  <a:pt x="4631453" y="1290185"/>
                </a:lnTo>
                <a:lnTo>
                  <a:pt x="4622158" y="1244149"/>
                </a:lnTo>
                <a:lnTo>
                  <a:pt x="4594936" y="1203771"/>
                </a:lnTo>
                <a:close/>
                <a:moveTo>
                  <a:pt x="5072459" y="1178154"/>
                </a:moveTo>
                <a:lnTo>
                  <a:pt x="5093397" y="1199091"/>
                </a:lnTo>
                <a:lnTo>
                  <a:pt x="5063018" y="1244149"/>
                </a:lnTo>
                <a:lnTo>
                  <a:pt x="5053724" y="1290185"/>
                </a:lnTo>
                <a:lnTo>
                  <a:pt x="5023033" y="1290185"/>
                </a:lnTo>
                <a:lnTo>
                  <a:pt x="5025456" y="1266154"/>
                </a:lnTo>
                <a:cubicBezTo>
                  <a:pt x="5027860" y="1254403"/>
                  <a:pt x="5031406" y="1243068"/>
                  <a:pt x="5035973" y="1232270"/>
                </a:cubicBezTo>
                <a:close/>
                <a:moveTo>
                  <a:pt x="4353083" y="1178154"/>
                </a:moveTo>
                <a:lnTo>
                  <a:pt x="4374021" y="1199091"/>
                </a:lnTo>
                <a:lnTo>
                  <a:pt x="4343642" y="1244149"/>
                </a:lnTo>
                <a:lnTo>
                  <a:pt x="4334348" y="1290185"/>
                </a:lnTo>
                <a:lnTo>
                  <a:pt x="4303657" y="1290185"/>
                </a:lnTo>
                <a:lnTo>
                  <a:pt x="4306080" y="1266154"/>
                </a:lnTo>
                <a:cubicBezTo>
                  <a:pt x="4308484" y="1254403"/>
                  <a:pt x="4312030" y="1243068"/>
                  <a:pt x="4316597" y="1232270"/>
                </a:cubicBezTo>
                <a:close/>
                <a:moveTo>
                  <a:pt x="5203880" y="1177862"/>
                </a:moveTo>
                <a:cubicBezTo>
                  <a:pt x="5273468" y="1177862"/>
                  <a:pt x="5329880" y="1234274"/>
                  <a:pt x="5329880" y="1303862"/>
                </a:cubicBezTo>
                <a:cubicBezTo>
                  <a:pt x="5329880" y="1373450"/>
                  <a:pt x="5273468" y="1429862"/>
                  <a:pt x="5203880" y="1429862"/>
                </a:cubicBezTo>
                <a:cubicBezTo>
                  <a:pt x="5134292" y="1429862"/>
                  <a:pt x="5077880" y="1373450"/>
                  <a:pt x="5077880" y="1303862"/>
                </a:cubicBezTo>
                <a:cubicBezTo>
                  <a:pt x="5077880" y="1234274"/>
                  <a:pt x="5134292" y="1177862"/>
                  <a:pt x="5203880" y="1177862"/>
                </a:cubicBezTo>
                <a:close/>
                <a:moveTo>
                  <a:pt x="4484504" y="1177862"/>
                </a:moveTo>
                <a:cubicBezTo>
                  <a:pt x="4554092" y="1177862"/>
                  <a:pt x="4610504" y="1234274"/>
                  <a:pt x="4610504" y="1303862"/>
                </a:cubicBezTo>
                <a:cubicBezTo>
                  <a:pt x="4610504" y="1373450"/>
                  <a:pt x="4554092" y="1429862"/>
                  <a:pt x="4484504" y="1429862"/>
                </a:cubicBezTo>
                <a:cubicBezTo>
                  <a:pt x="4414916" y="1429862"/>
                  <a:pt x="4358504" y="1373450"/>
                  <a:pt x="4358504" y="1303862"/>
                </a:cubicBezTo>
                <a:cubicBezTo>
                  <a:pt x="4358504" y="1234274"/>
                  <a:pt x="4414916" y="1177862"/>
                  <a:pt x="4484504" y="1177862"/>
                </a:cubicBezTo>
                <a:close/>
                <a:moveTo>
                  <a:pt x="3348044" y="1157349"/>
                </a:moveTo>
                <a:lnTo>
                  <a:pt x="3383258" y="1209579"/>
                </a:lnTo>
                <a:cubicBezTo>
                  <a:pt x="3388082" y="1220982"/>
                  <a:pt x="3391826" y="1232953"/>
                  <a:pt x="3394366" y="1245363"/>
                </a:cubicBezTo>
                <a:lnTo>
                  <a:pt x="3396925" y="1270741"/>
                </a:lnTo>
                <a:lnTo>
                  <a:pt x="3364475" y="1270741"/>
                </a:lnTo>
                <a:lnTo>
                  <a:pt x="3354659" y="1222124"/>
                </a:lnTo>
                <a:lnTo>
                  <a:pt x="3325910" y="1179482"/>
                </a:lnTo>
                <a:close/>
                <a:moveTo>
                  <a:pt x="1303526" y="1157349"/>
                </a:moveTo>
                <a:lnTo>
                  <a:pt x="1338740" y="1209579"/>
                </a:lnTo>
                <a:cubicBezTo>
                  <a:pt x="1343564" y="1220982"/>
                  <a:pt x="1347308" y="1232953"/>
                  <a:pt x="1349848" y="1245363"/>
                </a:cubicBezTo>
                <a:lnTo>
                  <a:pt x="1352407" y="1270741"/>
                </a:lnTo>
                <a:lnTo>
                  <a:pt x="1319957" y="1270741"/>
                </a:lnTo>
                <a:lnTo>
                  <a:pt x="1310141" y="1222124"/>
                </a:lnTo>
                <a:lnTo>
                  <a:pt x="1281392" y="1179482"/>
                </a:lnTo>
                <a:close/>
                <a:moveTo>
                  <a:pt x="3070496" y="1152428"/>
                </a:moveTo>
                <a:lnTo>
                  <a:pt x="3092608" y="1174539"/>
                </a:lnTo>
                <a:lnTo>
                  <a:pt x="3060526" y="1222124"/>
                </a:lnTo>
                <a:lnTo>
                  <a:pt x="3050710" y="1270741"/>
                </a:lnTo>
                <a:lnTo>
                  <a:pt x="3018298" y="1270741"/>
                </a:lnTo>
                <a:lnTo>
                  <a:pt x="3020857" y="1245363"/>
                </a:lnTo>
                <a:cubicBezTo>
                  <a:pt x="3023396" y="1232953"/>
                  <a:pt x="3027141" y="1220982"/>
                  <a:pt x="3031964" y="1209579"/>
                </a:cubicBezTo>
                <a:close/>
                <a:moveTo>
                  <a:pt x="1025978" y="1152428"/>
                </a:moveTo>
                <a:lnTo>
                  <a:pt x="1048090" y="1174539"/>
                </a:lnTo>
                <a:lnTo>
                  <a:pt x="1016007" y="1222124"/>
                </a:lnTo>
                <a:lnTo>
                  <a:pt x="1006192" y="1270741"/>
                </a:lnTo>
                <a:lnTo>
                  <a:pt x="973781" y="1270741"/>
                </a:lnTo>
                <a:lnTo>
                  <a:pt x="976339" y="1245363"/>
                </a:lnTo>
                <a:cubicBezTo>
                  <a:pt x="978878" y="1232953"/>
                  <a:pt x="982623" y="1220982"/>
                  <a:pt x="987446" y="1209579"/>
                </a:cubicBezTo>
                <a:close/>
                <a:moveTo>
                  <a:pt x="3209286" y="1152120"/>
                </a:moveTo>
                <a:cubicBezTo>
                  <a:pt x="3282776" y="1152120"/>
                  <a:pt x="3342351" y="1211695"/>
                  <a:pt x="3342351" y="1285185"/>
                </a:cubicBezTo>
                <a:cubicBezTo>
                  <a:pt x="3342351" y="1358675"/>
                  <a:pt x="3282776" y="1418251"/>
                  <a:pt x="3209286" y="1418251"/>
                </a:cubicBezTo>
                <a:cubicBezTo>
                  <a:pt x="3135796" y="1418251"/>
                  <a:pt x="3076221" y="1358675"/>
                  <a:pt x="3076221" y="1285185"/>
                </a:cubicBezTo>
                <a:cubicBezTo>
                  <a:pt x="3076221" y="1211695"/>
                  <a:pt x="3135796" y="1152120"/>
                  <a:pt x="3209286" y="1152120"/>
                </a:cubicBezTo>
                <a:close/>
                <a:moveTo>
                  <a:pt x="1164768" y="1152120"/>
                </a:moveTo>
                <a:cubicBezTo>
                  <a:pt x="1238258" y="1152120"/>
                  <a:pt x="1297834" y="1211695"/>
                  <a:pt x="1297834" y="1285185"/>
                </a:cubicBezTo>
                <a:cubicBezTo>
                  <a:pt x="1297834" y="1358675"/>
                  <a:pt x="1238258" y="1418251"/>
                  <a:pt x="1164768" y="1418251"/>
                </a:cubicBezTo>
                <a:cubicBezTo>
                  <a:pt x="1091278" y="1418251"/>
                  <a:pt x="1031703" y="1358675"/>
                  <a:pt x="1031703" y="1285185"/>
                </a:cubicBezTo>
                <a:cubicBezTo>
                  <a:pt x="1031703" y="1211695"/>
                  <a:pt x="1091278" y="1152120"/>
                  <a:pt x="1164768" y="1152120"/>
                </a:cubicBezTo>
                <a:close/>
                <a:moveTo>
                  <a:pt x="5194366" y="1122824"/>
                </a:moveTo>
                <a:lnTo>
                  <a:pt x="5194366" y="1153439"/>
                </a:lnTo>
                <a:lnTo>
                  <a:pt x="5143448" y="1163719"/>
                </a:lnTo>
                <a:lnTo>
                  <a:pt x="5106302" y="1188763"/>
                </a:lnTo>
                <a:lnTo>
                  <a:pt x="5085274" y="1167736"/>
                </a:lnTo>
                <a:lnTo>
                  <a:pt x="5132033" y="1136210"/>
                </a:lnTo>
                <a:cubicBezTo>
                  <a:pt x="5142831" y="1131643"/>
                  <a:pt x="5154166" y="1128097"/>
                  <a:pt x="5165916" y="1125692"/>
                </a:cubicBezTo>
                <a:close/>
                <a:moveTo>
                  <a:pt x="4474990" y="1122824"/>
                </a:moveTo>
                <a:lnTo>
                  <a:pt x="4474990" y="1153439"/>
                </a:lnTo>
                <a:lnTo>
                  <a:pt x="4424072" y="1163719"/>
                </a:lnTo>
                <a:lnTo>
                  <a:pt x="4386926" y="1188763"/>
                </a:lnTo>
                <a:lnTo>
                  <a:pt x="4365898" y="1167736"/>
                </a:lnTo>
                <a:lnTo>
                  <a:pt x="4412657" y="1136210"/>
                </a:lnTo>
                <a:cubicBezTo>
                  <a:pt x="4423455" y="1131643"/>
                  <a:pt x="4434790" y="1128097"/>
                  <a:pt x="4446540" y="1125692"/>
                </a:cubicBezTo>
                <a:close/>
                <a:moveTo>
                  <a:pt x="5210186" y="1122821"/>
                </a:moveTo>
                <a:lnTo>
                  <a:pt x="5238673" y="1125692"/>
                </a:lnTo>
                <a:cubicBezTo>
                  <a:pt x="5250423" y="1128097"/>
                  <a:pt x="5261758" y="1131643"/>
                  <a:pt x="5272555" y="1136210"/>
                </a:cubicBezTo>
                <a:lnTo>
                  <a:pt x="5324487" y="1171223"/>
                </a:lnTo>
                <a:lnTo>
                  <a:pt x="5303445" y="1192265"/>
                </a:lnTo>
                <a:lnTo>
                  <a:pt x="5261105" y="1163719"/>
                </a:lnTo>
                <a:lnTo>
                  <a:pt x="5210186" y="1153439"/>
                </a:lnTo>
                <a:close/>
                <a:moveTo>
                  <a:pt x="4490810" y="1122821"/>
                </a:moveTo>
                <a:lnTo>
                  <a:pt x="4519297" y="1125692"/>
                </a:lnTo>
                <a:cubicBezTo>
                  <a:pt x="4531047" y="1128097"/>
                  <a:pt x="4542382" y="1131643"/>
                  <a:pt x="4553179" y="1136210"/>
                </a:cubicBezTo>
                <a:lnTo>
                  <a:pt x="4605111" y="1171223"/>
                </a:lnTo>
                <a:lnTo>
                  <a:pt x="4584069" y="1192265"/>
                </a:lnTo>
                <a:lnTo>
                  <a:pt x="4541729" y="1163719"/>
                </a:lnTo>
                <a:lnTo>
                  <a:pt x="4490810" y="1153439"/>
                </a:lnTo>
                <a:close/>
                <a:moveTo>
                  <a:pt x="3199239" y="1093996"/>
                </a:moveTo>
                <a:lnTo>
                  <a:pt x="3199239" y="1126327"/>
                </a:lnTo>
                <a:lnTo>
                  <a:pt x="3145466" y="1137184"/>
                </a:lnTo>
                <a:lnTo>
                  <a:pt x="3106237" y="1163632"/>
                </a:lnTo>
                <a:lnTo>
                  <a:pt x="3084030" y="1141426"/>
                </a:lnTo>
                <a:lnTo>
                  <a:pt x="3133410" y="1108132"/>
                </a:lnTo>
                <a:cubicBezTo>
                  <a:pt x="3144814" y="1103309"/>
                  <a:pt x="3156785" y="1099564"/>
                  <a:pt x="3169193" y="1097025"/>
                </a:cubicBezTo>
                <a:close/>
                <a:moveTo>
                  <a:pt x="1154721" y="1093996"/>
                </a:moveTo>
                <a:lnTo>
                  <a:pt x="1154721" y="1126327"/>
                </a:lnTo>
                <a:lnTo>
                  <a:pt x="1100947" y="1137184"/>
                </a:lnTo>
                <a:lnTo>
                  <a:pt x="1061719" y="1163632"/>
                </a:lnTo>
                <a:lnTo>
                  <a:pt x="1039512" y="1141426"/>
                </a:lnTo>
                <a:lnTo>
                  <a:pt x="1088893" y="1108132"/>
                </a:lnTo>
                <a:cubicBezTo>
                  <a:pt x="1100296" y="1103309"/>
                  <a:pt x="1112266" y="1099564"/>
                  <a:pt x="1124675" y="1097025"/>
                </a:cubicBezTo>
                <a:close/>
                <a:moveTo>
                  <a:pt x="3215946" y="1093993"/>
                </a:moveTo>
                <a:lnTo>
                  <a:pt x="3246030" y="1097025"/>
                </a:lnTo>
                <a:cubicBezTo>
                  <a:pt x="3258439" y="1099564"/>
                  <a:pt x="3270410" y="1103309"/>
                  <a:pt x="3281812" y="1108132"/>
                </a:cubicBezTo>
                <a:lnTo>
                  <a:pt x="3336656" y="1145109"/>
                </a:lnTo>
                <a:lnTo>
                  <a:pt x="3314434" y="1167331"/>
                </a:lnTo>
                <a:lnTo>
                  <a:pt x="3269720" y="1137184"/>
                </a:lnTo>
                <a:lnTo>
                  <a:pt x="3215946" y="1126327"/>
                </a:lnTo>
                <a:close/>
                <a:moveTo>
                  <a:pt x="1171428" y="1093993"/>
                </a:moveTo>
                <a:lnTo>
                  <a:pt x="1201512" y="1097025"/>
                </a:lnTo>
                <a:cubicBezTo>
                  <a:pt x="1213921" y="1099564"/>
                  <a:pt x="1225892" y="1103309"/>
                  <a:pt x="1237294" y="1108132"/>
                </a:cubicBezTo>
                <a:lnTo>
                  <a:pt x="1292138" y="1145109"/>
                </a:lnTo>
                <a:lnTo>
                  <a:pt x="1269916" y="1167331"/>
                </a:lnTo>
                <a:lnTo>
                  <a:pt x="1225202" y="1137184"/>
                </a:lnTo>
                <a:lnTo>
                  <a:pt x="1171428" y="1126327"/>
                </a:lnTo>
                <a:close/>
                <a:moveTo>
                  <a:pt x="5202277" y="1089184"/>
                </a:moveTo>
                <a:cubicBezTo>
                  <a:pt x="5085703" y="1089184"/>
                  <a:pt x="4991201" y="1183686"/>
                  <a:pt x="4991201" y="1300260"/>
                </a:cubicBezTo>
                <a:cubicBezTo>
                  <a:pt x="4991201" y="1416834"/>
                  <a:pt x="5085703" y="1511336"/>
                  <a:pt x="5202277" y="1511336"/>
                </a:cubicBezTo>
                <a:cubicBezTo>
                  <a:pt x="5318851" y="1511336"/>
                  <a:pt x="5413353" y="1416834"/>
                  <a:pt x="5413353" y="1300260"/>
                </a:cubicBezTo>
                <a:cubicBezTo>
                  <a:pt x="5413353" y="1183686"/>
                  <a:pt x="5318851" y="1089184"/>
                  <a:pt x="5202277" y="1089184"/>
                </a:cubicBezTo>
                <a:close/>
                <a:moveTo>
                  <a:pt x="4482901" y="1089184"/>
                </a:moveTo>
                <a:cubicBezTo>
                  <a:pt x="4366327" y="1089184"/>
                  <a:pt x="4271825" y="1183686"/>
                  <a:pt x="4271825" y="1300260"/>
                </a:cubicBezTo>
                <a:cubicBezTo>
                  <a:pt x="4271825" y="1416834"/>
                  <a:pt x="4366327" y="1511336"/>
                  <a:pt x="4482901" y="1511336"/>
                </a:cubicBezTo>
                <a:cubicBezTo>
                  <a:pt x="4599475" y="1511336"/>
                  <a:pt x="4693977" y="1416834"/>
                  <a:pt x="4693977" y="1300260"/>
                </a:cubicBezTo>
                <a:cubicBezTo>
                  <a:pt x="4693977" y="1183686"/>
                  <a:pt x="4599475" y="1089184"/>
                  <a:pt x="4482901" y="1089184"/>
                </a:cubicBezTo>
                <a:close/>
                <a:moveTo>
                  <a:pt x="3207593" y="1058469"/>
                </a:moveTo>
                <a:cubicBezTo>
                  <a:pt x="3084483" y="1058469"/>
                  <a:pt x="2984682" y="1158270"/>
                  <a:pt x="2984682" y="1281381"/>
                </a:cubicBezTo>
                <a:cubicBezTo>
                  <a:pt x="2984682" y="1404492"/>
                  <a:pt x="3084483" y="1504293"/>
                  <a:pt x="3207593" y="1504293"/>
                </a:cubicBezTo>
                <a:cubicBezTo>
                  <a:pt x="3330704" y="1504293"/>
                  <a:pt x="3430505" y="1404492"/>
                  <a:pt x="3430505" y="1281381"/>
                </a:cubicBezTo>
                <a:cubicBezTo>
                  <a:pt x="3430505" y="1158270"/>
                  <a:pt x="3330704" y="1058469"/>
                  <a:pt x="3207593" y="1058469"/>
                </a:cubicBezTo>
                <a:close/>
                <a:moveTo>
                  <a:pt x="1163075" y="1058469"/>
                </a:moveTo>
                <a:cubicBezTo>
                  <a:pt x="1039964" y="1058469"/>
                  <a:pt x="940163" y="1158270"/>
                  <a:pt x="940163" y="1281381"/>
                </a:cubicBezTo>
                <a:cubicBezTo>
                  <a:pt x="940163" y="1404492"/>
                  <a:pt x="1039964" y="1504293"/>
                  <a:pt x="1163075" y="1504293"/>
                </a:cubicBezTo>
                <a:cubicBezTo>
                  <a:pt x="1286186" y="1504293"/>
                  <a:pt x="1385987" y="1404492"/>
                  <a:pt x="1385987" y="1281381"/>
                </a:cubicBezTo>
                <a:cubicBezTo>
                  <a:pt x="1385987" y="1158270"/>
                  <a:pt x="1286186" y="1058469"/>
                  <a:pt x="1163075" y="1058469"/>
                </a:cubicBezTo>
                <a:close/>
                <a:moveTo>
                  <a:pt x="1616032" y="1021806"/>
                </a:moveTo>
                <a:lnTo>
                  <a:pt x="1616032" y="1136106"/>
                </a:lnTo>
                <a:lnTo>
                  <a:pt x="2732032" y="1136106"/>
                </a:lnTo>
                <a:lnTo>
                  <a:pt x="2732032" y="1021806"/>
                </a:lnTo>
                <a:close/>
                <a:moveTo>
                  <a:pt x="5202276" y="963576"/>
                </a:moveTo>
                <a:cubicBezTo>
                  <a:pt x="5388221" y="963576"/>
                  <a:pt x="5538959" y="1114314"/>
                  <a:pt x="5538959" y="1300259"/>
                </a:cubicBezTo>
                <a:cubicBezTo>
                  <a:pt x="5538959" y="1486204"/>
                  <a:pt x="5388221" y="1636942"/>
                  <a:pt x="5202276" y="1636942"/>
                </a:cubicBezTo>
                <a:cubicBezTo>
                  <a:pt x="5016331" y="1636942"/>
                  <a:pt x="4865593" y="1486204"/>
                  <a:pt x="4865593" y="1300259"/>
                </a:cubicBezTo>
                <a:cubicBezTo>
                  <a:pt x="4865593" y="1114314"/>
                  <a:pt x="5016331" y="963576"/>
                  <a:pt x="5202276" y="963576"/>
                </a:cubicBezTo>
                <a:close/>
                <a:moveTo>
                  <a:pt x="4482900" y="963576"/>
                </a:moveTo>
                <a:cubicBezTo>
                  <a:pt x="4668845" y="963576"/>
                  <a:pt x="4819583" y="1114314"/>
                  <a:pt x="4819583" y="1300259"/>
                </a:cubicBezTo>
                <a:cubicBezTo>
                  <a:pt x="4819583" y="1486204"/>
                  <a:pt x="4668845" y="1636942"/>
                  <a:pt x="4482900" y="1636942"/>
                </a:cubicBezTo>
                <a:cubicBezTo>
                  <a:pt x="4296955" y="1636942"/>
                  <a:pt x="4146217" y="1486204"/>
                  <a:pt x="4146217" y="1300259"/>
                </a:cubicBezTo>
                <a:cubicBezTo>
                  <a:pt x="4146217" y="1114314"/>
                  <a:pt x="4296955" y="963576"/>
                  <a:pt x="4482900" y="963576"/>
                </a:cubicBezTo>
                <a:close/>
                <a:moveTo>
                  <a:pt x="3426374" y="951955"/>
                </a:moveTo>
                <a:lnTo>
                  <a:pt x="3532596" y="951955"/>
                </a:lnTo>
                <a:lnTo>
                  <a:pt x="3532596" y="1070564"/>
                </a:lnTo>
                <a:lnTo>
                  <a:pt x="3519985" y="1047329"/>
                </a:lnTo>
                <a:cubicBezTo>
                  <a:pt x="3506188" y="1026907"/>
                  <a:pt x="3490477" y="1007883"/>
                  <a:pt x="3473110" y="990516"/>
                </a:cubicBezTo>
                <a:close/>
                <a:moveTo>
                  <a:pt x="1384730" y="951955"/>
                </a:moveTo>
                <a:lnTo>
                  <a:pt x="2976953" y="951955"/>
                </a:lnTo>
                <a:lnTo>
                  <a:pt x="2930217" y="990516"/>
                </a:lnTo>
                <a:cubicBezTo>
                  <a:pt x="2860748" y="1059985"/>
                  <a:pt x="2817780" y="1155956"/>
                  <a:pt x="2817780" y="1261962"/>
                </a:cubicBezTo>
                <a:cubicBezTo>
                  <a:pt x="2817780" y="1314966"/>
                  <a:pt x="2828522" y="1365460"/>
                  <a:pt x="2847948" y="1411387"/>
                </a:cubicBezTo>
                <a:lnTo>
                  <a:pt x="2858800" y="1431380"/>
                </a:lnTo>
                <a:lnTo>
                  <a:pt x="1502883" y="1431380"/>
                </a:lnTo>
                <a:lnTo>
                  <a:pt x="1513735" y="1411387"/>
                </a:lnTo>
                <a:cubicBezTo>
                  <a:pt x="1533160" y="1365460"/>
                  <a:pt x="1543902" y="1314966"/>
                  <a:pt x="1543902" y="1261962"/>
                </a:cubicBezTo>
                <a:cubicBezTo>
                  <a:pt x="1543902" y="1155956"/>
                  <a:pt x="1500935" y="1059985"/>
                  <a:pt x="1431466" y="990516"/>
                </a:cubicBezTo>
                <a:close/>
                <a:moveTo>
                  <a:pt x="3207592" y="925818"/>
                </a:moveTo>
                <a:cubicBezTo>
                  <a:pt x="3403964" y="925818"/>
                  <a:pt x="3563154" y="1085009"/>
                  <a:pt x="3563154" y="1281380"/>
                </a:cubicBezTo>
                <a:cubicBezTo>
                  <a:pt x="3563154" y="1477752"/>
                  <a:pt x="3403964" y="1636942"/>
                  <a:pt x="3207592" y="1636942"/>
                </a:cubicBezTo>
                <a:cubicBezTo>
                  <a:pt x="3011221" y="1636942"/>
                  <a:pt x="2852030" y="1477752"/>
                  <a:pt x="2852030" y="1281380"/>
                </a:cubicBezTo>
                <a:cubicBezTo>
                  <a:pt x="2852030" y="1085009"/>
                  <a:pt x="3011221" y="925818"/>
                  <a:pt x="3207592" y="925818"/>
                </a:cubicBezTo>
                <a:close/>
                <a:moveTo>
                  <a:pt x="1163074" y="925818"/>
                </a:moveTo>
                <a:cubicBezTo>
                  <a:pt x="1359446" y="925818"/>
                  <a:pt x="1518636" y="1085009"/>
                  <a:pt x="1518636" y="1281380"/>
                </a:cubicBezTo>
                <a:cubicBezTo>
                  <a:pt x="1518636" y="1477752"/>
                  <a:pt x="1359446" y="1636942"/>
                  <a:pt x="1163074" y="1636942"/>
                </a:cubicBezTo>
                <a:cubicBezTo>
                  <a:pt x="966703" y="1636942"/>
                  <a:pt x="807512" y="1477752"/>
                  <a:pt x="807512" y="1281380"/>
                </a:cubicBezTo>
                <a:cubicBezTo>
                  <a:pt x="807512" y="1085009"/>
                  <a:pt x="966703" y="925818"/>
                  <a:pt x="1163074" y="925818"/>
                </a:cubicBezTo>
                <a:close/>
                <a:moveTo>
                  <a:pt x="2028602" y="829870"/>
                </a:moveTo>
                <a:lnTo>
                  <a:pt x="5671626" y="829870"/>
                </a:lnTo>
                <a:lnTo>
                  <a:pt x="5671627" y="829870"/>
                </a:lnTo>
                <a:lnTo>
                  <a:pt x="5676223" y="829870"/>
                </a:lnTo>
                <a:lnTo>
                  <a:pt x="5676223" y="833481"/>
                </a:lnTo>
                <a:lnTo>
                  <a:pt x="6088697" y="1157528"/>
                </a:lnTo>
                <a:lnTo>
                  <a:pt x="6029103" y="1233385"/>
                </a:lnTo>
                <a:lnTo>
                  <a:pt x="5629807" y="919690"/>
                </a:lnTo>
                <a:lnTo>
                  <a:pt x="5445681" y="919690"/>
                </a:lnTo>
                <a:lnTo>
                  <a:pt x="5445681" y="1034031"/>
                </a:lnTo>
                <a:lnTo>
                  <a:pt x="5404292" y="999881"/>
                </a:lnTo>
                <a:cubicBezTo>
                  <a:pt x="5346836" y="961065"/>
                  <a:pt x="5277571" y="938399"/>
                  <a:pt x="5203012" y="938399"/>
                </a:cubicBezTo>
                <a:cubicBezTo>
                  <a:pt x="5053895" y="938399"/>
                  <a:pt x="4925954" y="1029061"/>
                  <a:pt x="4871303" y="1158271"/>
                </a:cubicBezTo>
                <a:lnTo>
                  <a:pt x="4856138" y="1233383"/>
                </a:lnTo>
                <a:lnTo>
                  <a:pt x="4829881" y="1233383"/>
                </a:lnTo>
                <a:lnTo>
                  <a:pt x="4814717" y="1158271"/>
                </a:lnTo>
                <a:cubicBezTo>
                  <a:pt x="4760066" y="1029061"/>
                  <a:pt x="4632124" y="938399"/>
                  <a:pt x="4483007" y="938399"/>
                </a:cubicBezTo>
                <a:cubicBezTo>
                  <a:pt x="4408449" y="938399"/>
                  <a:pt x="4339184" y="961065"/>
                  <a:pt x="4281728" y="999881"/>
                </a:cubicBezTo>
                <a:lnTo>
                  <a:pt x="4231924" y="1040973"/>
                </a:lnTo>
                <a:lnTo>
                  <a:pt x="4231924" y="919690"/>
                </a:lnTo>
                <a:lnTo>
                  <a:pt x="3372171" y="919690"/>
                </a:lnTo>
                <a:lnTo>
                  <a:pt x="3351088" y="908247"/>
                </a:lnTo>
                <a:cubicBezTo>
                  <a:pt x="3305161" y="888821"/>
                  <a:pt x="3254666" y="878079"/>
                  <a:pt x="3201663" y="878079"/>
                </a:cubicBezTo>
                <a:cubicBezTo>
                  <a:pt x="3148660" y="878079"/>
                  <a:pt x="3098166" y="888821"/>
                  <a:pt x="3052239" y="908247"/>
                </a:cubicBezTo>
                <a:lnTo>
                  <a:pt x="3031155" y="919690"/>
                </a:lnTo>
                <a:lnTo>
                  <a:pt x="2028602" y="919690"/>
                </a:lnTo>
                <a:close/>
                <a:moveTo>
                  <a:pt x="6277679" y="821205"/>
                </a:moveTo>
                <a:lnTo>
                  <a:pt x="6377426" y="821205"/>
                </a:lnTo>
                <a:lnTo>
                  <a:pt x="6377426" y="1031627"/>
                </a:lnTo>
                <a:lnTo>
                  <a:pt x="6277679" y="1031627"/>
                </a:lnTo>
                <a:close/>
                <a:moveTo>
                  <a:pt x="514424" y="573725"/>
                </a:moveTo>
                <a:lnTo>
                  <a:pt x="514424" y="815977"/>
                </a:lnTo>
                <a:lnTo>
                  <a:pt x="945748" y="815977"/>
                </a:lnTo>
                <a:lnTo>
                  <a:pt x="1066874" y="694851"/>
                </a:lnTo>
                <a:lnTo>
                  <a:pt x="1066874" y="573725"/>
                </a:lnTo>
                <a:close/>
                <a:moveTo>
                  <a:pt x="1097354" y="73660"/>
                </a:moveTo>
                <a:lnTo>
                  <a:pt x="1097354" y="485775"/>
                </a:lnTo>
                <a:lnTo>
                  <a:pt x="1238324" y="485775"/>
                </a:lnTo>
                <a:lnTo>
                  <a:pt x="1238324" y="73660"/>
                </a:lnTo>
                <a:close/>
                <a:moveTo>
                  <a:pt x="701431" y="73660"/>
                </a:moveTo>
                <a:lnTo>
                  <a:pt x="495374" y="279718"/>
                </a:lnTo>
                <a:lnTo>
                  <a:pt x="495374" y="485775"/>
                </a:lnTo>
                <a:lnTo>
                  <a:pt x="1066874" y="485775"/>
                </a:lnTo>
                <a:lnTo>
                  <a:pt x="1066874" y="73660"/>
                </a:lnTo>
                <a:close/>
                <a:moveTo>
                  <a:pt x="139657" y="69533"/>
                </a:moveTo>
                <a:lnTo>
                  <a:pt x="139657" y="154813"/>
                </a:lnTo>
                <a:lnTo>
                  <a:pt x="152931" y="154813"/>
                </a:lnTo>
                <a:cubicBezTo>
                  <a:pt x="162909" y="154813"/>
                  <a:pt x="170998" y="162902"/>
                  <a:pt x="170998" y="172880"/>
                </a:cubicBezTo>
                <a:lnTo>
                  <a:pt x="170998" y="282796"/>
                </a:lnTo>
                <a:cubicBezTo>
                  <a:pt x="170998" y="292774"/>
                  <a:pt x="162909" y="300863"/>
                  <a:pt x="152931" y="300863"/>
                </a:cubicBezTo>
                <a:lnTo>
                  <a:pt x="139657" y="300863"/>
                </a:lnTo>
                <a:lnTo>
                  <a:pt x="139657" y="434911"/>
                </a:lnTo>
                <a:lnTo>
                  <a:pt x="374195" y="493593"/>
                </a:lnTo>
                <a:lnTo>
                  <a:pt x="382344" y="490218"/>
                </a:lnTo>
                <a:lnTo>
                  <a:pt x="400124" y="490218"/>
                </a:lnTo>
                <a:lnTo>
                  <a:pt x="400124" y="316656"/>
                </a:lnTo>
                <a:lnTo>
                  <a:pt x="647247" y="69533"/>
                </a:lnTo>
                <a:close/>
                <a:moveTo>
                  <a:pt x="716780" y="0"/>
                </a:moveTo>
                <a:lnTo>
                  <a:pt x="1390724" y="0"/>
                </a:lnTo>
                <a:lnTo>
                  <a:pt x="1390724" y="850900"/>
                </a:lnTo>
                <a:lnTo>
                  <a:pt x="1390724" y="863600"/>
                </a:lnTo>
                <a:lnTo>
                  <a:pt x="1371060" y="863600"/>
                </a:lnTo>
                <a:lnTo>
                  <a:pt x="1304369" y="906671"/>
                </a:lnTo>
                <a:lnTo>
                  <a:pt x="1237385" y="885878"/>
                </a:lnTo>
                <a:cubicBezTo>
                  <a:pt x="1212395" y="880765"/>
                  <a:pt x="1186521" y="878079"/>
                  <a:pt x="1160019" y="878079"/>
                </a:cubicBezTo>
                <a:cubicBezTo>
                  <a:pt x="1001009" y="878079"/>
                  <a:pt x="864580" y="974756"/>
                  <a:pt x="806304" y="1112537"/>
                </a:cubicBezTo>
                <a:lnTo>
                  <a:pt x="779641" y="1244600"/>
                </a:lnTo>
                <a:lnTo>
                  <a:pt x="529066" y="1244600"/>
                </a:lnTo>
                <a:lnTo>
                  <a:pt x="529066" y="1275920"/>
                </a:lnTo>
                <a:cubicBezTo>
                  <a:pt x="529066" y="1292115"/>
                  <a:pt x="515938" y="1305243"/>
                  <a:pt x="499743" y="1305243"/>
                </a:cubicBezTo>
                <a:lnTo>
                  <a:pt x="382457" y="1305243"/>
                </a:lnTo>
                <a:cubicBezTo>
                  <a:pt x="366262" y="1305243"/>
                  <a:pt x="353134" y="1292115"/>
                  <a:pt x="353134" y="1275920"/>
                </a:cubicBezTo>
                <a:lnTo>
                  <a:pt x="353134" y="1063420"/>
                </a:lnTo>
                <a:cubicBezTo>
                  <a:pt x="353134" y="1047225"/>
                  <a:pt x="366262" y="1034097"/>
                  <a:pt x="382457" y="1034097"/>
                </a:cubicBezTo>
                <a:lnTo>
                  <a:pt x="400124" y="1034097"/>
                </a:lnTo>
                <a:lnTo>
                  <a:pt x="400124" y="986474"/>
                </a:lnTo>
                <a:lnTo>
                  <a:pt x="495374" y="986474"/>
                </a:lnTo>
                <a:lnTo>
                  <a:pt x="495374" y="850900"/>
                </a:lnTo>
                <a:lnTo>
                  <a:pt x="397267" y="850900"/>
                </a:lnTo>
                <a:lnTo>
                  <a:pt x="397267" y="855346"/>
                </a:lnTo>
                <a:lnTo>
                  <a:pt x="382344" y="855346"/>
                </a:lnTo>
                <a:cubicBezTo>
                  <a:pt x="375330" y="855346"/>
                  <a:pt x="369644" y="849660"/>
                  <a:pt x="369644" y="842646"/>
                </a:cubicBezTo>
                <a:lnTo>
                  <a:pt x="369644" y="529564"/>
                </a:lnTo>
                <a:lnTo>
                  <a:pt x="94353" y="460686"/>
                </a:lnTo>
                <a:lnTo>
                  <a:pt x="96814" y="450850"/>
                </a:lnTo>
                <a:lnTo>
                  <a:pt x="93939" y="450850"/>
                </a:lnTo>
                <a:lnTo>
                  <a:pt x="93939" y="300863"/>
                </a:lnTo>
                <a:lnTo>
                  <a:pt x="80663" y="300863"/>
                </a:lnTo>
                <a:cubicBezTo>
                  <a:pt x="70685" y="300863"/>
                  <a:pt x="62596" y="292774"/>
                  <a:pt x="62596" y="282796"/>
                </a:cubicBezTo>
                <a:lnTo>
                  <a:pt x="62596" y="207522"/>
                </a:lnTo>
                <a:lnTo>
                  <a:pt x="42150" y="251368"/>
                </a:lnTo>
                <a:cubicBezTo>
                  <a:pt x="40372" y="255181"/>
                  <a:pt x="35837" y="256832"/>
                  <a:pt x="32024" y="255053"/>
                </a:cubicBezTo>
                <a:lnTo>
                  <a:pt x="4400" y="242172"/>
                </a:lnTo>
                <a:cubicBezTo>
                  <a:pt x="587" y="240394"/>
                  <a:pt x="-1064" y="235860"/>
                  <a:pt x="715" y="232046"/>
                </a:cubicBezTo>
                <a:lnTo>
                  <a:pt x="33509" y="161719"/>
                </a:lnTo>
                <a:cubicBezTo>
                  <a:pt x="35287" y="157905"/>
                  <a:pt x="39821" y="156255"/>
                  <a:pt x="43635" y="158033"/>
                </a:cubicBezTo>
                <a:lnTo>
                  <a:pt x="64681" y="167847"/>
                </a:lnTo>
                <a:lnTo>
                  <a:pt x="67888" y="160105"/>
                </a:lnTo>
                <a:cubicBezTo>
                  <a:pt x="71157" y="156835"/>
                  <a:pt x="75674" y="154813"/>
                  <a:pt x="80663" y="154813"/>
                </a:cubicBezTo>
                <a:lnTo>
                  <a:pt x="93939" y="154813"/>
                </a:lnTo>
                <a:lnTo>
                  <a:pt x="93939" y="69533"/>
                </a:lnTo>
                <a:lnTo>
                  <a:pt x="94353" y="69533"/>
                </a:lnTo>
                <a:lnTo>
                  <a:pt x="94353" y="33533"/>
                </a:lnTo>
                <a:lnTo>
                  <a:pt x="683247" y="33533"/>
                </a:lnTo>
                <a:close/>
              </a:path>
            </a:pathLst>
          </a:custGeom>
          <a:solidFill>
            <a:srgbClr val="000000"/>
          </a:solidFill>
          <a:ln w="38100"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7" name="正方形/長方形 66">
            <a:extLst>
              <a:ext uri="{FF2B5EF4-FFF2-40B4-BE49-F238E27FC236}">
                <a16:creationId xmlns:a16="http://schemas.microsoft.com/office/drawing/2014/main" id="{F5B9152C-DF55-9C84-3840-9A9DB93F0CB6}"/>
              </a:ext>
            </a:extLst>
          </p:cNvPr>
          <p:cNvSpPr/>
          <p:nvPr/>
        </p:nvSpPr>
        <p:spPr>
          <a:xfrm>
            <a:off x="5645547" y="2299265"/>
            <a:ext cx="1080000" cy="401804"/>
          </a:xfrm>
          <a:prstGeom prst="rect">
            <a:avLst/>
          </a:prstGeom>
          <a:no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8" name="フリーフォーム 112">
            <a:extLst>
              <a:ext uri="{FF2B5EF4-FFF2-40B4-BE49-F238E27FC236}">
                <a16:creationId xmlns:a16="http://schemas.microsoft.com/office/drawing/2014/main" id="{CE1225A4-3561-F3A9-C9AA-D6FEF27442CD}"/>
              </a:ext>
            </a:extLst>
          </p:cNvPr>
          <p:cNvSpPr>
            <a:spLocks noChangeAspect="1"/>
          </p:cNvSpPr>
          <p:nvPr/>
        </p:nvSpPr>
        <p:spPr>
          <a:xfrm>
            <a:off x="5671931" y="2356163"/>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9" name="フリーフォーム 114">
            <a:extLst>
              <a:ext uri="{FF2B5EF4-FFF2-40B4-BE49-F238E27FC236}">
                <a16:creationId xmlns:a16="http://schemas.microsoft.com/office/drawing/2014/main" id="{B287FB64-9444-B29F-ADA5-810A90B47790}"/>
              </a:ext>
            </a:extLst>
          </p:cNvPr>
          <p:cNvSpPr>
            <a:spLocks noChangeAspect="1"/>
          </p:cNvSpPr>
          <p:nvPr/>
        </p:nvSpPr>
        <p:spPr>
          <a:xfrm>
            <a:off x="5671931" y="2533150"/>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0" name="フリーフォーム 115">
            <a:extLst>
              <a:ext uri="{FF2B5EF4-FFF2-40B4-BE49-F238E27FC236}">
                <a16:creationId xmlns:a16="http://schemas.microsoft.com/office/drawing/2014/main" id="{E2BD0FBA-B140-E507-3F62-950E7F4EFCBA}"/>
              </a:ext>
            </a:extLst>
          </p:cNvPr>
          <p:cNvSpPr>
            <a:spLocks noChangeAspect="1"/>
          </p:cNvSpPr>
          <p:nvPr/>
        </p:nvSpPr>
        <p:spPr>
          <a:xfrm>
            <a:off x="5878487" y="2356163"/>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1" name="フリーフォーム 116">
            <a:extLst>
              <a:ext uri="{FF2B5EF4-FFF2-40B4-BE49-F238E27FC236}">
                <a16:creationId xmlns:a16="http://schemas.microsoft.com/office/drawing/2014/main" id="{234F564C-049B-C92A-A63D-851A42561EB3}"/>
              </a:ext>
            </a:extLst>
          </p:cNvPr>
          <p:cNvSpPr>
            <a:spLocks noChangeAspect="1"/>
          </p:cNvSpPr>
          <p:nvPr/>
        </p:nvSpPr>
        <p:spPr>
          <a:xfrm>
            <a:off x="5877001" y="2533150"/>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2" name="フリーフォーム 118">
            <a:extLst>
              <a:ext uri="{FF2B5EF4-FFF2-40B4-BE49-F238E27FC236}">
                <a16:creationId xmlns:a16="http://schemas.microsoft.com/office/drawing/2014/main" id="{EA298F0D-B081-D1CE-97C0-D41DC147D139}"/>
              </a:ext>
            </a:extLst>
          </p:cNvPr>
          <p:cNvSpPr>
            <a:spLocks noChangeAspect="1"/>
          </p:cNvSpPr>
          <p:nvPr/>
        </p:nvSpPr>
        <p:spPr>
          <a:xfrm>
            <a:off x="6082071" y="2533150"/>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3" name="フリーフォーム 119">
            <a:extLst>
              <a:ext uri="{FF2B5EF4-FFF2-40B4-BE49-F238E27FC236}">
                <a16:creationId xmlns:a16="http://schemas.microsoft.com/office/drawing/2014/main" id="{24619119-E542-5318-6239-5A3AF753963D}"/>
              </a:ext>
            </a:extLst>
          </p:cNvPr>
          <p:cNvSpPr>
            <a:spLocks noChangeAspect="1"/>
          </p:cNvSpPr>
          <p:nvPr/>
        </p:nvSpPr>
        <p:spPr>
          <a:xfrm>
            <a:off x="6085043" y="2356163"/>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4" name="フリーフォーム 120">
            <a:extLst>
              <a:ext uri="{FF2B5EF4-FFF2-40B4-BE49-F238E27FC236}">
                <a16:creationId xmlns:a16="http://schemas.microsoft.com/office/drawing/2014/main" id="{F07DDA95-DE9A-831E-4F04-60AF8BF61E74}"/>
              </a:ext>
            </a:extLst>
          </p:cNvPr>
          <p:cNvSpPr>
            <a:spLocks noChangeAspect="1"/>
          </p:cNvSpPr>
          <p:nvPr/>
        </p:nvSpPr>
        <p:spPr>
          <a:xfrm>
            <a:off x="6291599" y="2356163"/>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5" name="フリーフォーム 121">
            <a:extLst>
              <a:ext uri="{FF2B5EF4-FFF2-40B4-BE49-F238E27FC236}">
                <a16:creationId xmlns:a16="http://schemas.microsoft.com/office/drawing/2014/main" id="{15AB3053-D901-FAC2-F9FF-905EF2379976}"/>
              </a:ext>
            </a:extLst>
          </p:cNvPr>
          <p:cNvSpPr>
            <a:spLocks noChangeAspect="1"/>
          </p:cNvSpPr>
          <p:nvPr/>
        </p:nvSpPr>
        <p:spPr>
          <a:xfrm>
            <a:off x="6492210" y="2533150"/>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FFFFFF"/>
          </a:solid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6" name="フリーフォーム 123">
            <a:extLst>
              <a:ext uri="{FF2B5EF4-FFF2-40B4-BE49-F238E27FC236}">
                <a16:creationId xmlns:a16="http://schemas.microsoft.com/office/drawing/2014/main" id="{D6A2AC3E-2578-B5E2-D727-AD64854ADEEF}"/>
              </a:ext>
            </a:extLst>
          </p:cNvPr>
          <p:cNvSpPr>
            <a:spLocks noChangeAspect="1"/>
          </p:cNvSpPr>
          <p:nvPr/>
        </p:nvSpPr>
        <p:spPr>
          <a:xfrm>
            <a:off x="6498154" y="2356163"/>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7" name="フリーフォーム 124">
            <a:extLst>
              <a:ext uri="{FF2B5EF4-FFF2-40B4-BE49-F238E27FC236}">
                <a16:creationId xmlns:a16="http://schemas.microsoft.com/office/drawing/2014/main" id="{2ED2EF57-24FE-540D-6D60-950BACE53525}"/>
              </a:ext>
            </a:extLst>
          </p:cNvPr>
          <p:cNvSpPr>
            <a:spLocks noChangeAspect="1"/>
          </p:cNvSpPr>
          <p:nvPr/>
        </p:nvSpPr>
        <p:spPr>
          <a:xfrm>
            <a:off x="6287141" y="2533150"/>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49">
            <a:extLst>
              <a:ext uri="{FF2B5EF4-FFF2-40B4-BE49-F238E27FC236}">
                <a16:creationId xmlns:a16="http://schemas.microsoft.com/office/drawing/2014/main" id="{AA8B3CAD-5B31-6568-F022-914DBFFEF4AE}"/>
              </a:ext>
            </a:extLst>
          </p:cNvPr>
          <p:cNvSpPr txBox="1"/>
          <p:nvPr/>
        </p:nvSpPr>
        <p:spPr>
          <a:xfrm>
            <a:off x="5412454" y="3019655"/>
            <a:ext cx="1443431"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rPr>
              <a:t>荷主</a:t>
            </a:r>
            <a:r>
              <a:rPr kumimoji="1" lang="en-US" altLang="ja-JP" sz="1100" b="1" i="0" u="none" strike="noStrike" kern="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rPr>
              <a:t>B</a:t>
            </a:r>
            <a:endParaRPr kumimoji="1" lang="ja-JP" altLang="en-US" sz="1100" b="1" i="0" u="none" strike="noStrike" kern="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endParaRPr>
          </a:p>
        </p:txBody>
      </p:sp>
      <p:sp>
        <p:nvSpPr>
          <p:cNvPr id="52" name="フリーフォーム 234">
            <a:extLst>
              <a:ext uri="{FF2B5EF4-FFF2-40B4-BE49-F238E27FC236}">
                <a16:creationId xmlns:a16="http://schemas.microsoft.com/office/drawing/2014/main" id="{735D2FD3-0643-D339-8300-0DCC601CBE6B}"/>
              </a:ext>
            </a:extLst>
          </p:cNvPr>
          <p:cNvSpPr>
            <a:spLocks noChangeAspect="1"/>
          </p:cNvSpPr>
          <p:nvPr/>
        </p:nvSpPr>
        <p:spPr>
          <a:xfrm>
            <a:off x="5152799" y="3513284"/>
            <a:ext cx="1624951" cy="442240"/>
          </a:xfrm>
          <a:custGeom>
            <a:avLst/>
            <a:gdLst>
              <a:gd name="connsiteX0" fmla="*/ 5103070 w 6377426"/>
              <a:gd name="connsiteY0" fmla="*/ 1415013 h 1636942"/>
              <a:gd name="connsiteX1" fmla="*/ 5143448 w 6377426"/>
              <a:gd name="connsiteY1" fmla="*/ 1442235 h 1636942"/>
              <a:gd name="connsiteX2" fmla="*/ 5194366 w 6377426"/>
              <a:gd name="connsiteY2" fmla="*/ 1452515 h 1636942"/>
              <a:gd name="connsiteX3" fmla="*/ 5194366 w 6377426"/>
              <a:gd name="connsiteY3" fmla="*/ 1482238 h 1636942"/>
              <a:gd name="connsiteX4" fmla="*/ 5165916 w 6377426"/>
              <a:gd name="connsiteY4" fmla="*/ 1479370 h 1636942"/>
              <a:gd name="connsiteX5" fmla="*/ 5132033 w 6377426"/>
              <a:gd name="connsiteY5" fmla="*/ 1468852 h 1636942"/>
              <a:gd name="connsiteX6" fmla="*/ 5082576 w 6377426"/>
              <a:gd name="connsiteY6" fmla="*/ 1435507 h 1636942"/>
              <a:gd name="connsiteX7" fmla="*/ 4383694 w 6377426"/>
              <a:gd name="connsiteY7" fmla="*/ 1415013 h 1636942"/>
              <a:gd name="connsiteX8" fmla="*/ 4424072 w 6377426"/>
              <a:gd name="connsiteY8" fmla="*/ 1442235 h 1636942"/>
              <a:gd name="connsiteX9" fmla="*/ 4474990 w 6377426"/>
              <a:gd name="connsiteY9" fmla="*/ 1452515 h 1636942"/>
              <a:gd name="connsiteX10" fmla="*/ 4474990 w 6377426"/>
              <a:gd name="connsiteY10" fmla="*/ 1482238 h 1636942"/>
              <a:gd name="connsiteX11" fmla="*/ 4446540 w 6377426"/>
              <a:gd name="connsiteY11" fmla="*/ 1479370 h 1636942"/>
              <a:gd name="connsiteX12" fmla="*/ 4412657 w 6377426"/>
              <a:gd name="connsiteY12" fmla="*/ 1468852 h 1636942"/>
              <a:gd name="connsiteX13" fmla="*/ 4363200 w 6377426"/>
              <a:gd name="connsiteY13" fmla="*/ 1435507 h 1636942"/>
              <a:gd name="connsiteX14" fmla="*/ 5306162 w 6377426"/>
              <a:gd name="connsiteY14" fmla="*/ 1411857 h 1636942"/>
              <a:gd name="connsiteX15" fmla="*/ 5326672 w 6377426"/>
              <a:gd name="connsiteY15" fmla="*/ 1432366 h 1636942"/>
              <a:gd name="connsiteX16" fmla="*/ 5272555 w 6377426"/>
              <a:gd name="connsiteY16" fmla="*/ 1468852 h 1636942"/>
              <a:gd name="connsiteX17" fmla="*/ 5238673 w 6377426"/>
              <a:gd name="connsiteY17" fmla="*/ 1479370 h 1636942"/>
              <a:gd name="connsiteX18" fmla="*/ 5210186 w 6377426"/>
              <a:gd name="connsiteY18" fmla="*/ 1482242 h 1636942"/>
              <a:gd name="connsiteX19" fmla="*/ 5210186 w 6377426"/>
              <a:gd name="connsiteY19" fmla="*/ 1452515 h 1636942"/>
              <a:gd name="connsiteX20" fmla="*/ 5261105 w 6377426"/>
              <a:gd name="connsiteY20" fmla="*/ 1442235 h 1636942"/>
              <a:gd name="connsiteX21" fmla="*/ 4586786 w 6377426"/>
              <a:gd name="connsiteY21" fmla="*/ 1411857 h 1636942"/>
              <a:gd name="connsiteX22" fmla="*/ 4607296 w 6377426"/>
              <a:gd name="connsiteY22" fmla="*/ 1432366 h 1636942"/>
              <a:gd name="connsiteX23" fmla="*/ 4553179 w 6377426"/>
              <a:gd name="connsiteY23" fmla="*/ 1468852 h 1636942"/>
              <a:gd name="connsiteX24" fmla="*/ 4519297 w 6377426"/>
              <a:gd name="connsiteY24" fmla="*/ 1479370 h 1636942"/>
              <a:gd name="connsiteX25" fmla="*/ 4490810 w 6377426"/>
              <a:gd name="connsiteY25" fmla="*/ 1482242 h 1636942"/>
              <a:gd name="connsiteX26" fmla="*/ 4490810 w 6377426"/>
              <a:gd name="connsiteY26" fmla="*/ 1452515 h 1636942"/>
              <a:gd name="connsiteX27" fmla="*/ 4541729 w 6377426"/>
              <a:gd name="connsiteY27" fmla="*/ 1442235 h 1636942"/>
              <a:gd name="connsiteX28" fmla="*/ 3102823 w 6377426"/>
              <a:gd name="connsiteY28" fmla="*/ 1402569 h 1636942"/>
              <a:gd name="connsiteX29" fmla="*/ 3145466 w 6377426"/>
              <a:gd name="connsiteY29" fmla="*/ 1431317 h 1636942"/>
              <a:gd name="connsiteX30" fmla="*/ 3199239 w 6377426"/>
              <a:gd name="connsiteY30" fmla="*/ 1442174 h 1636942"/>
              <a:gd name="connsiteX31" fmla="*/ 3199239 w 6377426"/>
              <a:gd name="connsiteY31" fmla="*/ 1473563 h 1636942"/>
              <a:gd name="connsiteX32" fmla="*/ 3169193 w 6377426"/>
              <a:gd name="connsiteY32" fmla="*/ 1470535 h 1636942"/>
              <a:gd name="connsiteX33" fmla="*/ 3133410 w 6377426"/>
              <a:gd name="connsiteY33" fmla="*/ 1459427 h 1636942"/>
              <a:gd name="connsiteX34" fmla="*/ 3081180 w 6377426"/>
              <a:gd name="connsiteY34" fmla="*/ 1424212 h 1636942"/>
              <a:gd name="connsiteX35" fmla="*/ 1058306 w 6377426"/>
              <a:gd name="connsiteY35" fmla="*/ 1402569 h 1636942"/>
              <a:gd name="connsiteX36" fmla="*/ 1100947 w 6377426"/>
              <a:gd name="connsiteY36" fmla="*/ 1431317 h 1636942"/>
              <a:gd name="connsiteX37" fmla="*/ 1154721 w 6377426"/>
              <a:gd name="connsiteY37" fmla="*/ 1442174 h 1636942"/>
              <a:gd name="connsiteX38" fmla="*/ 1154721 w 6377426"/>
              <a:gd name="connsiteY38" fmla="*/ 1473563 h 1636942"/>
              <a:gd name="connsiteX39" fmla="*/ 1124675 w 6377426"/>
              <a:gd name="connsiteY39" fmla="*/ 1470535 h 1636942"/>
              <a:gd name="connsiteX40" fmla="*/ 1088893 w 6377426"/>
              <a:gd name="connsiteY40" fmla="*/ 1459427 h 1636942"/>
              <a:gd name="connsiteX41" fmla="*/ 1036662 w 6377426"/>
              <a:gd name="connsiteY41" fmla="*/ 1424212 h 1636942"/>
              <a:gd name="connsiteX42" fmla="*/ 3317303 w 6377426"/>
              <a:gd name="connsiteY42" fmla="*/ 1399236 h 1636942"/>
              <a:gd name="connsiteX43" fmla="*/ 3338964 w 6377426"/>
              <a:gd name="connsiteY43" fmla="*/ 1420895 h 1636942"/>
              <a:gd name="connsiteX44" fmla="*/ 3281812 w 6377426"/>
              <a:gd name="connsiteY44" fmla="*/ 1459427 h 1636942"/>
              <a:gd name="connsiteX45" fmla="*/ 3246030 w 6377426"/>
              <a:gd name="connsiteY45" fmla="*/ 1470535 h 1636942"/>
              <a:gd name="connsiteX46" fmla="*/ 3215946 w 6377426"/>
              <a:gd name="connsiteY46" fmla="*/ 1473568 h 1636942"/>
              <a:gd name="connsiteX47" fmla="*/ 3215946 w 6377426"/>
              <a:gd name="connsiteY47" fmla="*/ 1442174 h 1636942"/>
              <a:gd name="connsiteX48" fmla="*/ 3269720 w 6377426"/>
              <a:gd name="connsiteY48" fmla="*/ 1431317 h 1636942"/>
              <a:gd name="connsiteX49" fmla="*/ 1272786 w 6377426"/>
              <a:gd name="connsiteY49" fmla="*/ 1399236 h 1636942"/>
              <a:gd name="connsiteX50" fmla="*/ 1294445 w 6377426"/>
              <a:gd name="connsiteY50" fmla="*/ 1420895 h 1636942"/>
              <a:gd name="connsiteX51" fmla="*/ 1237294 w 6377426"/>
              <a:gd name="connsiteY51" fmla="*/ 1459427 h 1636942"/>
              <a:gd name="connsiteX52" fmla="*/ 1201512 w 6377426"/>
              <a:gd name="connsiteY52" fmla="*/ 1470535 h 1636942"/>
              <a:gd name="connsiteX53" fmla="*/ 1171428 w 6377426"/>
              <a:gd name="connsiteY53" fmla="*/ 1473568 h 1636942"/>
              <a:gd name="connsiteX54" fmla="*/ 1171428 w 6377426"/>
              <a:gd name="connsiteY54" fmla="*/ 1442174 h 1636942"/>
              <a:gd name="connsiteX55" fmla="*/ 1225202 w 6377426"/>
              <a:gd name="connsiteY55" fmla="*/ 1431317 h 1636942"/>
              <a:gd name="connsiteX56" fmla="*/ 5352677 w 6377426"/>
              <a:gd name="connsiteY56" fmla="*/ 1306613 h 1636942"/>
              <a:gd name="connsiteX57" fmla="*/ 5382389 w 6377426"/>
              <a:gd name="connsiteY57" fmla="*/ 1306613 h 1636942"/>
              <a:gd name="connsiteX58" fmla="*/ 5379133 w 6377426"/>
              <a:gd name="connsiteY58" fmla="*/ 1338910 h 1636942"/>
              <a:gd name="connsiteX59" fmla="*/ 5368615 w 6377426"/>
              <a:gd name="connsiteY59" fmla="*/ 1372792 h 1636942"/>
              <a:gd name="connsiteX60" fmla="*/ 5337090 w 6377426"/>
              <a:gd name="connsiteY60" fmla="*/ 1419551 h 1636942"/>
              <a:gd name="connsiteX61" fmla="*/ 5316490 w 6377426"/>
              <a:gd name="connsiteY61" fmla="*/ 1398952 h 1636942"/>
              <a:gd name="connsiteX62" fmla="*/ 5341534 w 6377426"/>
              <a:gd name="connsiteY62" fmla="*/ 1361806 h 1636942"/>
              <a:gd name="connsiteX63" fmla="*/ 5022200 w 6377426"/>
              <a:gd name="connsiteY63" fmla="*/ 1306613 h 1636942"/>
              <a:gd name="connsiteX64" fmla="*/ 5051875 w 6377426"/>
              <a:gd name="connsiteY64" fmla="*/ 1306613 h 1636942"/>
              <a:gd name="connsiteX65" fmla="*/ 5063018 w 6377426"/>
              <a:gd name="connsiteY65" fmla="*/ 1361806 h 1636942"/>
              <a:gd name="connsiteX66" fmla="*/ 5091564 w 6377426"/>
              <a:gd name="connsiteY66" fmla="*/ 1404146 h 1636942"/>
              <a:gd name="connsiteX67" fmla="*/ 5070986 w 6377426"/>
              <a:gd name="connsiteY67" fmla="*/ 1424724 h 1636942"/>
              <a:gd name="connsiteX68" fmla="*/ 5035973 w 6377426"/>
              <a:gd name="connsiteY68" fmla="*/ 1372792 h 1636942"/>
              <a:gd name="connsiteX69" fmla="*/ 5025456 w 6377426"/>
              <a:gd name="connsiteY69" fmla="*/ 1338910 h 1636942"/>
              <a:gd name="connsiteX70" fmla="*/ 4633301 w 6377426"/>
              <a:gd name="connsiteY70" fmla="*/ 1306613 h 1636942"/>
              <a:gd name="connsiteX71" fmla="*/ 4663013 w 6377426"/>
              <a:gd name="connsiteY71" fmla="*/ 1306613 h 1636942"/>
              <a:gd name="connsiteX72" fmla="*/ 4659757 w 6377426"/>
              <a:gd name="connsiteY72" fmla="*/ 1338910 h 1636942"/>
              <a:gd name="connsiteX73" fmla="*/ 4649239 w 6377426"/>
              <a:gd name="connsiteY73" fmla="*/ 1372792 h 1636942"/>
              <a:gd name="connsiteX74" fmla="*/ 4617714 w 6377426"/>
              <a:gd name="connsiteY74" fmla="*/ 1419551 h 1636942"/>
              <a:gd name="connsiteX75" fmla="*/ 4597114 w 6377426"/>
              <a:gd name="connsiteY75" fmla="*/ 1398952 h 1636942"/>
              <a:gd name="connsiteX76" fmla="*/ 4622158 w 6377426"/>
              <a:gd name="connsiteY76" fmla="*/ 1361806 h 1636942"/>
              <a:gd name="connsiteX77" fmla="*/ 4302824 w 6377426"/>
              <a:gd name="connsiteY77" fmla="*/ 1306613 h 1636942"/>
              <a:gd name="connsiteX78" fmla="*/ 4332499 w 6377426"/>
              <a:gd name="connsiteY78" fmla="*/ 1306613 h 1636942"/>
              <a:gd name="connsiteX79" fmla="*/ 4343642 w 6377426"/>
              <a:gd name="connsiteY79" fmla="*/ 1361806 h 1636942"/>
              <a:gd name="connsiteX80" fmla="*/ 4372188 w 6377426"/>
              <a:gd name="connsiteY80" fmla="*/ 1404146 h 1636942"/>
              <a:gd name="connsiteX81" fmla="*/ 4351610 w 6377426"/>
              <a:gd name="connsiteY81" fmla="*/ 1424724 h 1636942"/>
              <a:gd name="connsiteX82" fmla="*/ 4316597 w 6377426"/>
              <a:gd name="connsiteY82" fmla="*/ 1372792 h 1636942"/>
              <a:gd name="connsiteX83" fmla="*/ 4306080 w 6377426"/>
              <a:gd name="connsiteY83" fmla="*/ 1338910 h 1636942"/>
              <a:gd name="connsiteX84" fmla="*/ 3366427 w 6377426"/>
              <a:gd name="connsiteY84" fmla="*/ 1288091 h 1636942"/>
              <a:gd name="connsiteX85" fmla="*/ 3397805 w 6377426"/>
              <a:gd name="connsiteY85" fmla="*/ 1288091 h 1636942"/>
              <a:gd name="connsiteX86" fmla="*/ 3394366 w 6377426"/>
              <a:gd name="connsiteY86" fmla="*/ 1322199 h 1636942"/>
              <a:gd name="connsiteX87" fmla="*/ 3383258 w 6377426"/>
              <a:gd name="connsiteY87" fmla="*/ 1357980 h 1636942"/>
              <a:gd name="connsiteX88" fmla="*/ 3349966 w 6377426"/>
              <a:gd name="connsiteY88" fmla="*/ 1407361 h 1636942"/>
              <a:gd name="connsiteX89" fmla="*/ 3328211 w 6377426"/>
              <a:gd name="connsiteY89" fmla="*/ 1385607 h 1636942"/>
              <a:gd name="connsiteX90" fmla="*/ 3354659 w 6377426"/>
              <a:gd name="connsiteY90" fmla="*/ 1346378 h 1636942"/>
              <a:gd name="connsiteX91" fmla="*/ 3017419 w 6377426"/>
              <a:gd name="connsiteY91" fmla="*/ 1288091 h 1636942"/>
              <a:gd name="connsiteX92" fmla="*/ 3048758 w 6377426"/>
              <a:gd name="connsiteY92" fmla="*/ 1288091 h 1636942"/>
              <a:gd name="connsiteX93" fmla="*/ 3060526 w 6377426"/>
              <a:gd name="connsiteY93" fmla="*/ 1346378 h 1636942"/>
              <a:gd name="connsiteX94" fmla="*/ 3090672 w 6377426"/>
              <a:gd name="connsiteY94" fmla="*/ 1391093 h 1636942"/>
              <a:gd name="connsiteX95" fmla="*/ 3068940 w 6377426"/>
              <a:gd name="connsiteY95" fmla="*/ 1412824 h 1636942"/>
              <a:gd name="connsiteX96" fmla="*/ 3031964 w 6377426"/>
              <a:gd name="connsiteY96" fmla="*/ 1357980 h 1636942"/>
              <a:gd name="connsiteX97" fmla="*/ 3020857 w 6377426"/>
              <a:gd name="connsiteY97" fmla="*/ 1322199 h 1636942"/>
              <a:gd name="connsiteX98" fmla="*/ 1321909 w 6377426"/>
              <a:gd name="connsiteY98" fmla="*/ 1288091 h 1636942"/>
              <a:gd name="connsiteX99" fmla="*/ 1353287 w 6377426"/>
              <a:gd name="connsiteY99" fmla="*/ 1288091 h 1636942"/>
              <a:gd name="connsiteX100" fmla="*/ 1349848 w 6377426"/>
              <a:gd name="connsiteY100" fmla="*/ 1322199 h 1636942"/>
              <a:gd name="connsiteX101" fmla="*/ 1338740 w 6377426"/>
              <a:gd name="connsiteY101" fmla="*/ 1357980 h 1636942"/>
              <a:gd name="connsiteX102" fmla="*/ 1305448 w 6377426"/>
              <a:gd name="connsiteY102" fmla="*/ 1407361 h 1636942"/>
              <a:gd name="connsiteX103" fmla="*/ 1283693 w 6377426"/>
              <a:gd name="connsiteY103" fmla="*/ 1385607 h 1636942"/>
              <a:gd name="connsiteX104" fmla="*/ 1310141 w 6377426"/>
              <a:gd name="connsiteY104" fmla="*/ 1346378 h 1636942"/>
              <a:gd name="connsiteX105" fmla="*/ 972901 w 6377426"/>
              <a:gd name="connsiteY105" fmla="*/ 1288091 h 1636942"/>
              <a:gd name="connsiteX106" fmla="*/ 1004240 w 6377426"/>
              <a:gd name="connsiteY106" fmla="*/ 1288091 h 1636942"/>
              <a:gd name="connsiteX107" fmla="*/ 1016007 w 6377426"/>
              <a:gd name="connsiteY107" fmla="*/ 1346378 h 1636942"/>
              <a:gd name="connsiteX108" fmla="*/ 1046154 w 6377426"/>
              <a:gd name="connsiteY108" fmla="*/ 1391093 h 1636942"/>
              <a:gd name="connsiteX109" fmla="*/ 1024422 w 6377426"/>
              <a:gd name="connsiteY109" fmla="*/ 1412824 h 1636942"/>
              <a:gd name="connsiteX110" fmla="*/ 987446 w 6377426"/>
              <a:gd name="connsiteY110" fmla="*/ 1357980 h 1636942"/>
              <a:gd name="connsiteX111" fmla="*/ 976339 w 6377426"/>
              <a:gd name="connsiteY111" fmla="*/ 1322199 h 1636942"/>
              <a:gd name="connsiteX112" fmla="*/ 1616032 w 6377426"/>
              <a:gd name="connsiteY112" fmla="*/ 1228181 h 1636942"/>
              <a:gd name="connsiteX113" fmla="*/ 1616032 w 6377426"/>
              <a:gd name="connsiteY113" fmla="*/ 1342481 h 1636942"/>
              <a:gd name="connsiteX114" fmla="*/ 2732032 w 6377426"/>
              <a:gd name="connsiteY114" fmla="*/ 1342481 h 1636942"/>
              <a:gd name="connsiteX115" fmla="*/ 2732032 w 6377426"/>
              <a:gd name="connsiteY115" fmla="*/ 1228181 h 1636942"/>
              <a:gd name="connsiteX116" fmla="*/ 5335270 w 6377426"/>
              <a:gd name="connsiteY116" fmla="*/ 1182813 h 1636942"/>
              <a:gd name="connsiteX117" fmla="*/ 5368615 w 6377426"/>
              <a:gd name="connsiteY117" fmla="*/ 1232270 h 1636942"/>
              <a:gd name="connsiteX118" fmla="*/ 5379133 w 6377426"/>
              <a:gd name="connsiteY118" fmla="*/ 1266154 h 1636942"/>
              <a:gd name="connsiteX119" fmla="*/ 5381556 w 6377426"/>
              <a:gd name="connsiteY119" fmla="*/ 1290185 h 1636942"/>
              <a:gd name="connsiteX120" fmla="*/ 5350829 w 6377426"/>
              <a:gd name="connsiteY120" fmla="*/ 1290185 h 1636942"/>
              <a:gd name="connsiteX121" fmla="*/ 5341534 w 6377426"/>
              <a:gd name="connsiteY121" fmla="*/ 1244149 h 1636942"/>
              <a:gd name="connsiteX122" fmla="*/ 5314312 w 6377426"/>
              <a:gd name="connsiteY122" fmla="*/ 1203771 h 1636942"/>
              <a:gd name="connsiteX123" fmla="*/ 4615894 w 6377426"/>
              <a:gd name="connsiteY123" fmla="*/ 1182813 h 1636942"/>
              <a:gd name="connsiteX124" fmla="*/ 4649239 w 6377426"/>
              <a:gd name="connsiteY124" fmla="*/ 1232270 h 1636942"/>
              <a:gd name="connsiteX125" fmla="*/ 4659757 w 6377426"/>
              <a:gd name="connsiteY125" fmla="*/ 1266154 h 1636942"/>
              <a:gd name="connsiteX126" fmla="*/ 4662180 w 6377426"/>
              <a:gd name="connsiteY126" fmla="*/ 1290185 h 1636942"/>
              <a:gd name="connsiteX127" fmla="*/ 4631453 w 6377426"/>
              <a:gd name="connsiteY127" fmla="*/ 1290185 h 1636942"/>
              <a:gd name="connsiteX128" fmla="*/ 4622158 w 6377426"/>
              <a:gd name="connsiteY128" fmla="*/ 1244149 h 1636942"/>
              <a:gd name="connsiteX129" fmla="*/ 4594936 w 6377426"/>
              <a:gd name="connsiteY129" fmla="*/ 1203771 h 1636942"/>
              <a:gd name="connsiteX130" fmla="*/ 5072459 w 6377426"/>
              <a:gd name="connsiteY130" fmla="*/ 1178154 h 1636942"/>
              <a:gd name="connsiteX131" fmla="*/ 5093397 w 6377426"/>
              <a:gd name="connsiteY131" fmla="*/ 1199091 h 1636942"/>
              <a:gd name="connsiteX132" fmla="*/ 5063018 w 6377426"/>
              <a:gd name="connsiteY132" fmla="*/ 1244149 h 1636942"/>
              <a:gd name="connsiteX133" fmla="*/ 5053724 w 6377426"/>
              <a:gd name="connsiteY133" fmla="*/ 1290185 h 1636942"/>
              <a:gd name="connsiteX134" fmla="*/ 5023033 w 6377426"/>
              <a:gd name="connsiteY134" fmla="*/ 1290185 h 1636942"/>
              <a:gd name="connsiteX135" fmla="*/ 5025456 w 6377426"/>
              <a:gd name="connsiteY135" fmla="*/ 1266154 h 1636942"/>
              <a:gd name="connsiteX136" fmla="*/ 5035973 w 6377426"/>
              <a:gd name="connsiteY136" fmla="*/ 1232270 h 1636942"/>
              <a:gd name="connsiteX137" fmla="*/ 4353083 w 6377426"/>
              <a:gd name="connsiteY137" fmla="*/ 1178154 h 1636942"/>
              <a:gd name="connsiteX138" fmla="*/ 4374021 w 6377426"/>
              <a:gd name="connsiteY138" fmla="*/ 1199091 h 1636942"/>
              <a:gd name="connsiteX139" fmla="*/ 4343642 w 6377426"/>
              <a:gd name="connsiteY139" fmla="*/ 1244149 h 1636942"/>
              <a:gd name="connsiteX140" fmla="*/ 4334348 w 6377426"/>
              <a:gd name="connsiteY140" fmla="*/ 1290185 h 1636942"/>
              <a:gd name="connsiteX141" fmla="*/ 4303657 w 6377426"/>
              <a:gd name="connsiteY141" fmla="*/ 1290185 h 1636942"/>
              <a:gd name="connsiteX142" fmla="*/ 4306080 w 6377426"/>
              <a:gd name="connsiteY142" fmla="*/ 1266154 h 1636942"/>
              <a:gd name="connsiteX143" fmla="*/ 4316597 w 6377426"/>
              <a:gd name="connsiteY143" fmla="*/ 1232270 h 1636942"/>
              <a:gd name="connsiteX144" fmla="*/ 5203880 w 6377426"/>
              <a:gd name="connsiteY144" fmla="*/ 1177862 h 1636942"/>
              <a:gd name="connsiteX145" fmla="*/ 5329880 w 6377426"/>
              <a:gd name="connsiteY145" fmla="*/ 1303862 h 1636942"/>
              <a:gd name="connsiteX146" fmla="*/ 5203880 w 6377426"/>
              <a:gd name="connsiteY146" fmla="*/ 1429862 h 1636942"/>
              <a:gd name="connsiteX147" fmla="*/ 5077880 w 6377426"/>
              <a:gd name="connsiteY147" fmla="*/ 1303862 h 1636942"/>
              <a:gd name="connsiteX148" fmla="*/ 5203880 w 6377426"/>
              <a:gd name="connsiteY148" fmla="*/ 1177862 h 1636942"/>
              <a:gd name="connsiteX149" fmla="*/ 4484504 w 6377426"/>
              <a:gd name="connsiteY149" fmla="*/ 1177862 h 1636942"/>
              <a:gd name="connsiteX150" fmla="*/ 4610504 w 6377426"/>
              <a:gd name="connsiteY150" fmla="*/ 1303862 h 1636942"/>
              <a:gd name="connsiteX151" fmla="*/ 4484504 w 6377426"/>
              <a:gd name="connsiteY151" fmla="*/ 1429862 h 1636942"/>
              <a:gd name="connsiteX152" fmla="*/ 4358504 w 6377426"/>
              <a:gd name="connsiteY152" fmla="*/ 1303862 h 1636942"/>
              <a:gd name="connsiteX153" fmla="*/ 4484504 w 6377426"/>
              <a:gd name="connsiteY153" fmla="*/ 1177862 h 1636942"/>
              <a:gd name="connsiteX154" fmla="*/ 3348044 w 6377426"/>
              <a:gd name="connsiteY154" fmla="*/ 1157349 h 1636942"/>
              <a:gd name="connsiteX155" fmla="*/ 3383258 w 6377426"/>
              <a:gd name="connsiteY155" fmla="*/ 1209579 h 1636942"/>
              <a:gd name="connsiteX156" fmla="*/ 3394366 w 6377426"/>
              <a:gd name="connsiteY156" fmla="*/ 1245363 h 1636942"/>
              <a:gd name="connsiteX157" fmla="*/ 3396925 w 6377426"/>
              <a:gd name="connsiteY157" fmla="*/ 1270741 h 1636942"/>
              <a:gd name="connsiteX158" fmla="*/ 3364475 w 6377426"/>
              <a:gd name="connsiteY158" fmla="*/ 1270741 h 1636942"/>
              <a:gd name="connsiteX159" fmla="*/ 3354659 w 6377426"/>
              <a:gd name="connsiteY159" fmla="*/ 1222124 h 1636942"/>
              <a:gd name="connsiteX160" fmla="*/ 3325910 w 6377426"/>
              <a:gd name="connsiteY160" fmla="*/ 1179482 h 1636942"/>
              <a:gd name="connsiteX161" fmla="*/ 1303526 w 6377426"/>
              <a:gd name="connsiteY161" fmla="*/ 1157349 h 1636942"/>
              <a:gd name="connsiteX162" fmla="*/ 1338740 w 6377426"/>
              <a:gd name="connsiteY162" fmla="*/ 1209579 h 1636942"/>
              <a:gd name="connsiteX163" fmla="*/ 1349848 w 6377426"/>
              <a:gd name="connsiteY163" fmla="*/ 1245363 h 1636942"/>
              <a:gd name="connsiteX164" fmla="*/ 1352407 w 6377426"/>
              <a:gd name="connsiteY164" fmla="*/ 1270741 h 1636942"/>
              <a:gd name="connsiteX165" fmla="*/ 1319957 w 6377426"/>
              <a:gd name="connsiteY165" fmla="*/ 1270741 h 1636942"/>
              <a:gd name="connsiteX166" fmla="*/ 1310141 w 6377426"/>
              <a:gd name="connsiteY166" fmla="*/ 1222124 h 1636942"/>
              <a:gd name="connsiteX167" fmla="*/ 1281392 w 6377426"/>
              <a:gd name="connsiteY167" fmla="*/ 1179482 h 1636942"/>
              <a:gd name="connsiteX168" fmla="*/ 3070496 w 6377426"/>
              <a:gd name="connsiteY168" fmla="*/ 1152428 h 1636942"/>
              <a:gd name="connsiteX169" fmla="*/ 3092608 w 6377426"/>
              <a:gd name="connsiteY169" fmla="*/ 1174539 h 1636942"/>
              <a:gd name="connsiteX170" fmla="*/ 3060526 w 6377426"/>
              <a:gd name="connsiteY170" fmla="*/ 1222124 h 1636942"/>
              <a:gd name="connsiteX171" fmla="*/ 3050710 w 6377426"/>
              <a:gd name="connsiteY171" fmla="*/ 1270741 h 1636942"/>
              <a:gd name="connsiteX172" fmla="*/ 3018298 w 6377426"/>
              <a:gd name="connsiteY172" fmla="*/ 1270741 h 1636942"/>
              <a:gd name="connsiteX173" fmla="*/ 3020857 w 6377426"/>
              <a:gd name="connsiteY173" fmla="*/ 1245363 h 1636942"/>
              <a:gd name="connsiteX174" fmla="*/ 3031964 w 6377426"/>
              <a:gd name="connsiteY174" fmla="*/ 1209579 h 1636942"/>
              <a:gd name="connsiteX175" fmla="*/ 1025978 w 6377426"/>
              <a:gd name="connsiteY175" fmla="*/ 1152428 h 1636942"/>
              <a:gd name="connsiteX176" fmla="*/ 1048090 w 6377426"/>
              <a:gd name="connsiteY176" fmla="*/ 1174539 h 1636942"/>
              <a:gd name="connsiteX177" fmla="*/ 1016007 w 6377426"/>
              <a:gd name="connsiteY177" fmla="*/ 1222124 h 1636942"/>
              <a:gd name="connsiteX178" fmla="*/ 1006192 w 6377426"/>
              <a:gd name="connsiteY178" fmla="*/ 1270741 h 1636942"/>
              <a:gd name="connsiteX179" fmla="*/ 973781 w 6377426"/>
              <a:gd name="connsiteY179" fmla="*/ 1270741 h 1636942"/>
              <a:gd name="connsiteX180" fmla="*/ 976339 w 6377426"/>
              <a:gd name="connsiteY180" fmla="*/ 1245363 h 1636942"/>
              <a:gd name="connsiteX181" fmla="*/ 987446 w 6377426"/>
              <a:gd name="connsiteY181" fmla="*/ 1209579 h 1636942"/>
              <a:gd name="connsiteX182" fmla="*/ 3209286 w 6377426"/>
              <a:gd name="connsiteY182" fmla="*/ 1152120 h 1636942"/>
              <a:gd name="connsiteX183" fmla="*/ 3342351 w 6377426"/>
              <a:gd name="connsiteY183" fmla="*/ 1285185 h 1636942"/>
              <a:gd name="connsiteX184" fmla="*/ 3209286 w 6377426"/>
              <a:gd name="connsiteY184" fmla="*/ 1418251 h 1636942"/>
              <a:gd name="connsiteX185" fmla="*/ 3076221 w 6377426"/>
              <a:gd name="connsiteY185" fmla="*/ 1285185 h 1636942"/>
              <a:gd name="connsiteX186" fmla="*/ 3209286 w 6377426"/>
              <a:gd name="connsiteY186" fmla="*/ 1152120 h 1636942"/>
              <a:gd name="connsiteX187" fmla="*/ 1164768 w 6377426"/>
              <a:gd name="connsiteY187" fmla="*/ 1152120 h 1636942"/>
              <a:gd name="connsiteX188" fmla="*/ 1297834 w 6377426"/>
              <a:gd name="connsiteY188" fmla="*/ 1285185 h 1636942"/>
              <a:gd name="connsiteX189" fmla="*/ 1164768 w 6377426"/>
              <a:gd name="connsiteY189" fmla="*/ 1418251 h 1636942"/>
              <a:gd name="connsiteX190" fmla="*/ 1031703 w 6377426"/>
              <a:gd name="connsiteY190" fmla="*/ 1285185 h 1636942"/>
              <a:gd name="connsiteX191" fmla="*/ 1164768 w 6377426"/>
              <a:gd name="connsiteY191" fmla="*/ 1152120 h 1636942"/>
              <a:gd name="connsiteX192" fmla="*/ 5194366 w 6377426"/>
              <a:gd name="connsiteY192" fmla="*/ 1122824 h 1636942"/>
              <a:gd name="connsiteX193" fmla="*/ 5194366 w 6377426"/>
              <a:gd name="connsiteY193" fmla="*/ 1153439 h 1636942"/>
              <a:gd name="connsiteX194" fmla="*/ 5143448 w 6377426"/>
              <a:gd name="connsiteY194" fmla="*/ 1163719 h 1636942"/>
              <a:gd name="connsiteX195" fmla="*/ 5106302 w 6377426"/>
              <a:gd name="connsiteY195" fmla="*/ 1188763 h 1636942"/>
              <a:gd name="connsiteX196" fmla="*/ 5085274 w 6377426"/>
              <a:gd name="connsiteY196" fmla="*/ 1167736 h 1636942"/>
              <a:gd name="connsiteX197" fmla="*/ 5132033 w 6377426"/>
              <a:gd name="connsiteY197" fmla="*/ 1136210 h 1636942"/>
              <a:gd name="connsiteX198" fmla="*/ 5165916 w 6377426"/>
              <a:gd name="connsiteY198" fmla="*/ 1125692 h 1636942"/>
              <a:gd name="connsiteX199" fmla="*/ 4474990 w 6377426"/>
              <a:gd name="connsiteY199" fmla="*/ 1122824 h 1636942"/>
              <a:gd name="connsiteX200" fmla="*/ 4474990 w 6377426"/>
              <a:gd name="connsiteY200" fmla="*/ 1153439 h 1636942"/>
              <a:gd name="connsiteX201" fmla="*/ 4424072 w 6377426"/>
              <a:gd name="connsiteY201" fmla="*/ 1163719 h 1636942"/>
              <a:gd name="connsiteX202" fmla="*/ 4386926 w 6377426"/>
              <a:gd name="connsiteY202" fmla="*/ 1188763 h 1636942"/>
              <a:gd name="connsiteX203" fmla="*/ 4365898 w 6377426"/>
              <a:gd name="connsiteY203" fmla="*/ 1167736 h 1636942"/>
              <a:gd name="connsiteX204" fmla="*/ 4412657 w 6377426"/>
              <a:gd name="connsiteY204" fmla="*/ 1136210 h 1636942"/>
              <a:gd name="connsiteX205" fmla="*/ 4446540 w 6377426"/>
              <a:gd name="connsiteY205" fmla="*/ 1125692 h 1636942"/>
              <a:gd name="connsiteX206" fmla="*/ 5210186 w 6377426"/>
              <a:gd name="connsiteY206" fmla="*/ 1122821 h 1636942"/>
              <a:gd name="connsiteX207" fmla="*/ 5238673 w 6377426"/>
              <a:gd name="connsiteY207" fmla="*/ 1125692 h 1636942"/>
              <a:gd name="connsiteX208" fmla="*/ 5272555 w 6377426"/>
              <a:gd name="connsiteY208" fmla="*/ 1136210 h 1636942"/>
              <a:gd name="connsiteX209" fmla="*/ 5324487 w 6377426"/>
              <a:gd name="connsiteY209" fmla="*/ 1171223 h 1636942"/>
              <a:gd name="connsiteX210" fmla="*/ 5303445 w 6377426"/>
              <a:gd name="connsiteY210" fmla="*/ 1192265 h 1636942"/>
              <a:gd name="connsiteX211" fmla="*/ 5261105 w 6377426"/>
              <a:gd name="connsiteY211" fmla="*/ 1163719 h 1636942"/>
              <a:gd name="connsiteX212" fmla="*/ 5210186 w 6377426"/>
              <a:gd name="connsiteY212" fmla="*/ 1153439 h 1636942"/>
              <a:gd name="connsiteX213" fmla="*/ 4490810 w 6377426"/>
              <a:gd name="connsiteY213" fmla="*/ 1122821 h 1636942"/>
              <a:gd name="connsiteX214" fmla="*/ 4519297 w 6377426"/>
              <a:gd name="connsiteY214" fmla="*/ 1125692 h 1636942"/>
              <a:gd name="connsiteX215" fmla="*/ 4553179 w 6377426"/>
              <a:gd name="connsiteY215" fmla="*/ 1136210 h 1636942"/>
              <a:gd name="connsiteX216" fmla="*/ 4605111 w 6377426"/>
              <a:gd name="connsiteY216" fmla="*/ 1171223 h 1636942"/>
              <a:gd name="connsiteX217" fmla="*/ 4584069 w 6377426"/>
              <a:gd name="connsiteY217" fmla="*/ 1192265 h 1636942"/>
              <a:gd name="connsiteX218" fmla="*/ 4541729 w 6377426"/>
              <a:gd name="connsiteY218" fmla="*/ 1163719 h 1636942"/>
              <a:gd name="connsiteX219" fmla="*/ 4490810 w 6377426"/>
              <a:gd name="connsiteY219" fmla="*/ 1153439 h 1636942"/>
              <a:gd name="connsiteX220" fmla="*/ 3199239 w 6377426"/>
              <a:gd name="connsiteY220" fmla="*/ 1093996 h 1636942"/>
              <a:gd name="connsiteX221" fmla="*/ 3199239 w 6377426"/>
              <a:gd name="connsiteY221" fmla="*/ 1126327 h 1636942"/>
              <a:gd name="connsiteX222" fmla="*/ 3145466 w 6377426"/>
              <a:gd name="connsiteY222" fmla="*/ 1137184 h 1636942"/>
              <a:gd name="connsiteX223" fmla="*/ 3106237 w 6377426"/>
              <a:gd name="connsiteY223" fmla="*/ 1163632 h 1636942"/>
              <a:gd name="connsiteX224" fmla="*/ 3084030 w 6377426"/>
              <a:gd name="connsiteY224" fmla="*/ 1141426 h 1636942"/>
              <a:gd name="connsiteX225" fmla="*/ 3133410 w 6377426"/>
              <a:gd name="connsiteY225" fmla="*/ 1108132 h 1636942"/>
              <a:gd name="connsiteX226" fmla="*/ 3169193 w 6377426"/>
              <a:gd name="connsiteY226" fmla="*/ 1097025 h 1636942"/>
              <a:gd name="connsiteX227" fmla="*/ 1154721 w 6377426"/>
              <a:gd name="connsiteY227" fmla="*/ 1093996 h 1636942"/>
              <a:gd name="connsiteX228" fmla="*/ 1154721 w 6377426"/>
              <a:gd name="connsiteY228" fmla="*/ 1126327 h 1636942"/>
              <a:gd name="connsiteX229" fmla="*/ 1100947 w 6377426"/>
              <a:gd name="connsiteY229" fmla="*/ 1137184 h 1636942"/>
              <a:gd name="connsiteX230" fmla="*/ 1061719 w 6377426"/>
              <a:gd name="connsiteY230" fmla="*/ 1163632 h 1636942"/>
              <a:gd name="connsiteX231" fmla="*/ 1039512 w 6377426"/>
              <a:gd name="connsiteY231" fmla="*/ 1141426 h 1636942"/>
              <a:gd name="connsiteX232" fmla="*/ 1088893 w 6377426"/>
              <a:gd name="connsiteY232" fmla="*/ 1108132 h 1636942"/>
              <a:gd name="connsiteX233" fmla="*/ 1124675 w 6377426"/>
              <a:gd name="connsiteY233" fmla="*/ 1097025 h 1636942"/>
              <a:gd name="connsiteX234" fmla="*/ 3215946 w 6377426"/>
              <a:gd name="connsiteY234" fmla="*/ 1093993 h 1636942"/>
              <a:gd name="connsiteX235" fmla="*/ 3246030 w 6377426"/>
              <a:gd name="connsiteY235" fmla="*/ 1097025 h 1636942"/>
              <a:gd name="connsiteX236" fmla="*/ 3281812 w 6377426"/>
              <a:gd name="connsiteY236" fmla="*/ 1108132 h 1636942"/>
              <a:gd name="connsiteX237" fmla="*/ 3336656 w 6377426"/>
              <a:gd name="connsiteY237" fmla="*/ 1145109 h 1636942"/>
              <a:gd name="connsiteX238" fmla="*/ 3314434 w 6377426"/>
              <a:gd name="connsiteY238" fmla="*/ 1167331 h 1636942"/>
              <a:gd name="connsiteX239" fmla="*/ 3269720 w 6377426"/>
              <a:gd name="connsiteY239" fmla="*/ 1137184 h 1636942"/>
              <a:gd name="connsiteX240" fmla="*/ 3215946 w 6377426"/>
              <a:gd name="connsiteY240" fmla="*/ 1126327 h 1636942"/>
              <a:gd name="connsiteX241" fmla="*/ 1171428 w 6377426"/>
              <a:gd name="connsiteY241" fmla="*/ 1093993 h 1636942"/>
              <a:gd name="connsiteX242" fmla="*/ 1201512 w 6377426"/>
              <a:gd name="connsiteY242" fmla="*/ 1097025 h 1636942"/>
              <a:gd name="connsiteX243" fmla="*/ 1237294 w 6377426"/>
              <a:gd name="connsiteY243" fmla="*/ 1108132 h 1636942"/>
              <a:gd name="connsiteX244" fmla="*/ 1292138 w 6377426"/>
              <a:gd name="connsiteY244" fmla="*/ 1145109 h 1636942"/>
              <a:gd name="connsiteX245" fmla="*/ 1269916 w 6377426"/>
              <a:gd name="connsiteY245" fmla="*/ 1167331 h 1636942"/>
              <a:gd name="connsiteX246" fmla="*/ 1225202 w 6377426"/>
              <a:gd name="connsiteY246" fmla="*/ 1137184 h 1636942"/>
              <a:gd name="connsiteX247" fmla="*/ 1171428 w 6377426"/>
              <a:gd name="connsiteY247" fmla="*/ 1126327 h 1636942"/>
              <a:gd name="connsiteX248" fmla="*/ 5202277 w 6377426"/>
              <a:gd name="connsiteY248" fmla="*/ 1089184 h 1636942"/>
              <a:gd name="connsiteX249" fmla="*/ 4991201 w 6377426"/>
              <a:gd name="connsiteY249" fmla="*/ 1300260 h 1636942"/>
              <a:gd name="connsiteX250" fmla="*/ 5202277 w 6377426"/>
              <a:gd name="connsiteY250" fmla="*/ 1511336 h 1636942"/>
              <a:gd name="connsiteX251" fmla="*/ 5413353 w 6377426"/>
              <a:gd name="connsiteY251" fmla="*/ 1300260 h 1636942"/>
              <a:gd name="connsiteX252" fmla="*/ 5202277 w 6377426"/>
              <a:gd name="connsiteY252" fmla="*/ 1089184 h 1636942"/>
              <a:gd name="connsiteX253" fmla="*/ 4482901 w 6377426"/>
              <a:gd name="connsiteY253" fmla="*/ 1089184 h 1636942"/>
              <a:gd name="connsiteX254" fmla="*/ 4271825 w 6377426"/>
              <a:gd name="connsiteY254" fmla="*/ 1300260 h 1636942"/>
              <a:gd name="connsiteX255" fmla="*/ 4482901 w 6377426"/>
              <a:gd name="connsiteY255" fmla="*/ 1511336 h 1636942"/>
              <a:gd name="connsiteX256" fmla="*/ 4693977 w 6377426"/>
              <a:gd name="connsiteY256" fmla="*/ 1300260 h 1636942"/>
              <a:gd name="connsiteX257" fmla="*/ 4482901 w 6377426"/>
              <a:gd name="connsiteY257" fmla="*/ 1089184 h 1636942"/>
              <a:gd name="connsiteX258" fmla="*/ 3207593 w 6377426"/>
              <a:gd name="connsiteY258" fmla="*/ 1058469 h 1636942"/>
              <a:gd name="connsiteX259" fmla="*/ 2984682 w 6377426"/>
              <a:gd name="connsiteY259" fmla="*/ 1281381 h 1636942"/>
              <a:gd name="connsiteX260" fmla="*/ 3207593 w 6377426"/>
              <a:gd name="connsiteY260" fmla="*/ 1504293 h 1636942"/>
              <a:gd name="connsiteX261" fmla="*/ 3430505 w 6377426"/>
              <a:gd name="connsiteY261" fmla="*/ 1281381 h 1636942"/>
              <a:gd name="connsiteX262" fmla="*/ 3207593 w 6377426"/>
              <a:gd name="connsiteY262" fmla="*/ 1058469 h 1636942"/>
              <a:gd name="connsiteX263" fmla="*/ 1163075 w 6377426"/>
              <a:gd name="connsiteY263" fmla="*/ 1058469 h 1636942"/>
              <a:gd name="connsiteX264" fmla="*/ 940163 w 6377426"/>
              <a:gd name="connsiteY264" fmla="*/ 1281381 h 1636942"/>
              <a:gd name="connsiteX265" fmla="*/ 1163075 w 6377426"/>
              <a:gd name="connsiteY265" fmla="*/ 1504293 h 1636942"/>
              <a:gd name="connsiteX266" fmla="*/ 1385987 w 6377426"/>
              <a:gd name="connsiteY266" fmla="*/ 1281381 h 1636942"/>
              <a:gd name="connsiteX267" fmla="*/ 1163075 w 6377426"/>
              <a:gd name="connsiteY267" fmla="*/ 1058469 h 1636942"/>
              <a:gd name="connsiteX268" fmla="*/ 1616032 w 6377426"/>
              <a:gd name="connsiteY268" fmla="*/ 1021806 h 1636942"/>
              <a:gd name="connsiteX269" fmla="*/ 1616032 w 6377426"/>
              <a:gd name="connsiteY269" fmla="*/ 1136106 h 1636942"/>
              <a:gd name="connsiteX270" fmla="*/ 2732032 w 6377426"/>
              <a:gd name="connsiteY270" fmla="*/ 1136106 h 1636942"/>
              <a:gd name="connsiteX271" fmla="*/ 2732032 w 6377426"/>
              <a:gd name="connsiteY271" fmla="*/ 1021806 h 1636942"/>
              <a:gd name="connsiteX272" fmla="*/ 5202276 w 6377426"/>
              <a:gd name="connsiteY272" fmla="*/ 963576 h 1636942"/>
              <a:gd name="connsiteX273" fmla="*/ 5538959 w 6377426"/>
              <a:gd name="connsiteY273" fmla="*/ 1300259 h 1636942"/>
              <a:gd name="connsiteX274" fmla="*/ 5202276 w 6377426"/>
              <a:gd name="connsiteY274" fmla="*/ 1636942 h 1636942"/>
              <a:gd name="connsiteX275" fmla="*/ 4865593 w 6377426"/>
              <a:gd name="connsiteY275" fmla="*/ 1300259 h 1636942"/>
              <a:gd name="connsiteX276" fmla="*/ 5202276 w 6377426"/>
              <a:gd name="connsiteY276" fmla="*/ 963576 h 1636942"/>
              <a:gd name="connsiteX277" fmla="*/ 4482900 w 6377426"/>
              <a:gd name="connsiteY277" fmla="*/ 963576 h 1636942"/>
              <a:gd name="connsiteX278" fmla="*/ 4819583 w 6377426"/>
              <a:gd name="connsiteY278" fmla="*/ 1300259 h 1636942"/>
              <a:gd name="connsiteX279" fmla="*/ 4482900 w 6377426"/>
              <a:gd name="connsiteY279" fmla="*/ 1636942 h 1636942"/>
              <a:gd name="connsiteX280" fmla="*/ 4146217 w 6377426"/>
              <a:gd name="connsiteY280" fmla="*/ 1300259 h 1636942"/>
              <a:gd name="connsiteX281" fmla="*/ 4482900 w 6377426"/>
              <a:gd name="connsiteY281" fmla="*/ 963576 h 1636942"/>
              <a:gd name="connsiteX282" fmla="*/ 3426374 w 6377426"/>
              <a:gd name="connsiteY282" fmla="*/ 951955 h 1636942"/>
              <a:gd name="connsiteX283" fmla="*/ 3532596 w 6377426"/>
              <a:gd name="connsiteY283" fmla="*/ 951955 h 1636942"/>
              <a:gd name="connsiteX284" fmla="*/ 3532596 w 6377426"/>
              <a:gd name="connsiteY284" fmla="*/ 1070564 h 1636942"/>
              <a:gd name="connsiteX285" fmla="*/ 3519985 w 6377426"/>
              <a:gd name="connsiteY285" fmla="*/ 1047329 h 1636942"/>
              <a:gd name="connsiteX286" fmla="*/ 3473110 w 6377426"/>
              <a:gd name="connsiteY286" fmla="*/ 990516 h 1636942"/>
              <a:gd name="connsiteX287" fmla="*/ 1384730 w 6377426"/>
              <a:gd name="connsiteY287" fmla="*/ 951955 h 1636942"/>
              <a:gd name="connsiteX288" fmla="*/ 2976953 w 6377426"/>
              <a:gd name="connsiteY288" fmla="*/ 951955 h 1636942"/>
              <a:gd name="connsiteX289" fmla="*/ 2930217 w 6377426"/>
              <a:gd name="connsiteY289" fmla="*/ 990516 h 1636942"/>
              <a:gd name="connsiteX290" fmla="*/ 2817780 w 6377426"/>
              <a:gd name="connsiteY290" fmla="*/ 1261962 h 1636942"/>
              <a:gd name="connsiteX291" fmla="*/ 2847948 w 6377426"/>
              <a:gd name="connsiteY291" fmla="*/ 1411387 h 1636942"/>
              <a:gd name="connsiteX292" fmla="*/ 2858800 w 6377426"/>
              <a:gd name="connsiteY292" fmla="*/ 1431380 h 1636942"/>
              <a:gd name="connsiteX293" fmla="*/ 1502883 w 6377426"/>
              <a:gd name="connsiteY293" fmla="*/ 1431380 h 1636942"/>
              <a:gd name="connsiteX294" fmla="*/ 1513735 w 6377426"/>
              <a:gd name="connsiteY294" fmla="*/ 1411387 h 1636942"/>
              <a:gd name="connsiteX295" fmla="*/ 1543902 w 6377426"/>
              <a:gd name="connsiteY295" fmla="*/ 1261962 h 1636942"/>
              <a:gd name="connsiteX296" fmla="*/ 1431466 w 6377426"/>
              <a:gd name="connsiteY296" fmla="*/ 990516 h 1636942"/>
              <a:gd name="connsiteX297" fmla="*/ 3207592 w 6377426"/>
              <a:gd name="connsiteY297" fmla="*/ 925818 h 1636942"/>
              <a:gd name="connsiteX298" fmla="*/ 3563154 w 6377426"/>
              <a:gd name="connsiteY298" fmla="*/ 1281380 h 1636942"/>
              <a:gd name="connsiteX299" fmla="*/ 3207592 w 6377426"/>
              <a:gd name="connsiteY299" fmla="*/ 1636942 h 1636942"/>
              <a:gd name="connsiteX300" fmla="*/ 2852030 w 6377426"/>
              <a:gd name="connsiteY300" fmla="*/ 1281380 h 1636942"/>
              <a:gd name="connsiteX301" fmla="*/ 3207592 w 6377426"/>
              <a:gd name="connsiteY301" fmla="*/ 925818 h 1636942"/>
              <a:gd name="connsiteX302" fmla="*/ 1163074 w 6377426"/>
              <a:gd name="connsiteY302" fmla="*/ 925818 h 1636942"/>
              <a:gd name="connsiteX303" fmla="*/ 1518636 w 6377426"/>
              <a:gd name="connsiteY303" fmla="*/ 1281380 h 1636942"/>
              <a:gd name="connsiteX304" fmla="*/ 1163074 w 6377426"/>
              <a:gd name="connsiteY304" fmla="*/ 1636942 h 1636942"/>
              <a:gd name="connsiteX305" fmla="*/ 807512 w 6377426"/>
              <a:gd name="connsiteY305" fmla="*/ 1281380 h 1636942"/>
              <a:gd name="connsiteX306" fmla="*/ 1163074 w 6377426"/>
              <a:gd name="connsiteY306" fmla="*/ 925818 h 1636942"/>
              <a:gd name="connsiteX307" fmla="*/ 2028602 w 6377426"/>
              <a:gd name="connsiteY307" fmla="*/ 829870 h 1636942"/>
              <a:gd name="connsiteX308" fmla="*/ 5671626 w 6377426"/>
              <a:gd name="connsiteY308" fmla="*/ 829870 h 1636942"/>
              <a:gd name="connsiteX309" fmla="*/ 5671627 w 6377426"/>
              <a:gd name="connsiteY309" fmla="*/ 829870 h 1636942"/>
              <a:gd name="connsiteX310" fmla="*/ 5676223 w 6377426"/>
              <a:gd name="connsiteY310" fmla="*/ 829870 h 1636942"/>
              <a:gd name="connsiteX311" fmla="*/ 5676223 w 6377426"/>
              <a:gd name="connsiteY311" fmla="*/ 833481 h 1636942"/>
              <a:gd name="connsiteX312" fmla="*/ 6088697 w 6377426"/>
              <a:gd name="connsiteY312" fmla="*/ 1157528 h 1636942"/>
              <a:gd name="connsiteX313" fmla="*/ 6029103 w 6377426"/>
              <a:gd name="connsiteY313" fmla="*/ 1233385 h 1636942"/>
              <a:gd name="connsiteX314" fmla="*/ 5629807 w 6377426"/>
              <a:gd name="connsiteY314" fmla="*/ 919690 h 1636942"/>
              <a:gd name="connsiteX315" fmla="*/ 5445681 w 6377426"/>
              <a:gd name="connsiteY315" fmla="*/ 919690 h 1636942"/>
              <a:gd name="connsiteX316" fmla="*/ 5445681 w 6377426"/>
              <a:gd name="connsiteY316" fmla="*/ 1034031 h 1636942"/>
              <a:gd name="connsiteX317" fmla="*/ 5404292 w 6377426"/>
              <a:gd name="connsiteY317" fmla="*/ 999881 h 1636942"/>
              <a:gd name="connsiteX318" fmla="*/ 5203012 w 6377426"/>
              <a:gd name="connsiteY318" fmla="*/ 938399 h 1636942"/>
              <a:gd name="connsiteX319" fmla="*/ 4871303 w 6377426"/>
              <a:gd name="connsiteY319" fmla="*/ 1158271 h 1636942"/>
              <a:gd name="connsiteX320" fmla="*/ 4856138 w 6377426"/>
              <a:gd name="connsiteY320" fmla="*/ 1233383 h 1636942"/>
              <a:gd name="connsiteX321" fmla="*/ 4829881 w 6377426"/>
              <a:gd name="connsiteY321" fmla="*/ 1233383 h 1636942"/>
              <a:gd name="connsiteX322" fmla="*/ 4814717 w 6377426"/>
              <a:gd name="connsiteY322" fmla="*/ 1158271 h 1636942"/>
              <a:gd name="connsiteX323" fmla="*/ 4483007 w 6377426"/>
              <a:gd name="connsiteY323" fmla="*/ 938399 h 1636942"/>
              <a:gd name="connsiteX324" fmla="*/ 4281728 w 6377426"/>
              <a:gd name="connsiteY324" fmla="*/ 999881 h 1636942"/>
              <a:gd name="connsiteX325" fmla="*/ 4231924 w 6377426"/>
              <a:gd name="connsiteY325" fmla="*/ 1040973 h 1636942"/>
              <a:gd name="connsiteX326" fmla="*/ 4231924 w 6377426"/>
              <a:gd name="connsiteY326" fmla="*/ 919690 h 1636942"/>
              <a:gd name="connsiteX327" fmla="*/ 3372171 w 6377426"/>
              <a:gd name="connsiteY327" fmla="*/ 919690 h 1636942"/>
              <a:gd name="connsiteX328" fmla="*/ 3351088 w 6377426"/>
              <a:gd name="connsiteY328" fmla="*/ 908247 h 1636942"/>
              <a:gd name="connsiteX329" fmla="*/ 3201663 w 6377426"/>
              <a:gd name="connsiteY329" fmla="*/ 878079 h 1636942"/>
              <a:gd name="connsiteX330" fmla="*/ 3052239 w 6377426"/>
              <a:gd name="connsiteY330" fmla="*/ 908247 h 1636942"/>
              <a:gd name="connsiteX331" fmla="*/ 3031155 w 6377426"/>
              <a:gd name="connsiteY331" fmla="*/ 919690 h 1636942"/>
              <a:gd name="connsiteX332" fmla="*/ 2028602 w 6377426"/>
              <a:gd name="connsiteY332" fmla="*/ 919690 h 1636942"/>
              <a:gd name="connsiteX333" fmla="*/ 6277679 w 6377426"/>
              <a:gd name="connsiteY333" fmla="*/ 821205 h 1636942"/>
              <a:gd name="connsiteX334" fmla="*/ 6377426 w 6377426"/>
              <a:gd name="connsiteY334" fmla="*/ 821205 h 1636942"/>
              <a:gd name="connsiteX335" fmla="*/ 6377426 w 6377426"/>
              <a:gd name="connsiteY335" fmla="*/ 1031627 h 1636942"/>
              <a:gd name="connsiteX336" fmla="*/ 6277679 w 6377426"/>
              <a:gd name="connsiteY336" fmla="*/ 1031627 h 1636942"/>
              <a:gd name="connsiteX337" fmla="*/ 514424 w 6377426"/>
              <a:gd name="connsiteY337" fmla="*/ 573725 h 1636942"/>
              <a:gd name="connsiteX338" fmla="*/ 514424 w 6377426"/>
              <a:gd name="connsiteY338" fmla="*/ 815977 h 1636942"/>
              <a:gd name="connsiteX339" fmla="*/ 945748 w 6377426"/>
              <a:gd name="connsiteY339" fmla="*/ 815977 h 1636942"/>
              <a:gd name="connsiteX340" fmla="*/ 1066874 w 6377426"/>
              <a:gd name="connsiteY340" fmla="*/ 694851 h 1636942"/>
              <a:gd name="connsiteX341" fmla="*/ 1066874 w 6377426"/>
              <a:gd name="connsiteY341" fmla="*/ 573725 h 1636942"/>
              <a:gd name="connsiteX342" fmla="*/ 1097354 w 6377426"/>
              <a:gd name="connsiteY342" fmla="*/ 73660 h 1636942"/>
              <a:gd name="connsiteX343" fmla="*/ 1097354 w 6377426"/>
              <a:gd name="connsiteY343" fmla="*/ 485775 h 1636942"/>
              <a:gd name="connsiteX344" fmla="*/ 1238324 w 6377426"/>
              <a:gd name="connsiteY344" fmla="*/ 485775 h 1636942"/>
              <a:gd name="connsiteX345" fmla="*/ 1238324 w 6377426"/>
              <a:gd name="connsiteY345" fmla="*/ 73660 h 1636942"/>
              <a:gd name="connsiteX346" fmla="*/ 701431 w 6377426"/>
              <a:gd name="connsiteY346" fmla="*/ 73660 h 1636942"/>
              <a:gd name="connsiteX347" fmla="*/ 495374 w 6377426"/>
              <a:gd name="connsiteY347" fmla="*/ 279718 h 1636942"/>
              <a:gd name="connsiteX348" fmla="*/ 495374 w 6377426"/>
              <a:gd name="connsiteY348" fmla="*/ 485775 h 1636942"/>
              <a:gd name="connsiteX349" fmla="*/ 1066874 w 6377426"/>
              <a:gd name="connsiteY349" fmla="*/ 485775 h 1636942"/>
              <a:gd name="connsiteX350" fmla="*/ 1066874 w 6377426"/>
              <a:gd name="connsiteY350" fmla="*/ 73660 h 1636942"/>
              <a:gd name="connsiteX351" fmla="*/ 139657 w 6377426"/>
              <a:gd name="connsiteY351" fmla="*/ 69533 h 1636942"/>
              <a:gd name="connsiteX352" fmla="*/ 139657 w 6377426"/>
              <a:gd name="connsiteY352" fmla="*/ 154813 h 1636942"/>
              <a:gd name="connsiteX353" fmla="*/ 152931 w 6377426"/>
              <a:gd name="connsiteY353" fmla="*/ 154813 h 1636942"/>
              <a:gd name="connsiteX354" fmla="*/ 170998 w 6377426"/>
              <a:gd name="connsiteY354" fmla="*/ 172880 h 1636942"/>
              <a:gd name="connsiteX355" fmla="*/ 170998 w 6377426"/>
              <a:gd name="connsiteY355" fmla="*/ 282796 h 1636942"/>
              <a:gd name="connsiteX356" fmla="*/ 152931 w 6377426"/>
              <a:gd name="connsiteY356" fmla="*/ 300863 h 1636942"/>
              <a:gd name="connsiteX357" fmla="*/ 139657 w 6377426"/>
              <a:gd name="connsiteY357" fmla="*/ 300863 h 1636942"/>
              <a:gd name="connsiteX358" fmla="*/ 139657 w 6377426"/>
              <a:gd name="connsiteY358" fmla="*/ 434911 h 1636942"/>
              <a:gd name="connsiteX359" fmla="*/ 374195 w 6377426"/>
              <a:gd name="connsiteY359" fmla="*/ 493593 h 1636942"/>
              <a:gd name="connsiteX360" fmla="*/ 382344 w 6377426"/>
              <a:gd name="connsiteY360" fmla="*/ 490218 h 1636942"/>
              <a:gd name="connsiteX361" fmla="*/ 400124 w 6377426"/>
              <a:gd name="connsiteY361" fmla="*/ 490218 h 1636942"/>
              <a:gd name="connsiteX362" fmla="*/ 400124 w 6377426"/>
              <a:gd name="connsiteY362" fmla="*/ 316656 h 1636942"/>
              <a:gd name="connsiteX363" fmla="*/ 647247 w 6377426"/>
              <a:gd name="connsiteY363" fmla="*/ 69533 h 1636942"/>
              <a:gd name="connsiteX364" fmla="*/ 716780 w 6377426"/>
              <a:gd name="connsiteY364" fmla="*/ 0 h 1636942"/>
              <a:gd name="connsiteX365" fmla="*/ 1390724 w 6377426"/>
              <a:gd name="connsiteY365" fmla="*/ 0 h 1636942"/>
              <a:gd name="connsiteX366" fmla="*/ 1390724 w 6377426"/>
              <a:gd name="connsiteY366" fmla="*/ 850900 h 1636942"/>
              <a:gd name="connsiteX367" fmla="*/ 1390724 w 6377426"/>
              <a:gd name="connsiteY367" fmla="*/ 863600 h 1636942"/>
              <a:gd name="connsiteX368" fmla="*/ 1371060 w 6377426"/>
              <a:gd name="connsiteY368" fmla="*/ 863600 h 1636942"/>
              <a:gd name="connsiteX369" fmla="*/ 1304369 w 6377426"/>
              <a:gd name="connsiteY369" fmla="*/ 906671 h 1636942"/>
              <a:gd name="connsiteX370" fmla="*/ 1237385 w 6377426"/>
              <a:gd name="connsiteY370" fmla="*/ 885878 h 1636942"/>
              <a:gd name="connsiteX371" fmla="*/ 1160019 w 6377426"/>
              <a:gd name="connsiteY371" fmla="*/ 878079 h 1636942"/>
              <a:gd name="connsiteX372" fmla="*/ 806304 w 6377426"/>
              <a:gd name="connsiteY372" fmla="*/ 1112537 h 1636942"/>
              <a:gd name="connsiteX373" fmla="*/ 779641 w 6377426"/>
              <a:gd name="connsiteY373" fmla="*/ 1244600 h 1636942"/>
              <a:gd name="connsiteX374" fmla="*/ 529066 w 6377426"/>
              <a:gd name="connsiteY374" fmla="*/ 1244600 h 1636942"/>
              <a:gd name="connsiteX375" fmla="*/ 529066 w 6377426"/>
              <a:gd name="connsiteY375" fmla="*/ 1275920 h 1636942"/>
              <a:gd name="connsiteX376" fmla="*/ 499743 w 6377426"/>
              <a:gd name="connsiteY376" fmla="*/ 1305243 h 1636942"/>
              <a:gd name="connsiteX377" fmla="*/ 382457 w 6377426"/>
              <a:gd name="connsiteY377" fmla="*/ 1305243 h 1636942"/>
              <a:gd name="connsiteX378" fmla="*/ 353134 w 6377426"/>
              <a:gd name="connsiteY378" fmla="*/ 1275920 h 1636942"/>
              <a:gd name="connsiteX379" fmla="*/ 353134 w 6377426"/>
              <a:gd name="connsiteY379" fmla="*/ 1063420 h 1636942"/>
              <a:gd name="connsiteX380" fmla="*/ 382457 w 6377426"/>
              <a:gd name="connsiteY380" fmla="*/ 1034097 h 1636942"/>
              <a:gd name="connsiteX381" fmla="*/ 400124 w 6377426"/>
              <a:gd name="connsiteY381" fmla="*/ 1034097 h 1636942"/>
              <a:gd name="connsiteX382" fmla="*/ 400124 w 6377426"/>
              <a:gd name="connsiteY382" fmla="*/ 986474 h 1636942"/>
              <a:gd name="connsiteX383" fmla="*/ 495374 w 6377426"/>
              <a:gd name="connsiteY383" fmla="*/ 986474 h 1636942"/>
              <a:gd name="connsiteX384" fmla="*/ 495374 w 6377426"/>
              <a:gd name="connsiteY384" fmla="*/ 850900 h 1636942"/>
              <a:gd name="connsiteX385" fmla="*/ 397267 w 6377426"/>
              <a:gd name="connsiteY385" fmla="*/ 850900 h 1636942"/>
              <a:gd name="connsiteX386" fmla="*/ 397267 w 6377426"/>
              <a:gd name="connsiteY386" fmla="*/ 855346 h 1636942"/>
              <a:gd name="connsiteX387" fmla="*/ 382344 w 6377426"/>
              <a:gd name="connsiteY387" fmla="*/ 855346 h 1636942"/>
              <a:gd name="connsiteX388" fmla="*/ 369644 w 6377426"/>
              <a:gd name="connsiteY388" fmla="*/ 842646 h 1636942"/>
              <a:gd name="connsiteX389" fmla="*/ 369644 w 6377426"/>
              <a:gd name="connsiteY389" fmla="*/ 529564 h 1636942"/>
              <a:gd name="connsiteX390" fmla="*/ 94353 w 6377426"/>
              <a:gd name="connsiteY390" fmla="*/ 460686 h 1636942"/>
              <a:gd name="connsiteX391" fmla="*/ 96814 w 6377426"/>
              <a:gd name="connsiteY391" fmla="*/ 450850 h 1636942"/>
              <a:gd name="connsiteX392" fmla="*/ 93939 w 6377426"/>
              <a:gd name="connsiteY392" fmla="*/ 450850 h 1636942"/>
              <a:gd name="connsiteX393" fmla="*/ 93939 w 6377426"/>
              <a:gd name="connsiteY393" fmla="*/ 300863 h 1636942"/>
              <a:gd name="connsiteX394" fmla="*/ 80663 w 6377426"/>
              <a:gd name="connsiteY394" fmla="*/ 300863 h 1636942"/>
              <a:gd name="connsiteX395" fmla="*/ 62596 w 6377426"/>
              <a:gd name="connsiteY395" fmla="*/ 282796 h 1636942"/>
              <a:gd name="connsiteX396" fmla="*/ 62596 w 6377426"/>
              <a:gd name="connsiteY396" fmla="*/ 207522 h 1636942"/>
              <a:gd name="connsiteX397" fmla="*/ 42150 w 6377426"/>
              <a:gd name="connsiteY397" fmla="*/ 251368 h 1636942"/>
              <a:gd name="connsiteX398" fmla="*/ 32024 w 6377426"/>
              <a:gd name="connsiteY398" fmla="*/ 255053 h 1636942"/>
              <a:gd name="connsiteX399" fmla="*/ 4400 w 6377426"/>
              <a:gd name="connsiteY399" fmla="*/ 242172 h 1636942"/>
              <a:gd name="connsiteX400" fmla="*/ 715 w 6377426"/>
              <a:gd name="connsiteY400" fmla="*/ 232046 h 1636942"/>
              <a:gd name="connsiteX401" fmla="*/ 33509 w 6377426"/>
              <a:gd name="connsiteY401" fmla="*/ 161719 h 1636942"/>
              <a:gd name="connsiteX402" fmla="*/ 43635 w 6377426"/>
              <a:gd name="connsiteY402" fmla="*/ 158033 h 1636942"/>
              <a:gd name="connsiteX403" fmla="*/ 64681 w 6377426"/>
              <a:gd name="connsiteY403" fmla="*/ 167847 h 1636942"/>
              <a:gd name="connsiteX404" fmla="*/ 67888 w 6377426"/>
              <a:gd name="connsiteY404" fmla="*/ 160105 h 1636942"/>
              <a:gd name="connsiteX405" fmla="*/ 80663 w 6377426"/>
              <a:gd name="connsiteY405" fmla="*/ 154813 h 1636942"/>
              <a:gd name="connsiteX406" fmla="*/ 93939 w 6377426"/>
              <a:gd name="connsiteY406" fmla="*/ 154813 h 1636942"/>
              <a:gd name="connsiteX407" fmla="*/ 93939 w 6377426"/>
              <a:gd name="connsiteY407" fmla="*/ 69533 h 1636942"/>
              <a:gd name="connsiteX408" fmla="*/ 94353 w 6377426"/>
              <a:gd name="connsiteY408" fmla="*/ 69533 h 1636942"/>
              <a:gd name="connsiteX409" fmla="*/ 94353 w 6377426"/>
              <a:gd name="connsiteY409" fmla="*/ 33533 h 1636942"/>
              <a:gd name="connsiteX410" fmla="*/ 683247 w 6377426"/>
              <a:gd name="connsiteY410" fmla="*/ 33533 h 163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6377426" h="1636942">
                <a:moveTo>
                  <a:pt x="5103070" y="1415013"/>
                </a:moveTo>
                <a:lnTo>
                  <a:pt x="5143448" y="1442235"/>
                </a:lnTo>
                <a:lnTo>
                  <a:pt x="5194366" y="1452515"/>
                </a:lnTo>
                <a:lnTo>
                  <a:pt x="5194366" y="1482238"/>
                </a:lnTo>
                <a:lnTo>
                  <a:pt x="5165916" y="1479370"/>
                </a:lnTo>
                <a:cubicBezTo>
                  <a:pt x="5154166" y="1476965"/>
                  <a:pt x="5142831" y="1473419"/>
                  <a:pt x="5132033" y="1468852"/>
                </a:cubicBezTo>
                <a:lnTo>
                  <a:pt x="5082576" y="1435507"/>
                </a:lnTo>
                <a:close/>
                <a:moveTo>
                  <a:pt x="4383694" y="1415013"/>
                </a:moveTo>
                <a:lnTo>
                  <a:pt x="4424072" y="1442235"/>
                </a:lnTo>
                <a:lnTo>
                  <a:pt x="4474990" y="1452515"/>
                </a:lnTo>
                <a:lnTo>
                  <a:pt x="4474990" y="1482238"/>
                </a:lnTo>
                <a:lnTo>
                  <a:pt x="4446540" y="1479370"/>
                </a:lnTo>
                <a:cubicBezTo>
                  <a:pt x="4434790" y="1476965"/>
                  <a:pt x="4423455" y="1473419"/>
                  <a:pt x="4412657" y="1468852"/>
                </a:cubicBezTo>
                <a:lnTo>
                  <a:pt x="4363200" y="1435507"/>
                </a:lnTo>
                <a:close/>
                <a:moveTo>
                  <a:pt x="5306162" y="1411857"/>
                </a:moveTo>
                <a:lnTo>
                  <a:pt x="5326672" y="1432366"/>
                </a:lnTo>
                <a:lnTo>
                  <a:pt x="5272555" y="1468852"/>
                </a:lnTo>
                <a:cubicBezTo>
                  <a:pt x="5261758" y="1473419"/>
                  <a:pt x="5250423" y="1476965"/>
                  <a:pt x="5238673" y="1479370"/>
                </a:cubicBezTo>
                <a:lnTo>
                  <a:pt x="5210186" y="1482242"/>
                </a:lnTo>
                <a:lnTo>
                  <a:pt x="5210186" y="1452515"/>
                </a:lnTo>
                <a:lnTo>
                  <a:pt x="5261105" y="1442235"/>
                </a:lnTo>
                <a:close/>
                <a:moveTo>
                  <a:pt x="4586786" y="1411857"/>
                </a:moveTo>
                <a:lnTo>
                  <a:pt x="4607296" y="1432366"/>
                </a:lnTo>
                <a:lnTo>
                  <a:pt x="4553179" y="1468852"/>
                </a:lnTo>
                <a:cubicBezTo>
                  <a:pt x="4542382" y="1473419"/>
                  <a:pt x="4531047" y="1476965"/>
                  <a:pt x="4519297" y="1479370"/>
                </a:cubicBezTo>
                <a:lnTo>
                  <a:pt x="4490810" y="1482242"/>
                </a:lnTo>
                <a:lnTo>
                  <a:pt x="4490810" y="1452515"/>
                </a:lnTo>
                <a:lnTo>
                  <a:pt x="4541729" y="1442235"/>
                </a:lnTo>
                <a:close/>
                <a:moveTo>
                  <a:pt x="3102823" y="1402569"/>
                </a:moveTo>
                <a:lnTo>
                  <a:pt x="3145466" y="1431317"/>
                </a:lnTo>
                <a:lnTo>
                  <a:pt x="3199239" y="1442174"/>
                </a:lnTo>
                <a:lnTo>
                  <a:pt x="3199239" y="1473563"/>
                </a:lnTo>
                <a:lnTo>
                  <a:pt x="3169193" y="1470535"/>
                </a:lnTo>
                <a:cubicBezTo>
                  <a:pt x="3156785" y="1467995"/>
                  <a:pt x="3144814" y="1464250"/>
                  <a:pt x="3133410" y="1459427"/>
                </a:cubicBezTo>
                <a:lnTo>
                  <a:pt x="3081180" y="1424212"/>
                </a:lnTo>
                <a:close/>
                <a:moveTo>
                  <a:pt x="1058306" y="1402569"/>
                </a:moveTo>
                <a:lnTo>
                  <a:pt x="1100947" y="1431317"/>
                </a:lnTo>
                <a:lnTo>
                  <a:pt x="1154721" y="1442174"/>
                </a:lnTo>
                <a:lnTo>
                  <a:pt x="1154721" y="1473563"/>
                </a:lnTo>
                <a:lnTo>
                  <a:pt x="1124675" y="1470535"/>
                </a:lnTo>
                <a:cubicBezTo>
                  <a:pt x="1112266" y="1467995"/>
                  <a:pt x="1100296" y="1464250"/>
                  <a:pt x="1088893" y="1459427"/>
                </a:cubicBezTo>
                <a:lnTo>
                  <a:pt x="1036662" y="1424212"/>
                </a:lnTo>
                <a:close/>
                <a:moveTo>
                  <a:pt x="3317303" y="1399236"/>
                </a:moveTo>
                <a:lnTo>
                  <a:pt x="3338964" y="1420895"/>
                </a:lnTo>
                <a:lnTo>
                  <a:pt x="3281812" y="1459427"/>
                </a:lnTo>
                <a:cubicBezTo>
                  <a:pt x="3270410" y="1464250"/>
                  <a:pt x="3258439" y="1467995"/>
                  <a:pt x="3246030" y="1470535"/>
                </a:cubicBezTo>
                <a:lnTo>
                  <a:pt x="3215946" y="1473568"/>
                </a:lnTo>
                <a:lnTo>
                  <a:pt x="3215946" y="1442174"/>
                </a:lnTo>
                <a:lnTo>
                  <a:pt x="3269720" y="1431317"/>
                </a:lnTo>
                <a:close/>
                <a:moveTo>
                  <a:pt x="1272786" y="1399236"/>
                </a:moveTo>
                <a:lnTo>
                  <a:pt x="1294445" y="1420895"/>
                </a:lnTo>
                <a:lnTo>
                  <a:pt x="1237294" y="1459427"/>
                </a:lnTo>
                <a:cubicBezTo>
                  <a:pt x="1225892" y="1464250"/>
                  <a:pt x="1213921" y="1467995"/>
                  <a:pt x="1201512" y="1470535"/>
                </a:cubicBezTo>
                <a:lnTo>
                  <a:pt x="1171428" y="1473568"/>
                </a:lnTo>
                <a:lnTo>
                  <a:pt x="1171428" y="1442174"/>
                </a:lnTo>
                <a:lnTo>
                  <a:pt x="1225202" y="1431317"/>
                </a:lnTo>
                <a:close/>
                <a:moveTo>
                  <a:pt x="5352677" y="1306613"/>
                </a:moveTo>
                <a:lnTo>
                  <a:pt x="5382389" y="1306613"/>
                </a:lnTo>
                <a:lnTo>
                  <a:pt x="5379133" y="1338910"/>
                </a:lnTo>
                <a:cubicBezTo>
                  <a:pt x="5376728" y="1350660"/>
                  <a:pt x="5373182" y="1361995"/>
                  <a:pt x="5368615" y="1372792"/>
                </a:cubicBezTo>
                <a:lnTo>
                  <a:pt x="5337090" y="1419551"/>
                </a:lnTo>
                <a:lnTo>
                  <a:pt x="5316490" y="1398952"/>
                </a:lnTo>
                <a:lnTo>
                  <a:pt x="5341534" y="1361806"/>
                </a:lnTo>
                <a:close/>
                <a:moveTo>
                  <a:pt x="5022200" y="1306613"/>
                </a:moveTo>
                <a:lnTo>
                  <a:pt x="5051875" y="1306613"/>
                </a:lnTo>
                <a:lnTo>
                  <a:pt x="5063018" y="1361806"/>
                </a:lnTo>
                <a:lnTo>
                  <a:pt x="5091564" y="1404146"/>
                </a:lnTo>
                <a:lnTo>
                  <a:pt x="5070986" y="1424724"/>
                </a:lnTo>
                <a:lnTo>
                  <a:pt x="5035973" y="1372792"/>
                </a:lnTo>
                <a:cubicBezTo>
                  <a:pt x="5031406" y="1361995"/>
                  <a:pt x="5027860" y="1350660"/>
                  <a:pt x="5025456" y="1338910"/>
                </a:cubicBezTo>
                <a:close/>
                <a:moveTo>
                  <a:pt x="4633301" y="1306613"/>
                </a:moveTo>
                <a:lnTo>
                  <a:pt x="4663013" y="1306613"/>
                </a:lnTo>
                <a:lnTo>
                  <a:pt x="4659757" y="1338910"/>
                </a:lnTo>
                <a:cubicBezTo>
                  <a:pt x="4657352" y="1350660"/>
                  <a:pt x="4653806" y="1361995"/>
                  <a:pt x="4649239" y="1372792"/>
                </a:cubicBezTo>
                <a:lnTo>
                  <a:pt x="4617714" y="1419551"/>
                </a:lnTo>
                <a:lnTo>
                  <a:pt x="4597114" y="1398952"/>
                </a:lnTo>
                <a:lnTo>
                  <a:pt x="4622158" y="1361806"/>
                </a:lnTo>
                <a:close/>
                <a:moveTo>
                  <a:pt x="4302824" y="1306613"/>
                </a:moveTo>
                <a:lnTo>
                  <a:pt x="4332499" y="1306613"/>
                </a:lnTo>
                <a:lnTo>
                  <a:pt x="4343642" y="1361806"/>
                </a:lnTo>
                <a:lnTo>
                  <a:pt x="4372188" y="1404146"/>
                </a:lnTo>
                <a:lnTo>
                  <a:pt x="4351610" y="1424724"/>
                </a:lnTo>
                <a:lnTo>
                  <a:pt x="4316597" y="1372792"/>
                </a:lnTo>
                <a:cubicBezTo>
                  <a:pt x="4312030" y="1361995"/>
                  <a:pt x="4308484" y="1350660"/>
                  <a:pt x="4306080" y="1338910"/>
                </a:cubicBezTo>
                <a:close/>
                <a:moveTo>
                  <a:pt x="3366427" y="1288091"/>
                </a:moveTo>
                <a:lnTo>
                  <a:pt x="3397805" y="1288091"/>
                </a:lnTo>
                <a:lnTo>
                  <a:pt x="3394366" y="1322199"/>
                </a:lnTo>
                <a:cubicBezTo>
                  <a:pt x="3391826" y="1334607"/>
                  <a:pt x="3388082" y="1346578"/>
                  <a:pt x="3383258" y="1357980"/>
                </a:cubicBezTo>
                <a:lnTo>
                  <a:pt x="3349966" y="1407361"/>
                </a:lnTo>
                <a:lnTo>
                  <a:pt x="3328211" y="1385607"/>
                </a:lnTo>
                <a:lnTo>
                  <a:pt x="3354659" y="1346378"/>
                </a:lnTo>
                <a:close/>
                <a:moveTo>
                  <a:pt x="3017419" y="1288091"/>
                </a:moveTo>
                <a:lnTo>
                  <a:pt x="3048758" y="1288091"/>
                </a:lnTo>
                <a:lnTo>
                  <a:pt x="3060526" y="1346378"/>
                </a:lnTo>
                <a:lnTo>
                  <a:pt x="3090672" y="1391093"/>
                </a:lnTo>
                <a:lnTo>
                  <a:pt x="3068940" y="1412824"/>
                </a:lnTo>
                <a:lnTo>
                  <a:pt x="3031964" y="1357980"/>
                </a:lnTo>
                <a:cubicBezTo>
                  <a:pt x="3027141" y="1346578"/>
                  <a:pt x="3023396" y="1334607"/>
                  <a:pt x="3020857" y="1322199"/>
                </a:cubicBezTo>
                <a:close/>
                <a:moveTo>
                  <a:pt x="1321909" y="1288091"/>
                </a:moveTo>
                <a:lnTo>
                  <a:pt x="1353287" y="1288091"/>
                </a:lnTo>
                <a:lnTo>
                  <a:pt x="1349848" y="1322199"/>
                </a:lnTo>
                <a:cubicBezTo>
                  <a:pt x="1347308" y="1334607"/>
                  <a:pt x="1343564" y="1346578"/>
                  <a:pt x="1338740" y="1357980"/>
                </a:cubicBezTo>
                <a:lnTo>
                  <a:pt x="1305448" y="1407361"/>
                </a:lnTo>
                <a:lnTo>
                  <a:pt x="1283693" y="1385607"/>
                </a:lnTo>
                <a:lnTo>
                  <a:pt x="1310141" y="1346378"/>
                </a:lnTo>
                <a:close/>
                <a:moveTo>
                  <a:pt x="972901" y="1288091"/>
                </a:moveTo>
                <a:lnTo>
                  <a:pt x="1004240" y="1288091"/>
                </a:lnTo>
                <a:lnTo>
                  <a:pt x="1016007" y="1346378"/>
                </a:lnTo>
                <a:lnTo>
                  <a:pt x="1046154" y="1391093"/>
                </a:lnTo>
                <a:lnTo>
                  <a:pt x="1024422" y="1412824"/>
                </a:lnTo>
                <a:lnTo>
                  <a:pt x="987446" y="1357980"/>
                </a:lnTo>
                <a:cubicBezTo>
                  <a:pt x="982623" y="1346578"/>
                  <a:pt x="978878" y="1334607"/>
                  <a:pt x="976339" y="1322199"/>
                </a:cubicBezTo>
                <a:close/>
                <a:moveTo>
                  <a:pt x="1616032" y="1228181"/>
                </a:moveTo>
                <a:lnTo>
                  <a:pt x="1616032" y="1342481"/>
                </a:lnTo>
                <a:lnTo>
                  <a:pt x="2732032" y="1342481"/>
                </a:lnTo>
                <a:lnTo>
                  <a:pt x="2732032" y="1228181"/>
                </a:lnTo>
                <a:close/>
                <a:moveTo>
                  <a:pt x="5335270" y="1182813"/>
                </a:moveTo>
                <a:lnTo>
                  <a:pt x="5368615" y="1232270"/>
                </a:lnTo>
                <a:cubicBezTo>
                  <a:pt x="5373182" y="1243068"/>
                  <a:pt x="5376728" y="1254403"/>
                  <a:pt x="5379133" y="1266154"/>
                </a:cubicBezTo>
                <a:lnTo>
                  <a:pt x="5381556" y="1290185"/>
                </a:lnTo>
                <a:lnTo>
                  <a:pt x="5350829" y="1290185"/>
                </a:lnTo>
                <a:lnTo>
                  <a:pt x="5341534" y="1244149"/>
                </a:lnTo>
                <a:lnTo>
                  <a:pt x="5314312" y="1203771"/>
                </a:lnTo>
                <a:close/>
                <a:moveTo>
                  <a:pt x="4615894" y="1182813"/>
                </a:moveTo>
                <a:lnTo>
                  <a:pt x="4649239" y="1232270"/>
                </a:lnTo>
                <a:cubicBezTo>
                  <a:pt x="4653806" y="1243068"/>
                  <a:pt x="4657352" y="1254403"/>
                  <a:pt x="4659757" y="1266154"/>
                </a:cubicBezTo>
                <a:lnTo>
                  <a:pt x="4662180" y="1290185"/>
                </a:lnTo>
                <a:lnTo>
                  <a:pt x="4631453" y="1290185"/>
                </a:lnTo>
                <a:lnTo>
                  <a:pt x="4622158" y="1244149"/>
                </a:lnTo>
                <a:lnTo>
                  <a:pt x="4594936" y="1203771"/>
                </a:lnTo>
                <a:close/>
                <a:moveTo>
                  <a:pt x="5072459" y="1178154"/>
                </a:moveTo>
                <a:lnTo>
                  <a:pt x="5093397" y="1199091"/>
                </a:lnTo>
                <a:lnTo>
                  <a:pt x="5063018" y="1244149"/>
                </a:lnTo>
                <a:lnTo>
                  <a:pt x="5053724" y="1290185"/>
                </a:lnTo>
                <a:lnTo>
                  <a:pt x="5023033" y="1290185"/>
                </a:lnTo>
                <a:lnTo>
                  <a:pt x="5025456" y="1266154"/>
                </a:lnTo>
                <a:cubicBezTo>
                  <a:pt x="5027860" y="1254403"/>
                  <a:pt x="5031406" y="1243068"/>
                  <a:pt x="5035973" y="1232270"/>
                </a:cubicBezTo>
                <a:close/>
                <a:moveTo>
                  <a:pt x="4353083" y="1178154"/>
                </a:moveTo>
                <a:lnTo>
                  <a:pt x="4374021" y="1199091"/>
                </a:lnTo>
                <a:lnTo>
                  <a:pt x="4343642" y="1244149"/>
                </a:lnTo>
                <a:lnTo>
                  <a:pt x="4334348" y="1290185"/>
                </a:lnTo>
                <a:lnTo>
                  <a:pt x="4303657" y="1290185"/>
                </a:lnTo>
                <a:lnTo>
                  <a:pt x="4306080" y="1266154"/>
                </a:lnTo>
                <a:cubicBezTo>
                  <a:pt x="4308484" y="1254403"/>
                  <a:pt x="4312030" y="1243068"/>
                  <a:pt x="4316597" y="1232270"/>
                </a:cubicBezTo>
                <a:close/>
                <a:moveTo>
                  <a:pt x="5203880" y="1177862"/>
                </a:moveTo>
                <a:cubicBezTo>
                  <a:pt x="5273468" y="1177862"/>
                  <a:pt x="5329880" y="1234274"/>
                  <a:pt x="5329880" y="1303862"/>
                </a:cubicBezTo>
                <a:cubicBezTo>
                  <a:pt x="5329880" y="1373450"/>
                  <a:pt x="5273468" y="1429862"/>
                  <a:pt x="5203880" y="1429862"/>
                </a:cubicBezTo>
                <a:cubicBezTo>
                  <a:pt x="5134292" y="1429862"/>
                  <a:pt x="5077880" y="1373450"/>
                  <a:pt x="5077880" y="1303862"/>
                </a:cubicBezTo>
                <a:cubicBezTo>
                  <a:pt x="5077880" y="1234274"/>
                  <a:pt x="5134292" y="1177862"/>
                  <a:pt x="5203880" y="1177862"/>
                </a:cubicBezTo>
                <a:close/>
                <a:moveTo>
                  <a:pt x="4484504" y="1177862"/>
                </a:moveTo>
                <a:cubicBezTo>
                  <a:pt x="4554092" y="1177862"/>
                  <a:pt x="4610504" y="1234274"/>
                  <a:pt x="4610504" y="1303862"/>
                </a:cubicBezTo>
                <a:cubicBezTo>
                  <a:pt x="4610504" y="1373450"/>
                  <a:pt x="4554092" y="1429862"/>
                  <a:pt x="4484504" y="1429862"/>
                </a:cubicBezTo>
                <a:cubicBezTo>
                  <a:pt x="4414916" y="1429862"/>
                  <a:pt x="4358504" y="1373450"/>
                  <a:pt x="4358504" y="1303862"/>
                </a:cubicBezTo>
                <a:cubicBezTo>
                  <a:pt x="4358504" y="1234274"/>
                  <a:pt x="4414916" y="1177862"/>
                  <a:pt x="4484504" y="1177862"/>
                </a:cubicBezTo>
                <a:close/>
                <a:moveTo>
                  <a:pt x="3348044" y="1157349"/>
                </a:moveTo>
                <a:lnTo>
                  <a:pt x="3383258" y="1209579"/>
                </a:lnTo>
                <a:cubicBezTo>
                  <a:pt x="3388082" y="1220982"/>
                  <a:pt x="3391826" y="1232953"/>
                  <a:pt x="3394366" y="1245363"/>
                </a:cubicBezTo>
                <a:lnTo>
                  <a:pt x="3396925" y="1270741"/>
                </a:lnTo>
                <a:lnTo>
                  <a:pt x="3364475" y="1270741"/>
                </a:lnTo>
                <a:lnTo>
                  <a:pt x="3354659" y="1222124"/>
                </a:lnTo>
                <a:lnTo>
                  <a:pt x="3325910" y="1179482"/>
                </a:lnTo>
                <a:close/>
                <a:moveTo>
                  <a:pt x="1303526" y="1157349"/>
                </a:moveTo>
                <a:lnTo>
                  <a:pt x="1338740" y="1209579"/>
                </a:lnTo>
                <a:cubicBezTo>
                  <a:pt x="1343564" y="1220982"/>
                  <a:pt x="1347308" y="1232953"/>
                  <a:pt x="1349848" y="1245363"/>
                </a:cubicBezTo>
                <a:lnTo>
                  <a:pt x="1352407" y="1270741"/>
                </a:lnTo>
                <a:lnTo>
                  <a:pt x="1319957" y="1270741"/>
                </a:lnTo>
                <a:lnTo>
                  <a:pt x="1310141" y="1222124"/>
                </a:lnTo>
                <a:lnTo>
                  <a:pt x="1281392" y="1179482"/>
                </a:lnTo>
                <a:close/>
                <a:moveTo>
                  <a:pt x="3070496" y="1152428"/>
                </a:moveTo>
                <a:lnTo>
                  <a:pt x="3092608" y="1174539"/>
                </a:lnTo>
                <a:lnTo>
                  <a:pt x="3060526" y="1222124"/>
                </a:lnTo>
                <a:lnTo>
                  <a:pt x="3050710" y="1270741"/>
                </a:lnTo>
                <a:lnTo>
                  <a:pt x="3018298" y="1270741"/>
                </a:lnTo>
                <a:lnTo>
                  <a:pt x="3020857" y="1245363"/>
                </a:lnTo>
                <a:cubicBezTo>
                  <a:pt x="3023396" y="1232953"/>
                  <a:pt x="3027141" y="1220982"/>
                  <a:pt x="3031964" y="1209579"/>
                </a:cubicBezTo>
                <a:close/>
                <a:moveTo>
                  <a:pt x="1025978" y="1152428"/>
                </a:moveTo>
                <a:lnTo>
                  <a:pt x="1048090" y="1174539"/>
                </a:lnTo>
                <a:lnTo>
                  <a:pt x="1016007" y="1222124"/>
                </a:lnTo>
                <a:lnTo>
                  <a:pt x="1006192" y="1270741"/>
                </a:lnTo>
                <a:lnTo>
                  <a:pt x="973781" y="1270741"/>
                </a:lnTo>
                <a:lnTo>
                  <a:pt x="976339" y="1245363"/>
                </a:lnTo>
                <a:cubicBezTo>
                  <a:pt x="978878" y="1232953"/>
                  <a:pt x="982623" y="1220982"/>
                  <a:pt x="987446" y="1209579"/>
                </a:cubicBezTo>
                <a:close/>
                <a:moveTo>
                  <a:pt x="3209286" y="1152120"/>
                </a:moveTo>
                <a:cubicBezTo>
                  <a:pt x="3282776" y="1152120"/>
                  <a:pt x="3342351" y="1211695"/>
                  <a:pt x="3342351" y="1285185"/>
                </a:cubicBezTo>
                <a:cubicBezTo>
                  <a:pt x="3342351" y="1358675"/>
                  <a:pt x="3282776" y="1418251"/>
                  <a:pt x="3209286" y="1418251"/>
                </a:cubicBezTo>
                <a:cubicBezTo>
                  <a:pt x="3135796" y="1418251"/>
                  <a:pt x="3076221" y="1358675"/>
                  <a:pt x="3076221" y="1285185"/>
                </a:cubicBezTo>
                <a:cubicBezTo>
                  <a:pt x="3076221" y="1211695"/>
                  <a:pt x="3135796" y="1152120"/>
                  <a:pt x="3209286" y="1152120"/>
                </a:cubicBezTo>
                <a:close/>
                <a:moveTo>
                  <a:pt x="1164768" y="1152120"/>
                </a:moveTo>
                <a:cubicBezTo>
                  <a:pt x="1238258" y="1152120"/>
                  <a:pt x="1297834" y="1211695"/>
                  <a:pt x="1297834" y="1285185"/>
                </a:cubicBezTo>
                <a:cubicBezTo>
                  <a:pt x="1297834" y="1358675"/>
                  <a:pt x="1238258" y="1418251"/>
                  <a:pt x="1164768" y="1418251"/>
                </a:cubicBezTo>
                <a:cubicBezTo>
                  <a:pt x="1091278" y="1418251"/>
                  <a:pt x="1031703" y="1358675"/>
                  <a:pt x="1031703" y="1285185"/>
                </a:cubicBezTo>
                <a:cubicBezTo>
                  <a:pt x="1031703" y="1211695"/>
                  <a:pt x="1091278" y="1152120"/>
                  <a:pt x="1164768" y="1152120"/>
                </a:cubicBezTo>
                <a:close/>
                <a:moveTo>
                  <a:pt x="5194366" y="1122824"/>
                </a:moveTo>
                <a:lnTo>
                  <a:pt x="5194366" y="1153439"/>
                </a:lnTo>
                <a:lnTo>
                  <a:pt x="5143448" y="1163719"/>
                </a:lnTo>
                <a:lnTo>
                  <a:pt x="5106302" y="1188763"/>
                </a:lnTo>
                <a:lnTo>
                  <a:pt x="5085274" y="1167736"/>
                </a:lnTo>
                <a:lnTo>
                  <a:pt x="5132033" y="1136210"/>
                </a:lnTo>
                <a:cubicBezTo>
                  <a:pt x="5142831" y="1131643"/>
                  <a:pt x="5154166" y="1128097"/>
                  <a:pt x="5165916" y="1125692"/>
                </a:cubicBezTo>
                <a:close/>
                <a:moveTo>
                  <a:pt x="4474990" y="1122824"/>
                </a:moveTo>
                <a:lnTo>
                  <a:pt x="4474990" y="1153439"/>
                </a:lnTo>
                <a:lnTo>
                  <a:pt x="4424072" y="1163719"/>
                </a:lnTo>
                <a:lnTo>
                  <a:pt x="4386926" y="1188763"/>
                </a:lnTo>
                <a:lnTo>
                  <a:pt x="4365898" y="1167736"/>
                </a:lnTo>
                <a:lnTo>
                  <a:pt x="4412657" y="1136210"/>
                </a:lnTo>
                <a:cubicBezTo>
                  <a:pt x="4423455" y="1131643"/>
                  <a:pt x="4434790" y="1128097"/>
                  <a:pt x="4446540" y="1125692"/>
                </a:cubicBezTo>
                <a:close/>
                <a:moveTo>
                  <a:pt x="5210186" y="1122821"/>
                </a:moveTo>
                <a:lnTo>
                  <a:pt x="5238673" y="1125692"/>
                </a:lnTo>
                <a:cubicBezTo>
                  <a:pt x="5250423" y="1128097"/>
                  <a:pt x="5261758" y="1131643"/>
                  <a:pt x="5272555" y="1136210"/>
                </a:cubicBezTo>
                <a:lnTo>
                  <a:pt x="5324487" y="1171223"/>
                </a:lnTo>
                <a:lnTo>
                  <a:pt x="5303445" y="1192265"/>
                </a:lnTo>
                <a:lnTo>
                  <a:pt x="5261105" y="1163719"/>
                </a:lnTo>
                <a:lnTo>
                  <a:pt x="5210186" y="1153439"/>
                </a:lnTo>
                <a:close/>
                <a:moveTo>
                  <a:pt x="4490810" y="1122821"/>
                </a:moveTo>
                <a:lnTo>
                  <a:pt x="4519297" y="1125692"/>
                </a:lnTo>
                <a:cubicBezTo>
                  <a:pt x="4531047" y="1128097"/>
                  <a:pt x="4542382" y="1131643"/>
                  <a:pt x="4553179" y="1136210"/>
                </a:cubicBezTo>
                <a:lnTo>
                  <a:pt x="4605111" y="1171223"/>
                </a:lnTo>
                <a:lnTo>
                  <a:pt x="4584069" y="1192265"/>
                </a:lnTo>
                <a:lnTo>
                  <a:pt x="4541729" y="1163719"/>
                </a:lnTo>
                <a:lnTo>
                  <a:pt x="4490810" y="1153439"/>
                </a:lnTo>
                <a:close/>
                <a:moveTo>
                  <a:pt x="3199239" y="1093996"/>
                </a:moveTo>
                <a:lnTo>
                  <a:pt x="3199239" y="1126327"/>
                </a:lnTo>
                <a:lnTo>
                  <a:pt x="3145466" y="1137184"/>
                </a:lnTo>
                <a:lnTo>
                  <a:pt x="3106237" y="1163632"/>
                </a:lnTo>
                <a:lnTo>
                  <a:pt x="3084030" y="1141426"/>
                </a:lnTo>
                <a:lnTo>
                  <a:pt x="3133410" y="1108132"/>
                </a:lnTo>
                <a:cubicBezTo>
                  <a:pt x="3144814" y="1103309"/>
                  <a:pt x="3156785" y="1099564"/>
                  <a:pt x="3169193" y="1097025"/>
                </a:cubicBezTo>
                <a:close/>
                <a:moveTo>
                  <a:pt x="1154721" y="1093996"/>
                </a:moveTo>
                <a:lnTo>
                  <a:pt x="1154721" y="1126327"/>
                </a:lnTo>
                <a:lnTo>
                  <a:pt x="1100947" y="1137184"/>
                </a:lnTo>
                <a:lnTo>
                  <a:pt x="1061719" y="1163632"/>
                </a:lnTo>
                <a:lnTo>
                  <a:pt x="1039512" y="1141426"/>
                </a:lnTo>
                <a:lnTo>
                  <a:pt x="1088893" y="1108132"/>
                </a:lnTo>
                <a:cubicBezTo>
                  <a:pt x="1100296" y="1103309"/>
                  <a:pt x="1112266" y="1099564"/>
                  <a:pt x="1124675" y="1097025"/>
                </a:cubicBezTo>
                <a:close/>
                <a:moveTo>
                  <a:pt x="3215946" y="1093993"/>
                </a:moveTo>
                <a:lnTo>
                  <a:pt x="3246030" y="1097025"/>
                </a:lnTo>
                <a:cubicBezTo>
                  <a:pt x="3258439" y="1099564"/>
                  <a:pt x="3270410" y="1103309"/>
                  <a:pt x="3281812" y="1108132"/>
                </a:cubicBezTo>
                <a:lnTo>
                  <a:pt x="3336656" y="1145109"/>
                </a:lnTo>
                <a:lnTo>
                  <a:pt x="3314434" y="1167331"/>
                </a:lnTo>
                <a:lnTo>
                  <a:pt x="3269720" y="1137184"/>
                </a:lnTo>
                <a:lnTo>
                  <a:pt x="3215946" y="1126327"/>
                </a:lnTo>
                <a:close/>
                <a:moveTo>
                  <a:pt x="1171428" y="1093993"/>
                </a:moveTo>
                <a:lnTo>
                  <a:pt x="1201512" y="1097025"/>
                </a:lnTo>
                <a:cubicBezTo>
                  <a:pt x="1213921" y="1099564"/>
                  <a:pt x="1225892" y="1103309"/>
                  <a:pt x="1237294" y="1108132"/>
                </a:cubicBezTo>
                <a:lnTo>
                  <a:pt x="1292138" y="1145109"/>
                </a:lnTo>
                <a:lnTo>
                  <a:pt x="1269916" y="1167331"/>
                </a:lnTo>
                <a:lnTo>
                  <a:pt x="1225202" y="1137184"/>
                </a:lnTo>
                <a:lnTo>
                  <a:pt x="1171428" y="1126327"/>
                </a:lnTo>
                <a:close/>
                <a:moveTo>
                  <a:pt x="5202277" y="1089184"/>
                </a:moveTo>
                <a:cubicBezTo>
                  <a:pt x="5085703" y="1089184"/>
                  <a:pt x="4991201" y="1183686"/>
                  <a:pt x="4991201" y="1300260"/>
                </a:cubicBezTo>
                <a:cubicBezTo>
                  <a:pt x="4991201" y="1416834"/>
                  <a:pt x="5085703" y="1511336"/>
                  <a:pt x="5202277" y="1511336"/>
                </a:cubicBezTo>
                <a:cubicBezTo>
                  <a:pt x="5318851" y="1511336"/>
                  <a:pt x="5413353" y="1416834"/>
                  <a:pt x="5413353" y="1300260"/>
                </a:cubicBezTo>
                <a:cubicBezTo>
                  <a:pt x="5413353" y="1183686"/>
                  <a:pt x="5318851" y="1089184"/>
                  <a:pt x="5202277" y="1089184"/>
                </a:cubicBezTo>
                <a:close/>
                <a:moveTo>
                  <a:pt x="4482901" y="1089184"/>
                </a:moveTo>
                <a:cubicBezTo>
                  <a:pt x="4366327" y="1089184"/>
                  <a:pt x="4271825" y="1183686"/>
                  <a:pt x="4271825" y="1300260"/>
                </a:cubicBezTo>
                <a:cubicBezTo>
                  <a:pt x="4271825" y="1416834"/>
                  <a:pt x="4366327" y="1511336"/>
                  <a:pt x="4482901" y="1511336"/>
                </a:cubicBezTo>
                <a:cubicBezTo>
                  <a:pt x="4599475" y="1511336"/>
                  <a:pt x="4693977" y="1416834"/>
                  <a:pt x="4693977" y="1300260"/>
                </a:cubicBezTo>
                <a:cubicBezTo>
                  <a:pt x="4693977" y="1183686"/>
                  <a:pt x="4599475" y="1089184"/>
                  <a:pt x="4482901" y="1089184"/>
                </a:cubicBezTo>
                <a:close/>
                <a:moveTo>
                  <a:pt x="3207593" y="1058469"/>
                </a:moveTo>
                <a:cubicBezTo>
                  <a:pt x="3084483" y="1058469"/>
                  <a:pt x="2984682" y="1158270"/>
                  <a:pt x="2984682" y="1281381"/>
                </a:cubicBezTo>
                <a:cubicBezTo>
                  <a:pt x="2984682" y="1404492"/>
                  <a:pt x="3084483" y="1504293"/>
                  <a:pt x="3207593" y="1504293"/>
                </a:cubicBezTo>
                <a:cubicBezTo>
                  <a:pt x="3330704" y="1504293"/>
                  <a:pt x="3430505" y="1404492"/>
                  <a:pt x="3430505" y="1281381"/>
                </a:cubicBezTo>
                <a:cubicBezTo>
                  <a:pt x="3430505" y="1158270"/>
                  <a:pt x="3330704" y="1058469"/>
                  <a:pt x="3207593" y="1058469"/>
                </a:cubicBezTo>
                <a:close/>
                <a:moveTo>
                  <a:pt x="1163075" y="1058469"/>
                </a:moveTo>
                <a:cubicBezTo>
                  <a:pt x="1039964" y="1058469"/>
                  <a:pt x="940163" y="1158270"/>
                  <a:pt x="940163" y="1281381"/>
                </a:cubicBezTo>
                <a:cubicBezTo>
                  <a:pt x="940163" y="1404492"/>
                  <a:pt x="1039964" y="1504293"/>
                  <a:pt x="1163075" y="1504293"/>
                </a:cubicBezTo>
                <a:cubicBezTo>
                  <a:pt x="1286186" y="1504293"/>
                  <a:pt x="1385987" y="1404492"/>
                  <a:pt x="1385987" y="1281381"/>
                </a:cubicBezTo>
                <a:cubicBezTo>
                  <a:pt x="1385987" y="1158270"/>
                  <a:pt x="1286186" y="1058469"/>
                  <a:pt x="1163075" y="1058469"/>
                </a:cubicBezTo>
                <a:close/>
                <a:moveTo>
                  <a:pt x="1616032" y="1021806"/>
                </a:moveTo>
                <a:lnTo>
                  <a:pt x="1616032" y="1136106"/>
                </a:lnTo>
                <a:lnTo>
                  <a:pt x="2732032" y="1136106"/>
                </a:lnTo>
                <a:lnTo>
                  <a:pt x="2732032" y="1021806"/>
                </a:lnTo>
                <a:close/>
                <a:moveTo>
                  <a:pt x="5202276" y="963576"/>
                </a:moveTo>
                <a:cubicBezTo>
                  <a:pt x="5388221" y="963576"/>
                  <a:pt x="5538959" y="1114314"/>
                  <a:pt x="5538959" y="1300259"/>
                </a:cubicBezTo>
                <a:cubicBezTo>
                  <a:pt x="5538959" y="1486204"/>
                  <a:pt x="5388221" y="1636942"/>
                  <a:pt x="5202276" y="1636942"/>
                </a:cubicBezTo>
                <a:cubicBezTo>
                  <a:pt x="5016331" y="1636942"/>
                  <a:pt x="4865593" y="1486204"/>
                  <a:pt x="4865593" y="1300259"/>
                </a:cubicBezTo>
                <a:cubicBezTo>
                  <a:pt x="4865593" y="1114314"/>
                  <a:pt x="5016331" y="963576"/>
                  <a:pt x="5202276" y="963576"/>
                </a:cubicBezTo>
                <a:close/>
                <a:moveTo>
                  <a:pt x="4482900" y="963576"/>
                </a:moveTo>
                <a:cubicBezTo>
                  <a:pt x="4668845" y="963576"/>
                  <a:pt x="4819583" y="1114314"/>
                  <a:pt x="4819583" y="1300259"/>
                </a:cubicBezTo>
                <a:cubicBezTo>
                  <a:pt x="4819583" y="1486204"/>
                  <a:pt x="4668845" y="1636942"/>
                  <a:pt x="4482900" y="1636942"/>
                </a:cubicBezTo>
                <a:cubicBezTo>
                  <a:pt x="4296955" y="1636942"/>
                  <a:pt x="4146217" y="1486204"/>
                  <a:pt x="4146217" y="1300259"/>
                </a:cubicBezTo>
                <a:cubicBezTo>
                  <a:pt x="4146217" y="1114314"/>
                  <a:pt x="4296955" y="963576"/>
                  <a:pt x="4482900" y="963576"/>
                </a:cubicBezTo>
                <a:close/>
                <a:moveTo>
                  <a:pt x="3426374" y="951955"/>
                </a:moveTo>
                <a:lnTo>
                  <a:pt x="3532596" y="951955"/>
                </a:lnTo>
                <a:lnTo>
                  <a:pt x="3532596" y="1070564"/>
                </a:lnTo>
                <a:lnTo>
                  <a:pt x="3519985" y="1047329"/>
                </a:lnTo>
                <a:cubicBezTo>
                  <a:pt x="3506188" y="1026907"/>
                  <a:pt x="3490477" y="1007883"/>
                  <a:pt x="3473110" y="990516"/>
                </a:cubicBezTo>
                <a:close/>
                <a:moveTo>
                  <a:pt x="1384730" y="951955"/>
                </a:moveTo>
                <a:lnTo>
                  <a:pt x="2976953" y="951955"/>
                </a:lnTo>
                <a:lnTo>
                  <a:pt x="2930217" y="990516"/>
                </a:lnTo>
                <a:cubicBezTo>
                  <a:pt x="2860748" y="1059985"/>
                  <a:pt x="2817780" y="1155956"/>
                  <a:pt x="2817780" y="1261962"/>
                </a:cubicBezTo>
                <a:cubicBezTo>
                  <a:pt x="2817780" y="1314966"/>
                  <a:pt x="2828522" y="1365460"/>
                  <a:pt x="2847948" y="1411387"/>
                </a:cubicBezTo>
                <a:lnTo>
                  <a:pt x="2858800" y="1431380"/>
                </a:lnTo>
                <a:lnTo>
                  <a:pt x="1502883" y="1431380"/>
                </a:lnTo>
                <a:lnTo>
                  <a:pt x="1513735" y="1411387"/>
                </a:lnTo>
                <a:cubicBezTo>
                  <a:pt x="1533160" y="1365460"/>
                  <a:pt x="1543902" y="1314966"/>
                  <a:pt x="1543902" y="1261962"/>
                </a:cubicBezTo>
                <a:cubicBezTo>
                  <a:pt x="1543902" y="1155956"/>
                  <a:pt x="1500935" y="1059985"/>
                  <a:pt x="1431466" y="990516"/>
                </a:cubicBezTo>
                <a:close/>
                <a:moveTo>
                  <a:pt x="3207592" y="925818"/>
                </a:moveTo>
                <a:cubicBezTo>
                  <a:pt x="3403964" y="925818"/>
                  <a:pt x="3563154" y="1085009"/>
                  <a:pt x="3563154" y="1281380"/>
                </a:cubicBezTo>
                <a:cubicBezTo>
                  <a:pt x="3563154" y="1477752"/>
                  <a:pt x="3403964" y="1636942"/>
                  <a:pt x="3207592" y="1636942"/>
                </a:cubicBezTo>
                <a:cubicBezTo>
                  <a:pt x="3011221" y="1636942"/>
                  <a:pt x="2852030" y="1477752"/>
                  <a:pt x="2852030" y="1281380"/>
                </a:cubicBezTo>
                <a:cubicBezTo>
                  <a:pt x="2852030" y="1085009"/>
                  <a:pt x="3011221" y="925818"/>
                  <a:pt x="3207592" y="925818"/>
                </a:cubicBezTo>
                <a:close/>
                <a:moveTo>
                  <a:pt x="1163074" y="925818"/>
                </a:moveTo>
                <a:cubicBezTo>
                  <a:pt x="1359446" y="925818"/>
                  <a:pt x="1518636" y="1085009"/>
                  <a:pt x="1518636" y="1281380"/>
                </a:cubicBezTo>
                <a:cubicBezTo>
                  <a:pt x="1518636" y="1477752"/>
                  <a:pt x="1359446" y="1636942"/>
                  <a:pt x="1163074" y="1636942"/>
                </a:cubicBezTo>
                <a:cubicBezTo>
                  <a:pt x="966703" y="1636942"/>
                  <a:pt x="807512" y="1477752"/>
                  <a:pt x="807512" y="1281380"/>
                </a:cubicBezTo>
                <a:cubicBezTo>
                  <a:pt x="807512" y="1085009"/>
                  <a:pt x="966703" y="925818"/>
                  <a:pt x="1163074" y="925818"/>
                </a:cubicBezTo>
                <a:close/>
                <a:moveTo>
                  <a:pt x="2028602" y="829870"/>
                </a:moveTo>
                <a:lnTo>
                  <a:pt x="5671626" y="829870"/>
                </a:lnTo>
                <a:lnTo>
                  <a:pt x="5671627" y="829870"/>
                </a:lnTo>
                <a:lnTo>
                  <a:pt x="5676223" y="829870"/>
                </a:lnTo>
                <a:lnTo>
                  <a:pt x="5676223" y="833481"/>
                </a:lnTo>
                <a:lnTo>
                  <a:pt x="6088697" y="1157528"/>
                </a:lnTo>
                <a:lnTo>
                  <a:pt x="6029103" y="1233385"/>
                </a:lnTo>
                <a:lnTo>
                  <a:pt x="5629807" y="919690"/>
                </a:lnTo>
                <a:lnTo>
                  <a:pt x="5445681" y="919690"/>
                </a:lnTo>
                <a:lnTo>
                  <a:pt x="5445681" y="1034031"/>
                </a:lnTo>
                <a:lnTo>
                  <a:pt x="5404292" y="999881"/>
                </a:lnTo>
                <a:cubicBezTo>
                  <a:pt x="5346836" y="961065"/>
                  <a:pt x="5277571" y="938399"/>
                  <a:pt x="5203012" y="938399"/>
                </a:cubicBezTo>
                <a:cubicBezTo>
                  <a:pt x="5053895" y="938399"/>
                  <a:pt x="4925954" y="1029061"/>
                  <a:pt x="4871303" y="1158271"/>
                </a:cubicBezTo>
                <a:lnTo>
                  <a:pt x="4856138" y="1233383"/>
                </a:lnTo>
                <a:lnTo>
                  <a:pt x="4829881" y="1233383"/>
                </a:lnTo>
                <a:lnTo>
                  <a:pt x="4814717" y="1158271"/>
                </a:lnTo>
                <a:cubicBezTo>
                  <a:pt x="4760066" y="1029061"/>
                  <a:pt x="4632124" y="938399"/>
                  <a:pt x="4483007" y="938399"/>
                </a:cubicBezTo>
                <a:cubicBezTo>
                  <a:pt x="4408449" y="938399"/>
                  <a:pt x="4339184" y="961065"/>
                  <a:pt x="4281728" y="999881"/>
                </a:cubicBezTo>
                <a:lnTo>
                  <a:pt x="4231924" y="1040973"/>
                </a:lnTo>
                <a:lnTo>
                  <a:pt x="4231924" y="919690"/>
                </a:lnTo>
                <a:lnTo>
                  <a:pt x="3372171" y="919690"/>
                </a:lnTo>
                <a:lnTo>
                  <a:pt x="3351088" y="908247"/>
                </a:lnTo>
                <a:cubicBezTo>
                  <a:pt x="3305161" y="888821"/>
                  <a:pt x="3254666" y="878079"/>
                  <a:pt x="3201663" y="878079"/>
                </a:cubicBezTo>
                <a:cubicBezTo>
                  <a:pt x="3148660" y="878079"/>
                  <a:pt x="3098166" y="888821"/>
                  <a:pt x="3052239" y="908247"/>
                </a:cubicBezTo>
                <a:lnTo>
                  <a:pt x="3031155" y="919690"/>
                </a:lnTo>
                <a:lnTo>
                  <a:pt x="2028602" y="919690"/>
                </a:lnTo>
                <a:close/>
                <a:moveTo>
                  <a:pt x="6277679" y="821205"/>
                </a:moveTo>
                <a:lnTo>
                  <a:pt x="6377426" y="821205"/>
                </a:lnTo>
                <a:lnTo>
                  <a:pt x="6377426" y="1031627"/>
                </a:lnTo>
                <a:lnTo>
                  <a:pt x="6277679" y="1031627"/>
                </a:lnTo>
                <a:close/>
                <a:moveTo>
                  <a:pt x="514424" y="573725"/>
                </a:moveTo>
                <a:lnTo>
                  <a:pt x="514424" y="815977"/>
                </a:lnTo>
                <a:lnTo>
                  <a:pt x="945748" y="815977"/>
                </a:lnTo>
                <a:lnTo>
                  <a:pt x="1066874" y="694851"/>
                </a:lnTo>
                <a:lnTo>
                  <a:pt x="1066874" y="573725"/>
                </a:lnTo>
                <a:close/>
                <a:moveTo>
                  <a:pt x="1097354" y="73660"/>
                </a:moveTo>
                <a:lnTo>
                  <a:pt x="1097354" y="485775"/>
                </a:lnTo>
                <a:lnTo>
                  <a:pt x="1238324" y="485775"/>
                </a:lnTo>
                <a:lnTo>
                  <a:pt x="1238324" y="73660"/>
                </a:lnTo>
                <a:close/>
                <a:moveTo>
                  <a:pt x="701431" y="73660"/>
                </a:moveTo>
                <a:lnTo>
                  <a:pt x="495374" y="279718"/>
                </a:lnTo>
                <a:lnTo>
                  <a:pt x="495374" y="485775"/>
                </a:lnTo>
                <a:lnTo>
                  <a:pt x="1066874" y="485775"/>
                </a:lnTo>
                <a:lnTo>
                  <a:pt x="1066874" y="73660"/>
                </a:lnTo>
                <a:close/>
                <a:moveTo>
                  <a:pt x="139657" y="69533"/>
                </a:moveTo>
                <a:lnTo>
                  <a:pt x="139657" y="154813"/>
                </a:lnTo>
                <a:lnTo>
                  <a:pt x="152931" y="154813"/>
                </a:lnTo>
                <a:cubicBezTo>
                  <a:pt x="162909" y="154813"/>
                  <a:pt x="170998" y="162902"/>
                  <a:pt x="170998" y="172880"/>
                </a:cubicBezTo>
                <a:lnTo>
                  <a:pt x="170998" y="282796"/>
                </a:lnTo>
                <a:cubicBezTo>
                  <a:pt x="170998" y="292774"/>
                  <a:pt x="162909" y="300863"/>
                  <a:pt x="152931" y="300863"/>
                </a:cubicBezTo>
                <a:lnTo>
                  <a:pt x="139657" y="300863"/>
                </a:lnTo>
                <a:lnTo>
                  <a:pt x="139657" y="434911"/>
                </a:lnTo>
                <a:lnTo>
                  <a:pt x="374195" y="493593"/>
                </a:lnTo>
                <a:lnTo>
                  <a:pt x="382344" y="490218"/>
                </a:lnTo>
                <a:lnTo>
                  <a:pt x="400124" y="490218"/>
                </a:lnTo>
                <a:lnTo>
                  <a:pt x="400124" y="316656"/>
                </a:lnTo>
                <a:lnTo>
                  <a:pt x="647247" y="69533"/>
                </a:lnTo>
                <a:close/>
                <a:moveTo>
                  <a:pt x="716780" y="0"/>
                </a:moveTo>
                <a:lnTo>
                  <a:pt x="1390724" y="0"/>
                </a:lnTo>
                <a:lnTo>
                  <a:pt x="1390724" y="850900"/>
                </a:lnTo>
                <a:lnTo>
                  <a:pt x="1390724" y="863600"/>
                </a:lnTo>
                <a:lnTo>
                  <a:pt x="1371060" y="863600"/>
                </a:lnTo>
                <a:lnTo>
                  <a:pt x="1304369" y="906671"/>
                </a:lnTo>
                <a:lnTo>
                  <a:pt x="1237385" y="885878"/>
                </a:lnTo>
                <a:cubicBezTo>
                  <a:pt x="1212395" y="880765"/>
                  <a:pt x="1186521" y="878079"/>
                  <a:pt x="1160019" y="878079"/>
                </a:cubicBezTo>
                <a:cubicBezTo>
                  <a:pt x="1001009" y="878079"/>
                  <a:pt x="864580" y="974756"/>
                  <a:pt x="806304" y="1112537"/>
                </a:cubicBezTo>
                <a:lnTo>
                  <a:pt x="779641" y="1244600"/>
                </a:lnTo>
                <a:lnTo>
                  <a:pt x="529066" y="1244600"/>
                </a:lnTo>
                <a:lnTo>
                  <a:pt x="529066" y="1275920"/>
                </a:lnTo>
                <a:cubicBezTo>
                  <a:pt x="529066" y="1292115"/>
                  <a:pt x="515938" y="1305243"/>
                  <a:pt x="499743" y="1305243"/>
                </a:cubicBezTo>
                <a:lnTo>
                  <a:pt x="382457" y="1305243"/>
                </a:lnTo>
                <a:cubicBezTo>
                  <a:pt x="366262" y="1305243"/>
                  <a:pt x="353134" y="1292115"/>
                  <a:pt x="353134" y="1275920"/>
                </a:cubicBezTo>
                <a:lnTo>
                  <a:pt x="353134" y="1063420"/>
                </a:lnTo>
                <a:cubicBezTo>
                  <a:pt x="353134" y="1047225"/>
                  <a:pt x="366262" y="1034097"/>
                  <a:pt x="382457" y="1034097"/>
                </a:cubicBezTo>
                <a:lnTo>
                  <a:pt x="400124" y="1034097"/>
                </a:lnTo>
                <a:lnTo>
                  <a:pt x="400124" y="986474"/>
                </a:lnTo>
                <a:lnTo>
                  <a:pt x="495374" y="986474"/>
                </a:lnTo>
                <a:lnTo>
                  <a:pt x="495374" y="850900"/>
                </a:lnTo>
                <a:lnTo>
                  <a:pt x="397267" y="850900"/>
                </a:lnTo>
                <a:lnTo>
                  <a:pt x="397267" y="855346"/>
                </a:lnTo>
                <a:lnTo>
                  <a:pt x="382344" y="855346"/>
                </a:lnTo>
                <a:cubicBezTo>
                  <a:pt x="375330" y="855346"/>
                  <a:pt x="369644" y="849660"/>
                  <a:pt x="369644" y="842646"/>
                </a:cubicBezTo>
                <a:lnTo>
                  <a:pt x="369644" y="529564"/>
                </a:lnTo>
                <a:lnTo>
                  <a:pt x="94353" y="460686"/>
                </a:lnTo>
                <a:lnTo>
                  <a:pt x="96814" y="450850"/>
                </a:lnTo>
                <a:lnTo>
                  <a:pt x="93939" y="450850"/>
                </a:lnTo>
                <a:lnTo>
                  <a:pt x="93939" y="300863"/>
                </a:lnTo>
                <a:lnTo>
                  <a:pt x="80663" y="300863"/>
                </a:lnTo>
                <a:cubicBezTo>
                  <a:pt x="70685" y="300863"/>
                  <a:pt x="62596" y="292774"/>
                  <a:pt x="62596" y="282796"/>
                </a:cubicBezTo>
                <a:lnTo>
                  <a:pt x="62596" y="207522"/>
                </a:lnTo>
                <a:lnTo>
                  <a:pt x="42150" y="251368"/>
                </a:lnTo>
                <a:cubicBezTo>
                  <a:pt x="40372" y="255181"/>
                  <a:pt x="35837" y="256832"/>
                  <a:pt x="32024" y="255053"/>
                </a:cubicBezTo>
                <a:lnTo>
                  <a:pt x="4400" y="242172"/>
                </a:lnTo>
                <a:cubicBezTo>
                  <a:pt x="587" y="240394"/>
                  <a:pt x="-1064" y="235860"/>
                  <a:pt x="715" y="232046"/>
                </a:cubicBezTo>
                <a:lnTo>
                  <a:pt x="33509" y="161719"/>
                </a:lnTo>
                <a:cubicBezTo>
                  <a:pt x="35287" y="157905"/>
                  <a:pt x="39821" y="156255"/>
                  <a:pt x="43635" y="158033"/>
                </a:cubicBezTo>
                <a:lnTo>
                  <a:pt x="64681" y="167847"/>
                </a:lnTo>
                <a:lnTo>
                  <a:pt x="67888" y="160105"/>
                </a:lnTo>
                <a:cubicBezTo>
                  <a:pt x="71157" y="156835"/>
                  <a:pt x="75674" y="154813"/>
                  <a:pt x="80663" y="154813"/>
                </a:cubicBezTo>
                <a:lnTo>
                  <a:pt x="93939" y="154813"/>
                </a:lnTo>
                <a:lnTo>
                  <a:pt x="93939" y="69533"/>
                </a:lnTo>
                <a:lnTo>
                  <a:pt x="94353" y="69533"/>
                </a:lnTo>
                <a:lnTo>
                  <a:pt x="94353" y="33533"/>
                </a:lnTo>
                <a:lnTo>
                  <a:pt x="683247" y="33533"/>
                </a:lnTo>
                <a:close/>
              </a:path>
            </a:pathLst>
          </a:custGeom>
          <a:solidFill>
            <a:srgbClr val="000000"/>
          </a:solidFill>
          <a:ln w="38100"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3" name="正方形/長方形 52">
            <a:extLst>
              <a:ext uri="{FF2B5EF4-FFF2-40B4-BE49-F238E27FC236}">
                <a16:creationId xmlns:a16="http://schemas.microsoft.com/office/drawing/2014/main" id="{510C8CD5-0111-F4C3-D250-FE554C80B604}"/>
              </a:ext>
            </a:extLst>
          </p:cNvPr>
          <p:cNvSpPr/>
          <p:nvPr/>
        </p:nvSpPr>
        <p:spPr>
          <a:xfrm>
            <a:off x="5656413" y="3285213"/>
            <a:ext cx="1080000" cy="406032"/>
          </a:xfrm>
          <a:prstGeom prst="rect">
            <a:avLst/>
          </a:prstGeom>
          <a:no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4" name="フリーフォーム 112">
            <a:extLst>
              <a:ext uri="{FF2B5EF4-FFF2-40B4-BE49-F238E27FC236}">
                <a16:creationId xmlns:a16="http://schemas.microsoft.com/office/drawing/2014/main" id="{2564E3F8-6B76-0156-5F55-AB3D4BE2D098}"/>
              </a:ext>
            </a:extLst>
          </p:cNvPr>
          <p:cNvSpPr>
            <a:spLocks noChangeAspect="1"/>
          </p:cNvSpPr>
          <p:nvPr/>
        </p:nvSpPr>
        <p:spPr>
          <a:xfrm>
            <a:off x="5682887" y="3348806"/>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ED7D31"/>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5" name="フリーフォーム 114">
            <a:extLst>
              <a:ext uri="{FF2B5EF4-FFF2-40B4-BE49-F238E27FC236}">
                <a16:creationId xmlns:a16="http://schemas.microsoft.com/office/drawing/2014/main" id="{DF93522B-433B-93A2-DC32-739A65C7EA2E}"/>
              </a:ext>
            </a:extLst>
          </p:cNvPr>
          <p:cNvSpPr>
            <a:spLocks noChangeAspect="1"/>
          </p:cNvSpPr>
          <p:nvPr/>
        </p:nvSpPr>
        <p:spPr>
          <a:xfrm>
            <a:off x="5682887" y="3543845"/>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ED7D31"/>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6" name="フリーフォーム 115">
            <a:extLst>
              <a:ext uri="{FF2B5EF4-FFF2-40B4-BE49-F238E27FC236}">
                <a16:creationId xmlns:a16="http://schemas.microsoft.com/office/drawing/2014/main" id="{FB1ABC9A-E45E-AA36-C802-FB10E94FA3DD}"/>
              </a:ext>
            </a:extLst>
          </p:cNvPr>
          <p:cNvSpPr>
            <a:spLocks noChangeAspect="1"/>
          </p:cNvSpPr>
          <p:nvPr/>
        </p:nvSpPr>
        <p:spPr>
          <a:xfrm>
            <a:off x="5893677" y="3348806"/>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7" name="フリーフォーム 116">
            <a:extLst>
              <a:ext uri="{FF2B5EF4-FFF2-40B4-BE49-F238E27FC236}">
                <a16:creationId xmlns:a16="http://schemas.microsoft.com/office/drawing/2014/main" id="{A6D5A78C-5BCD-4312-435C-3F1FDC7DB2C5}"/>
              </a:ext>
            </a:extLst>
          </p:cNvPr>
          <p:cNvSpPr>
            <a:spLocks noChangeAspect="1"/>
          </p:cNvSpPr>
          <p:nvPr/>
        </p:nvSpPr>
        <p:spPr>
          <a:xfrm>
            <a:off x="5890978" y="3540481"/>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8" name="フリーフォーム 118">
            <a:extLst>
              <a:ext uri="{FF2B5EF4-FFF2-40B4-BE49-F238E27FC236}">
                <a16:creationId xmlns:a16="http://schemas.microsoft.com/office/drawing/2014/main" id="{CBA6D22B-A997-CCD3-ED5B-7735D1280034}"/>
              </a:ext>
            </a:extLst>
          </p:cNvPr>
          <p:cNvSpPr>
            <a:spLocks noChangeAspect="1"/>
          </p:cNvSpPr>
          <p:nvPr/>
        </p:nvSpPr>
        <p:spPr>
          <a:xfrm>
            <a:off x="6099069" y="3539136"/>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9" name="フリーフォーム 119">
            <a:extLst>
              <a:ext uri="{FF2B5EF4-FFF2-40B4-BE49-F238E27FC236}">
                <a16:creationId xmlns:a16="http://schemas.microsoft.com/office/drawing/2014/main" id="{5F1BB806-8AD0-1D06-AED4-DF91540EAEAF}"/>
              </a:ext>
            </a:extLst>
          </p:cNvPr>
          <p:cNvSpPr>
            <a:spLocks noChangeAspect="1"/>
          </p:cNvSpPr>
          <p:nvPr/>
        </p:nvSpPr>
        <p:spPr>
          <a:xfrm>
            <a:off x="6104467" y="3348806"/>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0" name="フリーフォーム 120">
            <a:extLst>
              <a:ext uri="{FF2B5EF4-FFF2-40B4-BE49-F238E27FC236}">
                <a16:creationId xmlns:a16="http://schemas.microsoft.com/office/drawing/2014/main" id="{8C141CCB-96DC-6FFD-BC64-A8B8795D5718}"/>
              </a:ext>
            </a:extLst>
          </p:cNvPr>
          <p:cNvSpPr>
            <a:spLocks noChangeAspect="1"/>
          </p:cNvSpPr>
          <p:nvPr/>
        </p:nvSpPr>
        <p:spPr>
          <a:xfrm>
            <a:off x="6315257" y="3348806"/>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1" name="フリーフォーム 121">
            <a:extLst>
              <a:ext uri="{FF2B5EF4-FFF2-40B4-BE49-F238E27FC236}">
                <a16:creationId xmlns:a16="http://schemas.microsoft.com/office/drawing/2014/main" id="{CE48EC5A-B778-6CAB-59F3-AC141884A240}"/>
              </a:ext>
            </a:extLst>
          </p:cNvPr>
          <p:cNvSpPr>
            <a:spLocks noChangeAspect="1"/>
          </p:cNvSpPr>
          <p:nvPr/>
        </p:nvSpPr>
        <p:spPr>
          <a:xfrm>
            <a:off x="6515249" y="3532071"/>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FFFFFF"/>
          </a:solid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2" name="フリーフォーム 123">
            <a:extLst>
              <a:ext uri="{FF2B5EF4-FFF2-40B4-BE49-F238E27FC236}">
                <a16:creationId xmlns:a16="http://schemas.microsoft.com/office/drawing/2014/main" id="{912567A3-4276-B199-997F-345C9FFB0F6A}"/>
              </a:ext>
            </a:extLst>
          </p:cNvPr>
          <p:cNvSpPr>
            <a:spLocks noChangeAspect="1"/>
          </p:cNvSpPr>
          <p:nvPr/>
        </p:nvSpPr>
        <p:spPr>
          <a:xfrm>
            <a:off x="6526046" y="3348806"/>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3" name="フリーフォーム 124">
            <a:extLst>
              <a:ext uri="{FF2B5EF4-FFF2-40B4-BE49-F238E27FC236}">
                <a16:creationId xmlns:a16="http://schemas.microsoft.com/office/drawing/2014/main" id="{D0376D8B-A99A-C49A-BD48-2130A42F12DF}"/>
              </a:ext>
            </a:extLst>
          </p:cNvPr>
          <p:cNvSpPr>
            <a:spLocks noChangeAspect="1"/>
          </p:cNvSpPr>
          <p:nvPr/>
        </p:nvSpPr>
        <p:spPr>
          <a:xfrm>
            <a:off x="6307160" y="3534156"/>
            <a:ext cx="180000" cy="12340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no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30" name="直線矢印コネクタ 29">
            <a:extLst>
              <a:ext uri="{FF2B5EF4-FFF2-40B4-BE49-F238E27FC236}">
                <a16:creationId xmlns:a16="http://schemas.microsoft.com/office/drawing/2014/main" id="{2EA7FF65-7093-794A-D7FC-BD5BC2901CA0}"/>
              </a:ext>
            </a:extLst>
          </p:cNvPr>
          <p:cNvCxnSpPr>
            <a:cxnSpLocks/>
          </p:cNvCxnSpPr>
          <p:nvPr/>
        </p:nvCxnSpPr>
        <p:spPr>
          <a:xfrm>
            <a:off x="7447879" y="2490175"/>
            <a:ext cx="622234" cy="493782"/>
          </a:xfrm>
          <a:prstGeom prst="straightConnector1">
            <a:avLst/>
          </a:prstGeom>
          <a:noFill/>
          <a:ln w="38100" cap="flat" cmpd="sng" algn="ctr">
            <a:solidFill>
              <a:srgbClr val="4087C8"/>
            </a:solidFill>
            <a:prstDash val="solid"/>
            <a:tailEnd type="triangle"/>
          </a:ln>
          <a:effectLst/>
        </p:spPr>
      </p:cxnSp>
      <p:sp>
        <p:nvSpPr>
          <p:cNvPr id="32" name="テキスト ボックス 31">
            <a:extLst>
              <a:ext uri="{FF2B5EF4-FFF2-40B4-BE49-F238E27FC236}">
                <a16:creationId xmlns:a16="http://schemas.microsoft.com/office/drawing/2014/main" id="{24AC48D0-67C6-4699-3F8A-B3E76B83B8A9}"/>
              </a:ext>
            </a:extLst>
          </p:cNvPr>
          <p:cNvSpPr txBox="1"/>
          <p:nvPr/>
        </p:nvSpPr>
        <p:spPr>
          <a:xfrm>
            <a:off x="8325981" y="3521381"/>
            <a:ext cx="1109943"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１個</a:t>
            </a:r>
            <a:r>
              <a:rPr kumimoji="1"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pic>
        <p:nvPicPr>
          <p:cNvPr id="33" name="図 32" descr="アイコン&#10;&#10;自動的に生成された説明">
            <a:extLst>
              <a:ext uri="{FF2B5EF4-FFF2-40B4-BE49-F238E27FC236}">
                <a16:creationId xmlns:a16="http://schemas.microsoft.com/office/drawing/2014/main" id="{78EA7EFA-03AE-26E7-EDFB-63B1758DB8EB}"/>
              </a:ext>
            </a:extLst>
          </p:cNvPr>
          <p:cNvPicPr>
            <a:picLocks noChangeAspect="1"/>
          </p:cNvPicPr>
          <p:nvPr/>
        </p:nvPicPr>
        <p:blipFill>
          <a:blip r:embed="rId4" cstate="screen">
            <a:clrChange>
              <a:clrFrom>
                <a:srgbClr val="FFFFFF"/>
              </a:clrFrom>
              <a:clrTo>
                <a:srgbClr val="FFFFFF">
                  <a:alpha val="0"/>
                </a:srgbClr>
              </a:clrTo>
            </a:clrChange>
            <a:duotone>
              <a:srgbClr val="333399">
                <a:shade val="45000"/>
                <a:satMod val="135000"/>
              </a:srgbClr>
              <a:prstClr val="white"/>
            </a:duotone>
            <a:extLst>
              <a:ext uri="{28A0092B-C50C-407E-A947-70E740481C1C}">
                <a14:useLocalDpi xmlns:a14="http://schemas.microsoft.com/office/drawing/2010/main" val="0"/>
              </a:ext>
            </a:extLst>
          </a:blip>
          <a:stretch>
            <a:fillRect/>
          </a:stretch>
        </p:blipFill>
        <p:spPr>
          <a:xfrm>
            <a:off x="9145754" y="3525856"/>
            <a:ext cx="279774" cy="279774"/>
          </a:xfrm>
          <a:prstGeom prst="rect">
            <a:avLst/>
          </a:prstGeom>
        </p:spPr>
      </p:pic>
      <p:pic>
        <p:nvPicPr>
          <p:cNvPr id="35" name="図 34">
            <a:extLst>
              <a:ext uri="{FF2B5EF4-FFF2-40B4-BE49-F238E27FC236}">
                <a16:creationId xmlns:a16="http://schemas.microsoft.com/office/drawing/2014/main" id="{AB4A93DA-4295-A845-4F64-980B840A43D2}"/>
              </a:ext>
            </a:extLst>
          </p:cNvPr>
          <p:cNvPicPr>
            <a:picLocks noChangeAspect="1"/>
          </p:cNvPicPr>
          <p:nvPr/>
        </p:nvPicPr>
        <p:blipFill>
          <a:blip r:embed="rId3" cstate="screen">
            <a:duotone>
              <a:srgbClr val="333399">
                <a:shade val="45000"/>
                <a:satMod val="135000"/>
              </a:srgbClr>
              <a:prstClr val="white"/>
            </a:duotone>
            <a:extLst>
              <a:ext uri="{28A0092B-C50C-407E-A947-70E740481C1C}">
                <a14:useLocalDpi xmlns:a14="http://schemas.microsoft.com/office/drawing/2010/main" val="0"/>
              </a:ext>
            </a:extLst>
          </a:blip>
          <a:stretch>
            <a:fillRect/>
          </a:stretch>
        </p:blipFill>
        <p:spPr>
          <a:xfrm>
            <a:off x="7081951" y="3326661"/>
            <a:ext cx="394456" cy="432387"/>
          </a:xfrm>
          <a:prstGeom prst="rect">
            <a:avLst/>
          </a:prstGeom>
        </p:spPr>
      </p:pic>
      <p:cxnSp>
        <p:nvCxnSpPr>
          <p:cNvPr id="36" name="直線矢印コネクタ 35">
            <a:extLst>
              <a:ext uri="{FF2B5EF4-FFF2-40B4-BE49-F238E27FC236}">
                <a16:creationId xmlns:a16="http://schemas.microsoft.com/office/drawing/2014/main" id="{64DE5218-2553-746B-A558-ED2F06742388}"/>
              </a:ext>
            </a:extLst>
          </p:cNvPr>
          <p:cNvCxnSpPr>
            <a:cxnSpLocks/>
          </p:cNvCxnSpPr>
          <p:nvPr/>
        </p:nvCxnSpPr>
        <p:spPr>
          <a:xfrm flipV="1">
            <a:off x="7459347" y="3135035"/>
            <a:ext cx="622234" cy="493782"/>
          </a:xfrm>
          <a:prstGeom prst="straightConnector1">
            <a:avLst/>
          </a:prstGeom>
          <a:noFill/>
          <a:ln w="38100" cap="flat" cmpd="sng" algn="ctr">
            <a:solidFill>
              <a:srgbClr val="ED7D31"/>
            </a:solidFill>
            <a:prstDash val="solid"/>
            <a:tailEnd type="triangle"/>
          </a:ln>
          <a:effectLst/>
        </p:spPr>
      </p:cxnSp>
      <p:sp>
        <p:nvSpPr>
          <p:cNvPr id="38" name="フリーフォーム 234">
            <a:extLst>
              <a:ext uri="{FF2B5EF4-FFF2-40B4-BE49-F238E27FC236}">
                <a16:creationId xmlns:a16="http://schemas.microsoft.com/office/drawing/2014/main" id="{04B191AA-B3F2-6E4C-6EA8-C2C4004ABC21}"/>
              </a:ext>
            </a:extLst>
          </p:cNvPr>
          <p:cNvSpPr>
            <a:spLocks noChangeAspect="1"/>
          </p:cNvSpPr>
          <p:nvPr/>
        </p:nvSpPr>
        <p:spPr>
          <a:xfrm>
            <a:off x="8104502" y="2930962"/>
            <a:ext cx="1619496" cy="437634"/>
          </a:xfrm>
          <a:custGeom>
            <a:avLst/>
            <a:gdLst>
              <a:gd name="connsiteX0" fmla="*/ 5103070 w 6377426"/>
              <a:gd name="connsiteY0" fmla="*/ 1415013 h 1636942"/>
              <a:gd name="connsiteX1" fmla="*/ 5143448 w 6377426"/>
              <a:gd name="connsiteY1" fmla="*/ 1442235 h 1636942"/>
              <a:gd name="connsiteX2" fmla="*/ 5194366 w 6377426"/>
              <a:gd name="connsiteY2" fmla="*/ 1452515 h 1636942"/>
              <a:gd name="connsiteX3" fmla="*/ 5194366 w 6377426"/>
              <a:gd name="connsiteY3" fmla="*/ 1482238 h 1636942"/>
              <a:gd name="connsiteX4" fmla="*/ 5165916 w 6377426"/>
              <a:gd name="connsiteY4" fmla="*/ 1479370 h 1636942"/>
              <a:gd name="connsiteX5" fmla="*/ 5132033 w 6377426"/>
              <a:gd name="connsiteY5" fmla="*/ 1468852 h 1636942"/>
              <a:gd name="connsiteX6" fmla="*/ 5082576 w 6377426"/>
              <a:gd name="connsiteY6" fmla="*/ 1435507 h 1636942"/>
              <a:gd name="connsiteX7" fmla="*/ 4383694 w 6377426"/>
              <a:gd name="connsiteY7" fmla="*/ 1415013 h 1636942"/>
              <a:gd name="connsiteX8" fmla="*/ 4424072 w 6377426"/>
              <a:gd name="connsiteY8" fmla="*/ 1442235 h 1636942"/>
              <a:gd name="connsiteX9" fmla="*/ 4474990 w 6377426"/>
              <a:gd name="connsiteY9" fmla="*/ 1452515 h 1636942"/>
              <a:gd name="connsiteX10" fmla="*/ 4474990 w 6377426"/>
              <a:gd name="connsiteY10" fmla="*/ 1482238 h 1636942"/>
              <a:gd name="connsiteX11" fmla="*/ 4446540 w 6377426"/>
              <a:gd name="connsiteY11" fmla="*/ 1479370 h 1636942"/>
              <a:gd name="connsiteX12" fmla="*/ 4412657 w 6377426"/>
              <a:gd name="connsiteY12" fmla="*/ 1468852 h 1636942"/>
              <a:gd name="connsiteX13" fmla="*/ 4363200 w 6377426"/>
              <a:gd name="connsiteY13" fmla="*/ 1435507 h 1636942"/>
              <a:gd name="connsiteX14" fmla="*/ 5306162 w 6377426"/>
              <a:gd name="connsiteY14" fmla="*/ 1411857 h 1636942"/>
              <a:gd name="connsiteX15" fmla="*/ 5326672 w 6377426"/>
              <a:gd name="connsiteY15" fmla="*/ 1432366 h 1636942"/>
              <a:gd name="connsiteX16" fmla="*/ 5272555 w 6377426"/>
              <a:gd name="connsiteY16" fmla="*/ 1468852 h 1636942"/>
              <a:gd name="connsiteX17" fmla="*/ 5238673 w 6377426"/>
              <a:gd name="connsiteY17" fmla="*/ 1479370 h 1636942"/>
              <a:gd name="connsiteX18" fmla="*/ 5210186 w 6377426"/>
              <a:gd name="connsiteY18" fmla="*/ 1482242 h 1636942"/>
              <a:gd name="connsiteX19" fmla="*/ 5210186 w 6377426"/>
              <a:gd name="connsiteY19" fmla="*/ 1452515 h 1636942"/>
              <a:gd name="connsiteX20" fmla="*/ 5261105 w 6377426"/>
              <a:gd name="connsiteY20" fmla="*/ 1442235 h 1636942"/>
              <a:gd name="connsiteX21" fmla="*/ 4586786 w 6377426"/>
              <a:gd name="connsiteY21" fmla="*/ 1411857 h 1636942"/>
              <a:gd name="connsiteX22" fmla="*/ 4607296 w 6377426"/>
              <a:gd name="connsiteY22" fmla="*/ 1432366 h 1636942"/>
              <a:gd name="connsiteX23" fmla="*/ 4553179 w 6377426"/>
              <a:gd name="connsiteY23" fmla="*/ 1468852 h 1636942"/>
              <a:gd name="connsiteX24" fmla="*/ 4519297 w 6377426"/>
              <a:gd name="connsiteY24" fmla="*/ 1479370 h 1636942"/>
              <a:gd name="connsiteX25" fmla="*/ 4490810 w 6377426"/>
              <a:gd name="connsiteY25" fmla="*/ 1482242 h 1636942"/>
              <a:gd name="connsiteX26" fmla="*/ 4490810 w 6377426"/>
              <a:gd name="connsiteY26" fmla="*/ 1452515 h 1636942"/>
              <a:gd name="connsiteX27" fmla="*/ 4541729 w 6377426"/>
              <a:gd name="connsiteY27" fmla="*/ 1442235 h 1636942"/>
              <a:gd name="connsiteX28" fmla="*/ 3102823 w 6377426"/>
              <a:gd name="connsiteY28" fmla="*/ 1402569 h 1636942"/>
              <a:gd name="connsiteX29" fmla="*/ 3145466 w 6377426"/>
              <a:gd name="connsiteY29" fmla="*/ 1431317 h 1636942"/>
              <a:gd name="connsiteX30" fmla="*/ 3199239 w 6377426"/>
              <a:gd name="connsiteY30" fmla="*/ 1442174 h 1636942"/>
              <a:gd name="connsiteX31" fmla="*/ 3199239 w 6377426"/>
              <a:gd name="connsiteY31" fmla="*/ 1473563 h 1636942"/>
              <a:gd name="connsiteX32" fmla="*/ 3169193 w 6377426"/>
              <a:gd name="connsiteY32" fmla="*/ 1470535 h 1636942"/>
              <a:gd name="connsiteX33" fmla="*/ 3133410 w 6377426"/>
              <a:gd name="connsiteY33" fmla="*/ 1459427 h 1636942"/>
              <a:gd name="connsiteX34" fmla="*/ 3081180 w 6377426"/>
              <a:gd name="connsiteY34" fmla="*/ 1424212 h 1636942"/>
              <a:gd name="connsiteX35" fmla="*/ 1058306 w 6377426"/>
              <a:gd name="connsiteY35" fmla="*/ 1402569 h 1636942"/>
              <a:gd name="connsiteX36" fmla="*/ 1100947 w 6377426"/>
              <a:gd name="connsiteY36" fmla="*/ 1431317 h 1636942"/>
              <a:gd name="connsiteX37" fmla="*/ 1154721 w 6377426"/>
              <a:gd name="connsiteY37" fmla="*/ 1442174 h 1636942"/>
              <a:gd name="connsiteX38" fmla="*/ 1154721 w 6377426"/>
              <a:gd name="connsiteY38" fmla="*/ 1473563 h 1636942"/>
              <a:gd name="connsiteX39" fmla="*/ 1124675 w 6377426"/>
              <a:gd name="connsiteY39" fmla="*/ 1470535 h 1636942"/>
              <a:gd name="connsiteX40" fmla="*/ 1088893 w 6377426"/>
              <a:gd name="connsiteY40" fmla="*/ 1459427 h 1636942"/>
              <a:gd name="connsiteX41" fmla="*/ 1036662 w 6377426"/>
              <a:gd name="connsiteY41" fmla="*/ 1424212 h 1636942"/>
              <a:gd name="connsiteX42" fmla="*/ 3317303 w 6377426"/>
              <a:gd name="connsiteY42" fmla="*/ 1399236 h 1636942"/>
              <a:gd name="connsiteX43" fmla="*/ 3338964 w 6377426"/>
              <a:gd name="connsiteY43" fmla="*/ 1420895 h 1636942"/>
              <a:gd name="connsiteX44" fmla="*/ 3281812 w 6377426"/>
              <a:gd name="connsiteY44" fmla="*/ 1459427 h 1636942"/>
              <a:gd name="connsiteX45" fmla="*/ 3246030 w 6377426"/>
              <a:gd name="connsiteY45" fmla="*/ 1470535 h 1636942"/>
              <a:gd name="connsiteX46" fmla="*/ 3215946 w 6377426"/>
              <a:gd name="connsiteY46" fmla="*/ 1473568 h 1636942"/>
              <a:gd name="connsiteX47" fmla="*/ 3215946 w 6377426"/>
              <a:gd name="connsiteY47" fmla="*/ 1442174 h 1636942"/>
              <a:gd name="connsiteX48" fmla="*/ 3269720 w 6377426"/>
              <a:gd name="connsiteY48" fmla="*/ 1431317 h 1636942"/>
              <a:gd name="connsiteX49" fmla="*/ 1272786 w 6377426"/>
              <a:gd name="connsiteY49" fmla="*/ 1399236 h 1636942"/>
              <a:gd name="connsiteX50" fmla="*/ 1294445 w 6377426"/>
              <a:gd name="connsiteY50" fmla="*/ 1420895 h 1636942"/>
              <a:gd name="connsiteX51" fmla="*/ 1237294 w 6377426"/>
              <a:gd name="connsiteY51" fmla="*/ 1459427 h 1636942"/>
              <a:gd name="connsiteX52" fmla="*/ 1201512 w 6377426"/>
              <a:gd name="connsiteY52" fmla="*/ 1470535 h 1636942"/>
              <a:gd name="connsiteX53" fmla="*/ 1171428 w 6377426"/>
              <a:gd name="connsiteY53" fmla="*/ 1473568 h 1636942"/>
              <a:gd name="connsiteX54" fmla="*/ 1171428 w 6377426"/>
              <a:gd name="connsiteY54" fmla="*/ 1442174 h 1636942"/>
              <a:gd name="connsiteX55" fmla="*/ 1225202 w 6377426"/>
              <a:gd name="connsiteY55" fmla="*/ 1431317 h 1636942"/>
              <a:gd name="connsiteX56" fmla="*/ 5352677 w 6377426"/>
              <a:gd name="connsiteY56" fmla="*/ 1306613 h 1636942"/>
              <a:gd name="connsiteX57" fmla="*/ 5382389 w 6377426"/>
              <a:gd name="connsiteY57" fmla="*/ 1306613 h 1636942"/>
              <a:gd name="connsiteX58" fmla="*/ 5379133 w 6377426"/>
              <a:gd name="connsiteY58" fmla="*/ 1338910 h 1636942"/>
              <a:gd name="connsiteX59" fmla="*/ 5368615 w 6377426"/>
              <a:gd name="connsiteY59" fmla="*/ 1372792 h 1636942"/>
              <a:gd name="connsiteX60" fmla="*/ 5337090 w 6377426"/>
              <a:gd name="connsiteY60" fmla="*/ 1419551 h 1636942"/>
              <a:gd name="connsiteX61" fmla="*/ 5316490 w 6377426"/>
              <a:gd name="connsiteY61" fmla="*/ 1398952 h 1636942"/>
              <a:gd name="connsiteX62" fmla="*/ 5341534 w 6377426"/>
              <a:gd name="connsiteY62" fmla="*/ 1361806 h 1636942"/>
              <a:gd name="connsiteX63" fmla="*/ 5022200 w 6377426"/>
              <a:gd name="connsiteY63" fmla="*/ 1306613 h 1636942"/>
              <a:gd name="connsiteX64" fmla="*/ 5051875 w 6377426"/>
              <a:gd name="connsiteY64" fmla="*/ 1306613 h 1636942"/>
              <a:gd name="connsiteX65" fmla="*/ 5063018 w 6377426"/>
              <a:gd name="connsiteY65" fmla="*/ 1361806 h 1636942"/>
              <a:gd name="connsiteX66" fmla="*/ 5091564 w 6377426"/>
              <a:gd name="connsiteY66" fmla="*/ 1404146 h 1636942"/>
              <a:gd name="connsiteX67" fmla="*/ 5070986 w 6377426"/>
              <a:gd name="connsiteY67" fmla="*/ 1424724 h 1636942"/>
              <a:gd name="connsiteX68" fmla="*/ 5035973 w 6377426"/>
              <a:gd name="connsiteY68" fmla="*/ 1372792 h 1636942"/>
              <a:gd name="connsiteX69" fmla="*/ 5025456 w 6377426"/>
              <a:gd name="connsiteY69" fmla="*/ 1338910 h 1636942"/>
              <a:gd name="connsiteX70" fmla="*/ 4633301 w 6377426"/>
              <a:gd name="connsiteY70" fmla="*/ 1306613 h 1636942"/>
              <a:gd name="connsiteX71" fmla="*/ 4663013 w 6377426"/>
              <a:gd name="connsiteY71" fmla="*/ 1306613 h 1636942"/>
              <a:gd name="connsiteX72" fmla="*/ 4659757 w 6377426"/>
              <a:gd name="connsiteY72" fmla="*/ 1338910 h 1636942"/>
              <a:gd name="connsiteX73" fmla="*/ 4649239 w 6377426"/>
              <a:gd name="connsiteY73" fmla="*/ 1372792 h 1636942"/>
              <a:gd name="connsiteX74" fmla="*/ 4617714 w 6377426"/>
              <a:gd name="connsiteY74" fmla="*/ 1419551 h 1636942"/>
              <a:gd name="connsiteX75" fmla="*/ 4597114 w 6377426"/>
              <a:gd name="connsiteY75" fmla="*/ 1398952 h 1636942"/>
              <a:gd name="connsiteX76" fmla="*/ 4622158 w 6377426"/>
              <a:gd name="connsiteY76" fmla="*/ 1361806 h 1636942"/>
              <a:gd name="connsiteX77" fmla="*/ 4302824 w 6377426"/>
              <a:gd name="connsiteY77" fmla="*/ 1306613 h 1636942"/>
              <a:gd name="connsiteX78" fmla="*/ 4332499 w 6377426"/>
              <a:gd name="connsiteY78" fmla="*/ 1306613 h 1636942"/>
              <a:gd name="connsiteX79" fmla="*/ 4343642 w 6377426"/>
              <a:gd name="connsiteY79" fmla="*/ 1361806 h 1636942"/>
              <a:gd name="connsiteX80" fmla="*/ 4372188 w 6377426"/>
              <a:gd name="connsiteY80" fmla="*/ 1404146 h 1636942"/>
              <a:gd name="connsiteX81" fmla="*/ 4351610 w 6377426"/>
              <a:gd name="connsiteY81" fmla="*/ 1424724 h 1636942"/>
              <a:gd name="connsiteX82" fmla="*/ 4316597 w 6377426"/>
              <a:gd name="connsiteY82" fmla="*/ 1372792 h 1636942"/>
              <a:gd name="connsiteX83" fmla="*/ 4306080 w 6377426"/>
              <a:gd name="connsiteY83" fmla="*/ 1338910 h 1636942"/>
              <a:gd name="connsiteX84" fmla="*/ 3366427 w 6377426"/>
              <a:gd name="connsiteY84" fmla="*/ 1288091 h 1636942"/>
              <a:gd name="connsiteX85" fmla="*/ 3397805 w 6377426"/>
              <a:gd name="connsiteY85" fmla="*/ 1288091 h 1636942"/>
              <a:gd name="connsiteX86" fmla="*/ 3394366 w 6377426"/>
              <a:gd name="connsiteY86" fmla="*/ 1322199 h 1636942"/>
              <a:gd name="connsiteX87" fmla="*/ 3383258 w 6377426"/>
              <a:gd name="connsiteY87" fmla="*/ 1357980 h 1636942"/>
              <a:gd name="connsiteX88" fmla="*/ 3349966 w 6377426"/>
              <a:gd name="connsiteY88" fmla="*/ 1407361 h 1636942"/>
              <a:gd name="connsiteX89" fmla="*/ 3328211 w 6377426"/>
              <a:gd name="connsiteY89" fmla="*/ 1385607 h 1636942"/>
              <a:gd name="connsiteX90" fmla="*/ 3354659 w 6377426"/>
              <a:gd name="connsiteY90" fmla="*/ 1346378 h 1636942"/>
              <a:gd name="connsiteX91" fmla="*/ 3017419 w 6377426"/>
              <a:gd name="connsiteY91" fmla="*/ 1288091 h 1636942"/>
              <a:gd name="connsiteX92" fmla="*/ 3048758 w 6377426"/>
              <a:gd name="connsiteY92" fmla="*/ 1288091 h 1636942"/>
              <a:gd name="connsiteX93" fmla="*/ 3060526 w 6377426"/>
              <a:gd name="connsiteY93" fmla="*/ 1346378 h 1636942"/>
              <a:gd name="connsiteX94" fmla="*/ 3090672 w 6377426"/>
              <a:gd name="connsiteY94" fmla="*/ 1391093 h 1636942"/>
              <a:gd name="connsiteX95" fmla="*/ 3068940 w 6377426"/>
              <a:gd name="connsiteY95" fmla="*/ 1412824 h 1636942"/>
              <a:gd name="connsiteX96" fmla="*/ 3031964 w 6377426"/>
              <a:gd name="connsiteY96" fmla="*/ 1357980 h 1636942"/>
              <a:gd name="connsiteX97" fmla="*/ 3020857 w 6377426"/>
              <a:gd name="connsiteY97" fmla="*/ 1322199 h 1636942"/>
              <a:gd name="connsiteX98" fmla="*/ 1321909 w 6377426"/>
              <a:gd name="connsiteY98" fmla="*/ 1288091 h 1636942"/>
              <a:gd name="connsiteX99" fmla="*/ 1353287 w 6377426"/>
              <a:gd name="connsiteY99" fmla="*/ 1288091 h 1636942"/>
              <a:gd name="connsiteX100" fmla="*/ 1349848 w 6377426"/>
              <a:gd name="connsiteY100" fmla="*/ 1322199 h 1636942"/>
              <a:gd name="connsiteX101" fmla="*/ 1338740 w 6377426"/>
              <a:gd name="connsiteY101" fmla="*/ 1357980 h 1636942"/>
              <a:gd name="connsiteX102" fmla="*/ 1305448 w 6377426"/>
              <a:gd name="connsiteY102" fmla="*/ 1407361 h 1636942"/>
              <a:gd name="connsiteX103" fmla="*/ 1283693 w 6377426"/>
              <a:gd name="connsiteY103" fmla="*/ 1385607 h 1636942"/>
              <a:gd name="connsiteX104" fmla="*/ 1310141 w 6377426"/>
              <a:gd name="connsiteY104" fmla="*/ 1346378 h 1636942"/>
              <a:gd name="connsiteX105" fmla="*/ 972901 w 6377426"/>
              <a:gd name="connsiteY105" fmla="*/ 1288091 h 1636942"/>
              <a:gd name="connsiteX106" fmla="*/ 1004240 w 6377426"/>
              <a:gd name="connsiteY106" fmla="*/ 1288091 h 1636942"/>
              <a:gd name="connsiteX107" fmla="*/ 1016007 w 6377426"/>
              <a:gd name="connsiteY107" fmla="*/ 1346378 h 1636942"/>
              <a:gd name="connsiteX108" fmla="*/ 1046154 w 6377426"/>
              <a:gd name="connsiteY108" fmla="*/ 1391093 h 1636942"/>
              <a:gd name="connsiteX109" fmla="*/ 1024422 w 6377426"/>
              <a:gd name="connsiteY109" fmla="*/ 1412824 h 1636942"/>
              <a:gd name="connsiteX110" fmla="*/ 987446 w 6377426"/>
              <a:gd name="connsiteY110" fmla="*/ 1357980 h 1636942"/>
              <a:gd name="connsiteX111" fmla="*/ 976339 w 6377426"/>
              <a:gd name="connsiteY111" fmla="*/ 1322199 h 1636942"/>
              <a:gd name="connsiteX112" fmla="*/ 1616032 w 6377426"/>
              <a:gd name="connsiteY112" fmla="*/ 1228181 h 1636942"/>
              <a:gd name="connsiteX113" fmla="*/ 1616032 w 6377426"/>
              <a:gd name="connsiteY113" fmla="*/ 1342481 h 1636942"/>
              <a:gd name="connsiteX114" fmla="*/ 2732032 w 6377426"/>
              <a:gd name="connsiteY114" fmla="*/ 1342481 h 1636942"/>
              <a:gd name="connsiteX115" fmla="*/ 2732032 w 6377426"/>
              <a:gd name="connsiteY115" fmla="*/ 1228181 h 1636942"/>
              <a:gd name="connsiteX116" fmla="*/ 5335270 w 6377426"/>
              <a:gd name="connsiteY116" fmla="*/ 1182813 h 1636942"/>
              <a:gd name="connsiteX117" fmla="*/ 5368615 w 6377426"/>
              <a:gd name="connsiteY117" fmla="*/ 1232270 h 1636942"/>
              <a:gd name="connsiteX118" fmla="*/ 5379133 w 6377426"/>
              <a:gd name="connsiteY118" fmla="*/ 1266154 h 1636942"/>
              <a:gd name="connsiteX119" fmla="*/ 5381556 w 6377426"/>
              <a:gd name="connsiteY119" fmla="*/ 1290185 h 1636942"/>
              <a:gd name="connsiteX120" fmla="*/ 5350829 w 6377426"/>
              <a:gd name="connsiteY120" fmla="*/ 1290185 h 1636942"/>
              <a:gd name="connsiteX121" fmla="*/ 5341534 w 6377426"/>
              <a:gd name="connsiteY121" fmla="*/ 1244149 h 1636942"/>
              <a:gd name="connsiteX122" fmla="*/ 5314312 w 6377426"/>
              <a:gd name="connsiteY122" fmla="*/ 1203771 h 1636942"/>
              <a:gd name="connsiteX123" fmla="*/ 4615894 w 6377426"/>
              <a:gd name="connsiteY123" fmla="*/ 1182813 h 1636942"/>
              <a:gd name="connsiteX124" fmla="*/ 4649239 w 6377426"/>
              <a:gd name="connsiteY124" fmla="*/ 1232270 h 1636942"/>
              <a:gd name="connsiteX125" fmla="*/ 4659757 w 6377426"/>
              <a:gd name="connsiteY125" fmla="*/ 1266154 h 1636942"/>
              <a:gd name="connsiteX126" fmla="*/ 4662180 w 6377426"/>
              <a:gd name="connsiteY126" fmla="*/ 1290185 h 1636942"/>
              <a:gd name="connsiteX127" fmla="*/ 4631453 w 6377426"/>
              <a:gd name="connsiteY127" fmla="*/ 1290185 h 1636942"/>
              <a:gd name="connsiteX128" fmla="*/ 4622158 w 6377426"/>
              <a:gd name="connsiteY128" fmla="*/ 1244149 h 1636942"/>
              <a:gd name="connsiteX129" fmla="*/ 4594936 w 6377426"/>
              <a:gd name="connsiteY129" fmla="*/ 1203771 h 1636942"/>
              <a:gd name="connsiteX130" fmla="*/ 5072459 w 6377426"/>
              <a:gd name="connsiteY130" fmla="*/ 1178154 h 1636942"/>
              <a:gd name="connsiteX131" fmla="*/ 5093397 w 6377426"/>
              <a:gd name="connsiteY131" fmla="*/ 1199091 h 1636942"/>
              <a:gd name="connsiteX132" fmla="*/ 5063018 w 6377426"/>
              <a:gd name="connsiteY132" fmla="*/ 1244149 h 1636942"/>
              <a:gd name="connsiteX133" fmla="*/ 5053724 w 6377426"/>
              <a:gd name="connsiteY133" fmla="*/ 1290185 h 1636942"/>
              <a:gd name="connsiteX134" fmla="*/ 5023033 w 6377426"/>
              <a:gd name="connsiteY134" fmla="*/ 1290185 h 1636942"/>
              <a:gd name="connsiteX135" fmla="*/ 5025456 w 6377426"/>
              <a:gd name="connsiteY135" fmla="*/ 1266154 h 1636942"/>
              <a:gd name="connsiteX136" fmla="*/ 5035973 w 6377426"/>
              <a:gd name="connsiteY136" fmla="*/ 1232270 h 1636942"/>
              <a:gd name="connsiteX137" fmla="*/ 4353083 w 6377426"/>
              <a:gd name="connsiteY137" fmla="*/ 1178154 h 1636942"/>
              <a:gd name="connsiteX138" fmla="*/ 4374021 w 6377426"/>
              <a:gd name="connsiteY138" fmla="*/ 1199091 h 1636942"/>
              <a:gd name="connsiteX139" fmla="*/ 4343642 w 6377426"/>
              <a:gd name="connsiteY139" fmla="*/ 1244149 h 1636942"/>
              <a:gd name="connsiteX140" fmla="*/ 4334348 w 6377426"/>
              <a:gd name="connsiteY140" fmla="*/ 1290185 h 1636942"/>
              <a:gd name="connsiteX141" fmla="*/ 4303657 w 6377426"/>
              <a:gd name="connsiteY141" fmla="*/ 1290185 h 1636942"/>
              <a:gd name="connsiteX142" fmla="*/ 4306080 w 6377426"/>
              <a:gd name="connsiteY142" fmla="*/ 1266154 h 1636942"/>
              <a:gd name="connsiteX143" fmla="*/ 4316597 w 6377426"/>
              <a:gd name="connsiteY143" fmla="*/ 1232270 h 1636942"/>
              <a:gd name="connsiteX144" fmla="*/ 5203880 w 6377426"/>
              <a:gd name="connsiteY144" fmla="*/ 1177862 h 1636942"/>
              <a:gd name="connsiteX145" fmla="*/ 5329880 w 6377426"/>
              <a:gd name="connsiteY145" fmla="*/ 1303862 h 1636942"/>
              <a:gd name="connsiteX146" fmla="*/ 5203880 w 6377426"/>
              <a:gd name="connsiteY146" fmla="*/ 1429862 h 1636942"/>
              <a:gd name="connsiteX147" fmla="*/ 5077880 w 6377426"/>
              <a:gd name="connsiteY147" fmla="*/ 1303862 h 1636942"/>
              <a:gd name="connsiteX148" fmla="*/ 5203880 w 6377426"/>
              <a:gd name="connsiteY148" fmla="*/ 1177862 h 1636942"/>
              <a:gd name="connsiteX149" fmla="*/ 4484504 w 6377426"/>
              <a:gd name="connsiteY149" fmla="*/ 1177862 h 1636942"/>
              <a:gd name="connsiteX150" fmla="*/ 4610504 w 6377426"/>
              <a:gd name="connsiteY150" fmla="*/ 1303862 h 1636942"/>
              <a:gd name="connsiteX151" fmla="*/ 4484504 w 6377426"/>
              <a:gd name="connsiteY151" fmla="*/ 1429862 h 1636942"/>
              <a:gd name="connsiteX152" fmla="*/ 4358504 w 6377426"/>
              <a:gd name="connsiteY152" fmla="*/ 1303862 h 1636942"/>
              <a:gd name="connsiteX153" fmla="*/ 4484504 w 6377426"/>
              <a:gd name="connsiteY153" fmla="*/ 1177862 h 1636942"/>
              <a:gd name="connsiteX154" fmla="*/ 3348044 w 6377426"/>
              <a:gd name="connsiteY154" fmla="*/ 1157349 h 1636942"/>
              <a:gd name="connsiteX155" fmla="*/ 3383258 w 6377426"/>
              <a:gd name="connsiteY155" fmla="*/ 1209579 h 1636942"/>
              <a:gd name="connsiteX156" fmla="*/ 3394366 w 6377426"/>
              <a:gd name="connsiteY156" fmla="*/ 1245363 h 1636942"/>
              <a:gd name="connsiteX157" fmla="*/ 3396925 w 6377426"/>
              <a:gd name="connsiteY157" fmla="*/ 1270741 h 1636942"/>
              <a:gd name="connsiteX158" fmla="*/ 3364475 w 6377426"/>
              <a:gd name="connsiteY158" fmla="*/ 1270741 h 1636942"/>
              <a:gd name="connsiteX159" fmla="*/ 3354659 w 6377426"/>
              <a:gd name="connsiteY159" fmla="*/ 1222124 h 1636942"/>
              <a:gd name="connsiteX160" fmla="*/ 3325910 w 6377426"/>
              <a:gd name="connsiteY160" fmla="*/ 1179482 h 1636942"/>
              <a:gd name="connsiteX161" fmla="*/ 1303526 w 6377426"/>
              <a:gd name="connsiteY161" fmla="*/ 1157349 h 1636942"/>
              <a:gd name="connsiteX162" fmla="*/ 1338740 w 6377426"/>
              <a:gd name="connsiteY162" fmla="*/ 1209579 h 1636942"/>
              <a:gd name="connsiteX163" fmla="*/ 1349848 w 6377426"/>
              <a:gd name="connsiteY163" fmla="*/ 1245363 h 1636942"/>
              <a:gd name="connsiteX164" fmla="*/ 1352407 w 6377426"/>
              <a:gd name="connsiteY164" fmla="*/ 1270741 h 1636942"/>
              <a:gd name="connsiteX165" fmla="*/ 1319957 w 6377426"/>
              <a:gd name="connsiteY165" fmla="*/ 1270741 h 1636942"/>
              <a:gd name="connsiteX166" fmla="*/ 1310141 w 6377426"/>
              <a:gd name="connsiteY166" fmla="*/ 1222124 h 1636942"/>
              <a:gd name="connsiteX167" fmla="*/ 1281392 w 6377426"/>
              <a:gd name="connsiteY167" fmla="*/ 1179482 h 1636942"/>
              <a:gd name="connsiteX168" fmla="*/ 3070496 w 6377426"/>
              <a:gd name="connsiteY168" fmla="*/ 1152428 h 1636942"/>
              <a:gd name="connsiteX169" fmla="*/ 3092608 w 6377426"/>
              <a:gd name="connsiteY169" fmla="*/ 1174539 h 1636942"/>
              <a:gd name="connsiteX170" fmla="*/ 3060526 w 6377426"/>
              <a:gd name="connsiteY170" fmla="*/ 1222124 h 1636942"/>
              <a:gd name="connsiteX171" fmla="*/ 3050710 w 6377426"/>
              <a:gd name="connsiteY171" fmla="*/ 1270741 h 1636942"/>
              <a:gd name="connsiteX172" fmla="*/ 3018298 w 6377426"/>
              <a:gd name="connsiteY172" fmla="*/ 1270741 h 1636942"/>
              <a:gd name="connsiteX173" fmla="*/ 3020857 w 6377426"/>
              <a:gd name="connsiteY173" fmla="*/ 1245363 h 1636942"/>
              <a:gd name="connsiteX174" fmla="*/ 3031964 w 6377426"/>
              <a:gd name="connsiteY174" fmla="*/ 1209579 h 1636942"/>
              <a:gd name="connsiteX175" fmla="*/ 1025978 w 6377426"/>
              <a:gd name="connsiteY175" fmla="*/ 1152428 h 1636942"/>
              <a:gd name="connsiteX176" fmla="*/ 1048090 w 6377426"/>
              <a:gd name="connsiteY176" fmla="*/ 1174539 h 1636942"/>
              <a:gd name="connsiteX177" fmla="*/ 1016007 w 6377426"/>
              <a:gd name="connsiteY177" fmla="*/ 1222124 h 1636942"/>
              <a:gd name="connsiteX178" fmla="*/ 1006192 w 6377426"/>
              <a:gd name="connsiteY178" fmla="*/ 1270741 h 1636942"/>
              <a:gd name="connsiteX179" fmla="*/ 973781 w 6377426"/>
              <a:gd name="connsiteY179" fmla="*/ 1270741 h 1636942"/>
              <a:gd name="connsiteX180" fmla="*/ 976339 w 6377426"/>
              <a:gd name="connsiteY180" fmla="*/ 1245363 h 1636942"/>
              <a:gd name="connsiteX181" fmla="*/ 987446 w 6377426"/>
              <a:gd name="connsiteY181" fmla="*/ 1209579 h 1636942"/>
              <a:gd name="connsiteX182" fmla="*/ 3209286 w 6377426"/>
              <a:gd name="connsiteY182" fmla="*/ 1152120 h 1636942"/>
              <a:gd name="connsiteX183" fmla="*/ 3342351 w 6377426"/>
              <a:gd name="connsiteY183" fmla="*/ 1285185 h 1636942"/>
              <a:gd name="connsiteX184" fmla="*/ 3209286 w 6377426"/>
              <a:gd name="connsiteY184" fmla="*/ 1418251 h 1636942"/>
              <a:gd name="connsiteX185" fmla="*/ 3076221 w 6377426"/>
              <a:gd name="connsiteY185" fmla="*/ 1285185 h 1636942"/>
              <a:gd name="connsiteX186" fmla="*/ 3209286 w 6377426"/>
              <a:gd name="connsiteY186" fmla="*/ 1152120 h 1636942"/>
              <a:gd name="connsiteX187" fmla="*/ 1164768 w 6377426"/>
              <a:gd name="connsiteY187" fmla="*/ 1152120 h 1636942"/>
              <a:gd name="connsiteX188" fmla="*/ 1297834 w 6377426"/>
              <a:gd name="connsiteY188" fmla="*/ 1285185 h 1636942"/>
              <a:gd name="connsiteX189" fmla="*/ 1164768 w 6377426"/>
              <a:gd name="connsiteY189" fmla="*/ 1418251 h 1636942"/>
              <a:gd name="connsiteX190" fmla="*/ 1031703 w 6377426"/>
              <a:gd name="connsiteY190" fmla="*/ 1285185 h 1636942"/>
              <a:gd name="connsiteX191" fmla="*/ 1164768 w 6377426"/>
              <a:gd name="connsiteY191" fmla="*/ 1152120 h 1636942"/>
              <a:gd name="connsiteX192" fmla="*/ 5194366 w 6377426"/>
              <a:gd name="connsiteY192" fmla="*/ 1122824 h 1636942"/>
              <a:gd name="connsiteX193" fmla="*/ 5194366 w 6377426"/>
              <a:gd name="connsiteY193" fmla="*/ 1153439 h 1636942"/>
              <a:gd name="connsiteX194" fmla="*/ 5143448 w 6377426"/>
              <a:gd name="connsiteY194" fmla="*/ 1163719 h 1636942"/>
              <a:gd name="connsiteX195" fmla="*/ 5106302 w 6377426"/>
              <a:gd name="connsiteY195" fmla="*/ 1188763 h 1636942"/>
              <a:gd name="connsiteX196" fmla="*/ 5085274 w 6377426"/>
              <a:gd name="connsiteY196" fmla="*/ 1167736 h 1636942"/>
              <a:gd name="connsiteX197" fmla="*/ 5132033 w 6377426"/>
              <a:gd name="connsiteY197" fmla="*/ 1136210 h 1636942"/>
              <a:gd name="connsiteX198" fmla="*/ 5165916 w 6377426"/>
              <a:gd name="connsiteY198" fmla="*/ 1125692 h 1636942"/>
              <a:gd name="connsiteX199" fmla="*/ 4474990 w 6377426"/>
              <a:gd name="connsiteY199" fmla="*/ 1122824 h 1636942"/>
              <a:gd name="connsiteX200" fmla="*/ 4474990 w 6377426"/>
              <a:gd name="connsiteY200" fmla="*/ 1153439 h 1636942"/>
              <a:gd name="connsiteX201" fmla="*/ 4424072 w 6377426"/>
              <a:gd name="connsiteY201" fmla="*/ 1163719 h 1636942"/>
              <a:gd name="connsiteX202" fmla="*/ 4386926 w 6377426"/>
              <a:gd name="connsiteY202" fmla="*/ 1188763 h 1636942"/>
              <a:gd name="connsiteX203" fmla="*/ 4365898 w 6377426"/>
              <a:gd name="connsiteY203" fmla="*/ 1167736 h 1636942"/>
              <a:gd name="connsiteX204" fmla="*/ 4412657 w 6377426"/>
              <a:gd name="connsiteY204" fmla="*/ 1136210 h 1636942"/>
              <a:gd name="connsiteX205" fmla="*/ 4446540 w 6377426"/>
              <a:gd name="connsiteY205" fmla="*/ 1125692 h 1636942"/>
              <a:gd name="connsiteX206" fmla="*/ 5210186 w 6377426"/>
              <a:gd name="connsiteY206" fmla="*/ 1122821 h 1636942"/>
              <a:gd name="connsiteX207" fmla="*/ 5238673 w 6377426"/>
              <a:gd name="connsiteY207" fmla="*/ 1125692 h 1636942"/>
              <a:gd name="connsiteX208" fmla="*/ 5272555 w 6377426"/>
              <a:gd name="connsiteY208" fmla="*/ 1136210 h 1636942"/>
              <a:gd name="connsiteX209" fmla="*/ 5324487 w 6377426"/>
              <a:gd name="connsiteY209" fmla="*/ 1171223 h 1636942"/>
              <a:gd name="connsiteX210" fmla="*/ 5303445 w 6377426"/>
              <a:gd name="connsiteY210" fmla="*/ 1192265 h 1636942"/>
              <a:gd name="connsiteX211" fmla="*/ 5261105 w 6377426"/>
              <a:gd name="connsiteY211" fmla="*/ 1163719 h 1636942"/>
              <a:gd name="connsiteX212" fmla="*/ 5210186 w 6377426"/>
              <a:gd name="connsiteY212" fmla="*/ 1153439 h 1636942"/>
              <a:gd name="connsiteX213" fmla="*/ 4490810 w 6377426"/>
              <a:gd name="connsiteY213" fmla="*/ 1122821 h 1636942"/>
              <a:gd name="connsiteX214" fmla="*/ 4519297 w 6377426"/>
              <a:gd name="connsiteY214" fmla="*/ 1125692 h 1636942"/>
              <a:gd name="connsiteX215" fmla="*/ 4553179 w 6377426"/>
              <a:gd name="connsiteY215" fmla="*/ 1136210 h 1636942"/>
              <a:gd name="connsiteX216" fmla="*/ 4605111 w 6377426"/>
              <a:gd name="connsiteY216" fmla="*/ 1171223 h 1636942"/>
              <a:gd name="connsiteX217" fmla="*/ 4584069 w 6377426"/>
              <a:gd name="connsiteY217" fmla="*/ 1192265 h 1636942"/>
              <a:gd name="connsiteX218" fmla="*/ 4541729 w 6377426"/>
              <a:gd name="connsiteY218" fmla="*/ 1163719 h 1636942"/>
              <a:gd name="connsiteX219" fmla="*/ 4490810 w 6377426"/>
              <a:gd name="connsiteY219" fmla="*/ 1153439 h 1636942"/>
              <a:gd name="connsiteX220" fmla="*/ 3199239 w 6377426"/>
              <a:gd name="connsiteY220" fmla="*/ 1093996 h 1636942"/>
              <a:gd name="connsiteX221" fmla="*/ 3199239 w 6377426"/>
              <a:gd name="connsiteY221" fmla="*/ 1126327 h 1636942"/>
              <a:gd name="connsiteX222" fmla="*/ 3145466 w 6377426"/>
              <a:gd name="connsiteY222" fmla="*/ 1137184 h 1636942"/>
              <a:gd name="connsiteX223" fmla="*/ 3106237 w 6377426"/>
              <a:gd name="connsiteY223" fmla="*/ 1163632 h 1636942"/>
              <a:gd name="connsiteX224" fmla="*/ 3084030 w 6377426"/>
              <a:gd name="connsiteY224" fmla="*/ 1141426 h 1636942"/>
              <a:gd name="connsiteX225" fmla="*/ 3133410 w 6377426"/>
              <a:gd name="connsiteY225" fmla="*/ 1108132 h 1636942"/>
              <a:gd name="connsiteX226" fmla="*/ 3169193 w 6377426"/>
              <a:gd name="connsiteY226" fmla="*/ 1097025 h 1636942"/>
              <a:gd name="connsiteX227" fmla="*/ 1154721 w 6377426"/>
              <a:gd name="connsiteY227" fmla="*/ 1093996 h 1636942"/>
              <a:gd name="connsiteX228" fmla="*/ 1154721 w 6377426"/>
              <a:gd name="connsiteY228" fmla="*/ 1126327 h 1636942"/>
              <a:gd name="connsiteX229" fmla="*/ 1100947 w 6377426"/>
              <a:gd name="connsiteY229" fmla="*/ 1137184 h 1636942"/>
              <a:gd name="connsiteX230" fmla="*/ 1061719 w 6377426"/>
              <a:gd name="connsiteY230" fmla="*/ 1163632 h 1636942"/>
              <a:gd name="connsiteX231" fmla="*/ 1039512 w 6377426"/>
              <a:gd name="connsiteY231" fmla="*/ 1141426 h 1636942"/>
              <a:gd name="connsiteX232" fmla="*/ 1088893 w 6377426"/>
              <a:gd name="connsiteY232" fmla="*/ 1108132 h 1636942"/>
              <a:gd name="connsiteX233" fmla="*/ 1124675 w 6377426"/>
              <a:gd name="connsiteY233" fmla="*/ 1097025 h 1636942"/>
              <a:gd name="connsiteX234" fmla="*/ 3215946 w 6377426"/>
              <a:gd name="connsiteY234" fmla="*/ 1093993 h 1636942"/>
              <a:gd name="connsiteX235" fmla="*/ 3246030 w 6377426"/>
              <a:gd name="connsiteY235" fmla="*/ 1097025 h 1636942"/>
              <a:gd name="connsiteX236" fmla="*/ 3281812 w 6377426"/>
              <a:gd name="connsiteY236" fmla="*/ 1108132 h 1636942"/>
              <a:gd name="connsiteX237" fmla="*/ 3336656 w 6377426"/>
              <a:gd name="connsiteY237" fmla="*/ 1145109 h 1636942"/>
              <a:gd name="connsiteX238" fmla="*/ 3314434 w 6377426"/>
              <a:gd name="connsiteY238" fmla="*/ 1167331 h 1636942"/>
              <a:gd name="connsiteX239" fmla="*/ 3269720 w 6377426"/>
              <a:gd name="connsiteY239" fmla="*/ 1137184 h 1636942"/>
              <a:gd name="connsiteX240" fmla="*/ 3215946 w 6377426"/>
              <a:gd name="connsiteY240" fmla="*/ 1126327 h 1636942"/>
              <a:gd name="connsiteX241" fmla="*/ 1171428 w 6377426"/>
              <a:gd name="connsiteY241" fmla="*/ 1093993 h 1636942"/>
              <a:gd name="connsiteX242" fmla="*/ 1201512 w 6377426"/>
              <a:gd name="connsiteY242" fmla="*/ 1097025 h 1636942"/>
              <a:gd name="connsiteX243" fmla="*/ 1237294 w 6377426"/>
              <a:gd name="connsiteY243" fmla="*/ 1108132 h 1636942"/>
              <a:gd name="connsiteX244" fmla="*/ 1292138 w 6377426"/>
              <a:gd name="connsiteY244" fmla="*/ 1145109 h 1636942"/>
              <a:gd name="connsiteX245" fmla="*/ 1269916 w 6377426"/>
              <a:gd name="connsiteY245" fmla="*/ 1167331 h 1636942"/>
              <a:gd name="connsiteX246" fmla="*/ 1225202 w 6377426"/>
              <a:gd name="connsiteY246" fmla="*/ 1137184 h 1636942"/>
              <a:gd name="connsiteX247" fmla="*/ 1171428 w 6377426"/>
              <a:gd name="connsiteY247" fmla="*/ 1126327 h 1636942"/>
              <a:gd name="connsiteX248" fmla="*/ 5202277 w 6377426"/>
              <a:gd name="connsiteY248" fmla="*/ 1089184 h 1636942"/>
              <a:gd name="connsiteX249" fmla="*/ 4991201 w 6377426"/>
              <a:gd name="connsiteY249" fmla="*/ 1300260 h 1636942"/>
              <a:gd name="connsiteX250" fmla="*/ 5202277 w 6377426"/>
              <a:gd name="connsiteY250" fmla="*/ 1511336 h 1636942"/>
              <a:gd name="connsiteX251" fmla="*/ 5413353 w 6377426"/>
              <a:gd name="connsiteY251" fmla="*/ 1300260 h 1636942"/>
              <a:gd name="connsiteX252" fmla="*/ 5202277 w 6377426"/>
              <a:gd name="connsiteY252" fmla="*/ 1089184 h 1636942"/>
              <a:gd name="connsiteX253" fmla="*/ 4482901 w 6377426"/>
              <a:gd name="connsiteY253" fmla="*/ 1089184 h 1636942"/>
              <a:gd name="connsiteX254" fmla="*/ 4271825 w 6377426"/>
              <a:gd name="connsiteY254" fmla="*/ 1300260 h 1636942"/>
              <a:gd name="connsiteX255" fmla="*/ 4482901 w 6377426"/>
              <a:gd name="connsiteY255" fmla="*/ 1511336 h 1636942"/>
              <a:gd name="connsiteX256" fmla="*/ 4693977 w 6377426"/>
              <a:gd name="connsiteY256" fmla="*/ 1300260 h 1636942"/>
              <a:gd name="connsiteX257" fmla="*/ 4482901 w 6377426"/>
              <a:gd name="connsiteY257" fmla="*/ 1089184 h 1636942"/>
              <a:gd name="connsiteX258" fmla="*/ 3207593 w 6377426"/>
              <a:gd name="connsiteY258" fmla="*/ 1058469 h 1636942"/>
              <a:gd name="connsiteX259" fmla="*/ 2984682 w 6377426"/>
              <a:gd name="connsiteY259" fmla="*/ 1281381 h 1636942"/>
              <a:gd name="connsiteX260" fmla="*/ 3207593 w 6377426"/>
              <a:gd name="connsiteY260" fmla="*/ 1504293 h 1636942"/>
              <a:gd name="connsiteX261" fmla="*/ 3430505 w 6377426"/>
              <a:gd name="connsiteY261" fmla="*/ 1281381 h 1636942"/>
              <a:gd name="connsiteX262" fmla="*/ 3207593 w 6377426"/>
              <a:gd name="connsiteY262" fmla="*/ 1058469 h 1636942"/>
              <a:gd name="connsiteX263" fmla="*/ 1163075 w 6377426"/>
              <a:gd name="connsiteY263" fmla="*/ 1058469 h 1636942"/>
              <a:gd name="connsiteX264" fmla="*/ 940163 w 6377426"/>
              <a:gd name="connsiteY264" fmla="*/ 1281381 h 1636942"/>
              <a:gd name="connsiteX265" fmla="*/ 1163075 w 6377426"/>
              <a:gd name="connsiteY265" fmla="*/ 1504293 h 1636942"/>
              <a:gd name="connsiteX266" fmla="*/ 1385987 w 6377426"/>
              <a:gd name="connsiteY266" fmla="*/ 1281381 h 1636942"/>
              <a:gd name="connsiteX267" fmla="*/ 1163075 w 6377426"/>
              <a:gd name="connsiteY267" fmla="*/ 1058469 h 1636942"/>
              <a:gd name="connsiteX268" fmla="*/ 1616032 w 6377426"/>
              <a:gd name="connsiteY268" fmla="*/ 1021806 h 1636942"/>
              <a:gd name="connsiteX269" fmla="*/ 1616032 w 6377426"/>
              <a:gd name="connsiteY269" fmla="*/ 1136106 h 1636942"/>
              <a:gd name="connsiteX270" fmla="*/ 2732032 w 6377426"/>
              <a:gd name="connsiteY270" fmla="*/ 1136106 h 1636942"/>
              <a:gd name="connsiteX271" fmla="*/ 2732032 w 6377426"/>
              <a:gd name="connsiteY271" fmla="*/ 1021806 h 1636942"/>
              <a:gd name="connsiteX272" fmla="*/ 5202276 w 6377426"/>
              <a:gd name="connsiteY272" fmla="*/ 963576 h 1636942"/>
              <a:gd name="connsiteX273" fmla="*/ 5538959 w 6377426"/>
              <a:gd name="connsiteY273" fmla="*/ 1300259 h 1636942"/>
              <a:gd name="connsiteX274" fmla="*/ 5202276 w 6377426"/>
              <a:gd name="connsiteY274" fmla="*/ 1636942 h 1636942"/>
              <a:gd name="connsiteX275" fmla="*/ 4865593 w 6377426"/>
              <a:gd name="connsiteY275" fmla="*/ 1300259 h 1636942"/>
              <a:gd name="connsiteX276" fmla="*/ 5202276 w 6377426"/>
              <a:gd name="connsiteY276" fmla="*/ 963576 h 1636942"/>
              <a:gd name="connsiteX277" fmla="*/ 4482900 w 6377426"/>
              <a:gd name="connsiteY277" fmla="*/ 963576 h 1636942"/>
              <a:gd name="connsiteX278" fmla="*/ 4819583 w 6377426"/>
              <a:gd name="connsiteY278" fmla="*/ 1300259 h 1636942"/>
              <a:gd name="connsiteX279" fmla="*/ 4482900 w 6377426"/>
              <a:gd name="connsiteY279" fmla="*/ 1636942 h 1636942"/>
              <a:gd name="connsiteX280" fmla="*/ 4146217 w 6377426"/>
              <a:gd name="connsiteY280" fmla="*/ 1300259 h 1636942"/>
              <a:gd name="connsiteX281" fmla="*/ 4482900 w 6377426"/>
              <a:gd name="connsiteY281" fmla="*/ 963576 h 1636942"/>
              <a:gd name="connsiteX282" fmla="*/ 3426374 w 6377426"/>
              <a:gd name="connsiteY282" fmla="*/ 951955 h 1636942"/>
              <a:gd name="connsiteX283" fmla="*/ 3532596 w 6377426"/>
              <a:gd name="connsiteY283" fmla="*/ 951955 h 1636942"/>
              <a:gd name="connsiteX284" fmla="*/ 3532596 w 6377426"/>
              <a:gd name="connsiteY284" fmla="*/ 1070564 h 1636942"/>
              <a:gd name="connsiteX285" fmla="*/ 3519985 w 6377426"/>
              <a:gd name="connsiteY285" fmla="*/ 1047329 h 1636942"/>
              <a:gd name="connsiteX286" fmla="*/ 3473110 w 6377426"/>
              <a:gd name="connsiteY286" fmla="*/ 990516 h 1636942"/>
              <a:gd name="connsiteX287" fmla="*/ 1384730 w 6377426"/>
              <a:gd name="connsiteY287" fmla="*/ 951955 h 1636942"/>
              <a:gd name="connsiteX288" fmla="*/ 2976953 w 6377426"/>
              <a:gd name="connsiteY288" fmla="*/ 951955 h 1636942"/>
              <a:gd name="connsiteX289" fmla="*/ 2930217 w 6377426"/>
              <a:gd name="connsiteY289" fmla="*/ 990516 h 1636942"/>
              <a:gd name="connsiteX290" fmla="*/ 2817780 w 6377426"/>
              <a:gd name="connsiteY290" fmla="*/ 1261962 h 1636942"/>
              <a:gd name="connsiteX291" fmla="*/ 2847948 w 6377426"/>
              <a:gd name="connsiteY291" fmla="*/ 1411387 h 1636942"/>
              <a:gd name="connsiteX292" fmla="*/ 2858800 w 6377426"/>
              <a:gd name="connsiteY292" fmla="*/ 1431380 h 1636942"/>
              <a:gd name="connsiteX293" fmla="*/ 1502883 w 6377426"/>
              <a:gd name="connsiteY293" fmla="*/ 1431380 h 1636942"/>
              <a:gd name="connsiteX294" fmla="*/ 1513735 w 6377426"/>
              <a:gd name="connsiteY294" fmla="*/ 1411387 h 1636942"/>
              <a:gd name="connsiteX295" fmla="*/ 1543902 w 6377426"/>
              <a:gd name="connsiteY295" fmla="*/ 1261962 h 1636942"/>
              <a:gd name="connsiteX296" fmla="*/ 1431466 w 6377426"/>
              <a:gd name="connsiteY296" fmla="*/ 990516 h 1636942"/>
              <a:gd name="connsiteX297" fmla="*/ 3207592 w 6377426"/>
              <a:gd name="connsiteY297" fmla="*/ 925818 h 1636942"/>
              <a:gd name="connsiteX298" fmla="*/ 3563154 w 6377426"/>
              <a:gd name="connsiteY298" fmla="*/ 1281380 h 1636942"/>
              <a:gd name="connsiteX299" fmla="*/ 3207592 w 6377426"/>
              <a:gd name="connsiteY299" fmla="*/ 1636942 h 1636942"/>
              <a:gd name="connsiteX300" fmla="*/ 2852030 w 6377426"/>
              <a:gd name="connsiteY300" fmla="*/ 1281380 h 1636942"/>
              <a:gd name="connsiteX301" fmla="*/ 3207592 w 6377426"/>
              <a:gd name="connsiteY301" fmla="*/ 925818 h 1636942"/>
              <a:gd name="connsiteX302" fmla="*/ 1163074 w 6377426"/>
              <a:gd name="connsiteY302" fmla="*/ 925818 h 1636942"/>
              <a:gd name="connsiteX303" fmla="*/ 1518636 w 6377426"/>
              <a:gd name="connsiteY303" fmla="*/ 1281380 h 1636942"/>
              <a:gd name="connsiteX304" fmla="*/ 1163074 w 6377426"/>
              <a:gd name="connsiteY304" fmla="*/ 1636942 h 1636942"/>
              <a:gd name="connsiteX305" fmla="*/ 807512 w 6377426"/>
              <a:gd name="connsiteY305" fmla="*/ 1281380 h 1636942"/>
              <a:gd name="connsiteX306" fmla="*/ 1163074 w 6377426"/>
              <a:gd name="connsiteY306" fmla="*/ 925818 h 1636942"/>
              <a:gd name="connsiteX307" fmla="*/ 2028602 w 6377426"/>
              <a:gd name="connsiteY307" fmla="*/ 829870 h 1636942"/>
              <a:gd name="connsiteX308" fmla="*/ 5671626 w 6377426"/>
              <a:gd name="connsiteY308" fmla="*/ 829870 h 1636942"/>
              <a:gd name="connsiteX309" fmla="*/ 5671627 w 6377426"/>
              <a:gd name="connsiteY309" fmla="*/ 829870 h 1636942"/>
              <a:gd name="connsiteX310" fmla="*/ 5676223 w 6377426"/>
              <a:gd name="connsiteY310" fmla="*/ 829870 h 1636942"/>
              <a:gd name="connsiteX311" fmla="*/ 5676223 w 6377426"/>
              <a:gd name="connsiteY311" fmla="*/ 833481 h 1636942"/>
              <a:gd name="connsiteX312" fmla="*/ 6088697 w 6377426"/>
              <a:gd name="connsiteY312" fmla="*/ 1157528 h 1636942"/>
              <a:gd name="connsiteX313" fmla="*/ 6029103 w 6377426"/>
              <a:gd name="connsiteY313" fmla="*/ 1233385 h 1636942"/>
              <a:gd name="connsiteX314" fmla="*/ 5629807 w 6377426"/>
              <a:gd name="connsiteY314" fmla="*/ 919690 h 1636942"/>
              <a:gd name="connsiteX315" fmla="*/ 5445681 w 6377426"/>
              <a:gd name="connsiteY315" fmla="*/ 919690 h 1636942"/>
              <a:gd name="connsiteX316" fmla="*/ 5445681 w 6377426"/>
              <a:gd name="connsiteY316" fmla="*/ 1034031 h 1636942"/>
              <a:gd name="connsiteX317" fmla="*/ 5404292 w 6377426"/>
              <a:gd name="connsiteY317" fmla="*/ 999881 h 1636942"/>
              <a:gd name="connsiteX318" fmla="*/ 5203012 w 6377426"/>
              <a:gd name="connsiteY318" fmla="*/ 938399 h 1636942"/>
              <a:gd name="connsiteX319" fmla="*/ 4871303 w 6377426"/>
              <a:gd name="connsiteY319" fmla="*/ 1158271 h 1636942"/>
              <a:gd name="connsiteX320" fmla="*/ 4856138 w 6377426"/>
              <a:gd name="connsiteY320" fmla="*/ 1233383 h 1636942"/>
              <a:gd name="connsiteX321" fmla="*/ 4829881 w 6377426"/>
              <a:gd name="connsiteY321" fmla="*/ 1233383 h 1636942"/>
              <a:gd name="connsiteX322" fmla="*/ 4814717 w 6377426"/>
              <a:gd name="connsiteY322" fmla="*/ 1158271 h 1636942"/>
              <a:gd name="connsiteX323" fmla="*/ 4483007 w 6377426"/>
              <a:gd name="connsiteY323" fmla="*/ 938399 h 1636942"/>
              <a:gd name="connsiteX324" fmla="*/ 4281728 w 6377426"/>
              <a:gd name="connsiteY324" fmla="*/ 999881 h 1636942"/>
              <a:gd name="connsiteX325" fmla="*/ 4231924 w 6377426"/>
              <a:gd name="connsiteY325" fmla="*/ 1040973 h 1636942"/>
              <a:gd name="connsiteX326" fmla="*/ 4231924 w 6377426"/>
              <a:gd name="connsiteY326" fmla="*/ 919690 h 1636942"/>
              <a:gd name="connsiteX327" fmla="*/ 3372171 w 6377426"/>
              <a:gd name="connsiteY327" fmla="*/ 919690 h 1636942"/>
              <a:gd name="connsiteX328" fmla="*/ 3351088 w 6377426"/>
              <a:gd name="connsiteY328" fmla="*/ 908247 h 1636942"/>
              <a:gd name="connsiteX329" fmla="*/ 3201663 w 6377426"/>
              <a:gd name="connsiteY329" fmla="*/ 878079 h 1636942"/>
              <a:gd name="connsiteX330" fmla="*/ 3052239 w 6377426"/>
              <a:gd name="connsiteY330" fmla="*/ 908247 h 1636942"/>
              <a:gd name="connsiteX331" fmla="*/ 3031155 w 6377426"/>
              <a:gd name="connsiteY331" fmla="*/ 919690 h 1636942"/>
              <a:gd name="connsiteX332" fmla="*/ 2028602 w 6377426"/>
              <a:gd name="connsiteY332" fmla="*/ 919690 h 1636942"/>
              <a:gd name="connsiteX333" fmla="*/ 6277679 w 6377426"/>
              <a:gd name="connsiteY333" fmla="*/ 821205 h 1636942"/>
              <a:gd name="connsiteX334" fmla="*/ 6377426 w 6377426"/>
              <a:gd name="connsiteY334" fmla="*/ 821205 h 1636942"/>
              <a:gd name="connsiteX335" fmla="*/ 6377426 w 6377426"/>
              <a:gd name="connsiteY335" fmla="*/ 1031627 h 1636942"/>
              <a:gd name="connsiteX336" fmla="*/ 6277679 w 6377426"/>
              <a:gd name="connsiteY336" fmla="*/ 1031627 h 1636942"/>
              <a:gd name="connsiteX337" fmla="*/ 514424 w 6377426"/>
              <a:gd name="connsiteY337" fmla="*/ 573725 h 1636942"/>
              <a:gd name="connsiteX338" fmla="*/ 514424 w 6377426"/>
              <a:gd name="connsiteY338" fmla="*/ 815977 h 1636942"/>
              <a:gd name="connsiteX339" fmla="*/ 945748 w 6377426"/>
              <a:gd name="connsiteY339" fmla="*/ 815977 h 1636942"/>
              <a:gd name="connsiteX340" fmla="*/ 1066874 w 6377426"/>
              <a:gd name="connsiteY340" fmla="*/ 694851 h 1636942"/>
              <a:gd name="connsiteX341" fmla="*/ 1066874 w 6377426"/>
              <a:gd name="connsiteY341" fmla="*/ 573725 h 1636942"/>
              <a:gd name="connsiteX342" fmla="*/ 1097354 w 6377426"/>
              <a:gd name="connsiteY342" fmla="*/ 73660 h 1636942"/>
              <a:gd name="connsiteX343" fmla="*/ 1097354 w 6377426"/>
              <a:gd name="connsiteY343" fmla="*/ 485775 h 1636942"/>
              <a:gd name="connsiteX344" fmla="*/ 1238324 w 6377426"/>
              <a:gd name="connsiteY344" fmla="*/ 485775 h 1636942"/>
              <a:gd name="connsiteX345" fmla="*/ 1238324 w 6377426"/>
              <a:gd name="connsiteY345" fmla="*/ 73660 h 1636942"/>
              <a:gd name="connsiteX346" fmla="*/ 701431 w 6377426"/>
              <a:gd name="connsiteY346" fmla="*/ 73660 h 1636942"/>
              <a:gd name="connsiteX347" fmla="*/ 495374 w 6377426"/>
              <a:gd name="connsiteY347" fmla="*/ 279718 h 1636942"/>
              <a:gd name="connsiteX348" fmla="*/ 495374 w 6377426"/>
              <a:gd name="connsiteY348" fmla="*/ 485775 h 1636942"/>
              <a:gd name="connsiteX349" fmla="*/ 1066874 w 6377426"/>
              <a:gd name="connsiteY349" fmla="*/ 485775 h 1636942"/>
              <a:gd name="connsiteX350" fmla="*/ 1066874 w 6377426"/>
              <a:gd name="connsiteY350" fmla="*/ 73660 h 1636942"/>
              <a:gd name="connsiteX351" fmla="*/ 139657 w 6377426"/>
              <a:gd name="connsiteY351" fmla="*/ 69533 h 1636942"/>
              <a:gd name="connsiteX352" fmla="*/ 139657 w 6377426"/>
              <a:gd name="connsiteY352" fmla="*/ 154813 h 1636942"/>
              <a:gd name="connsiteX353" fmla="*/ 152931 w 6377426"/>
              <a:gd name="connsiteY353" fmla="*/ 154813 h 1636942"/>
              <a:gd name="connsiteX354" fmla="*/ 170998 w 6377426"/>
              <a:gd name="connsiteY354" fmla="*/ 172880 h 1636942"/>
              <a:gd name="connsiteX355" fmla="*/ 170998 w 6377426"/>
              <a:gd name="connsiteY355" fmla="*/ 282796 h 1636942"/>
              <a:gd name="connsiteX356" fmla="*/ 152931 w 6377426"/>
              <a:gd name="connsiteY356" fmla="*/ 300863 h 1636942"/>
              <a:gd name="connsiteX357" fmla="*/ 139657 w 6377426"/>
              <a:gd name="connsiteY357" fmla="*/ 300863 h 1636942"/>
              <a:gd name="connsiteX358" fmla="*/ 139657 w 6377426"/>
              <a:gd name="connsiteY358" fmla="*/ 434911 h 1636942"/>
              <a:gd name="connsiteX359" fmla="*/ 374195 w 6377426"/>
              <a:gd name="connsiteY359" fmla="*/ 493593 h 1636942"/>
              <a:gd name="connsiteX360" fmla="*/ 382344 w 6377426"/>
              <a:gd name="connsiteY360" fmla="*/ 490218 h 1636942"/>
              <a:gd name="connsiteX361" fmla="*/ 400124 w 6377426"/>
              <a:gd name="connsiteY361" fmla="*/ 490218 h 1636942"/>
              <a:gd name="connsiteX362" fmla="*/ 400124 w 6377426"/>
              <a:gd name="connsiteY362" fmla="*/ 316656 h 1636942"/>
              <a:gd name="connsiteX363" fmla="*/ 647247 w 6377426"/>
              <a:gd name="connsiteY363" fmla="*/ 69533 h 1636942"/>
              <a:gd name="connsiteX364" fmla="*/ 716780 w 6377426"/>
              <a:gd name="connsiteY364" fmla="*/ 0 h 1636942"/>
              <a:gd name="connsiteX365" fmla="*/ 1390724 w 6377426"/>
              <a:gd name="connsiteY365" fmla="*/ 0 h 1636942"/>
              <a:gd name="connsiteX366" fmla="*/ 1390724 w 6377426"/>
              <a:gd name="connsiteY366" fmla="*/ 850900 h 1636942"/>
              <a:gd name="connsiteX367" fmla="*/ 1390724 w 6377426"/>
              <a:gd name="connsiteY367" fmla="*/ 863600 h 1636942"/>
              <a:gd name="connsiteX368" fmla="*/ 1371060 w 6377426"/>
              <a:gd name="connsiteY368" fmla="*/ 863600 h 1636942"/>
              <a:gd name="connsiteX369" fmla="*/ 1304369 w 6377426"/>
              <a:gd name="connsiteY369" fmla="*/ 906671 h 1636942"/>
              <a:gd name="connsiteX370" fmla="*/ 1237385 w 6377426"/>
              <a:gd name="connsiteY370" fmla="*/ 885878 h 1636942"/>
              <a:gd name="connsiteX371" fmla="*/ 1160019 w 6377426"/>
              <a:gd name="connsiteY371" fmla="*/ 878079 h 1636942"/>
              <a:gd name="connsiteX372" fmla="*/ 806304 w 6377426"/>
              <a:gd name="connsiteY372" fmla="*/ 1112537 h 1636942"/>
              <a:gd name="connsiteX373" fmla="*/ 779641 w 6377426"/>
              <a:gd name="connsiteY373" fmla="*/ 1244600 h 1636942"/>
              <a:gd name="connsiteX374" fmla="*/ 529066 w 6377426"/>
              <a:gd name="connsiteY374" fmla="*/ 1244600 h 1636942"/>
              <a:gd name="connsiteX375" fmla="*/ 529066 w 6377426"/>
              <a:gd name="connsiteY375" fmla="*/ 1275920 h 1636942"/>
              <a:gd name="connsiteX376" fmla="*/ 499743 w 6377426"/>
              <a:gd name="connsiteY376" fmla="*/ 1305243 h 1636942"/>
              <a:gd name="connsiteX377" fmla="*/ 382457 w 6377426"/>
              <a:gd name="connsiteY377" fmla="*/ 1305243 h 1636942"/>
              <a:gd name="connsiteX378" fmla="*/ 353134 w 6377426"/>
              <a:gd name="connsiteY378" fmla="*/ 1275920 h 1636942"/>
              <a:gd name="connsiteX379" fmla="*/ 353134 w 6377426"/>
              <a:gd name="connsiteY379" fmla="*/ 1063420 h 1636942"/>
              <a:gd name="connsiteX380" fmla="*/ 382457 w 6377426"/>
              <a:gd name="connsiteY380" fmla="*/ 1034097 h 1636942"/>
              <a:gd name="connsiteX381" fmla="*/ 400124 w 6377426"/>
              <a:gd name="connsiteY381" fmla="*/ 1034097 h 1636942"/>
              <a:gd name="connsiteX382" fmla="*/ 400124 w 6377426"/>
              <a:gd name="connsiteY382" fmla="*/ 986474 h 1636942"/>
              <a:gd name="connsiteX383" fmla="*/ 495374 w 6377426"/>
              <a:gd name="connsiteY383" fmla="*/ 986474 h 1636942"/>
              <a:gd name="connsiteX384" fmla="*/ 495374 w 6377426"/>
              <a:gd name="connsiteY384" fmla="*/ 850900 h 1636942"/>
              <a:gd name="connsiteX385" fmla="*/ 397267 w 6377426"/>
              <a:gd name="connsiteY385" fmla="*/ 850900 h 1636942"/>
              <a:gd name="connsiteX386" fmla="*/ 397267 w 6377426"/>
              <a:gd name="connsiteY386" fmla="*/ 855346 h 1636942"/>
              <a:gd name="connsiteX387" fmla="*/ 382344 w 6377426"/>
              <a:gd name="connsiteY387" fmla="*/ 855346 h 1636942"/>
              <a:gd name="connsiteX388" fmla="*/ 369644 w 6377426"/>
              <a:gd name="connsiteY388" fmla="*/ 842646 h 1636942"/>
              <a:gd name="connsiteX389" fmla="*/ 369644 w 6377426"/>
              <a:gd name="connsiteY389" fmla="*/ 529564 h 1636942"/>
              <a:gd name="connsiteX390" fmla="*/ 94353 w 6377426"/>
              <a:gd name="connsiteY390" fmla="*/ 460686 h 1636942"/>
              <a:gd name="connsiteX391" fmla="*/ 96814 w 6377426"/>
              <a:gd name="connsiteY391" fmla="*/ 450850 h 1636942"/>
              <a:gd name="connsiteX392" fmla="*/ 93939 w 6377426"/>
              <a:gd name="connsiteY392" fmla="*/ 450850 h 1636942"/>
              <a:gd name="connsiteX393" fmla="*/ 93939 w 6377426"/>
              <a:gd name="connsiteY393" fmla="*/ 300863 h 1636942"/>
              <a:gd name="connsiteX394" fmla="*/ 80663 w 6377426"/>
              <a:gd name="connsiteY394" fmla="*/ 300863 h 1636942"/>
              <a:gd name="connsiteX395" fmla="*/ 62596 w 6377426"/>
              <a:gd name="connsiteY395" fmla="*/ 282796 h 1636942"/>
              <a:gd name="connsiteX396" fmla="*/ 62596 w 6377426"/>
              <a:gd name="connsiteY396" fmla="*/ 207522 h 1636942"/>
              <a:gd name="connsiteX397" fmla="*/ 42150 w 6377426"/>
              <a:gd name="connsiteY397" fmla="*/ 251368 h 1636942"/>
              <a:gd name="connsiteX398" fmla="*/ 32024 w 6377426"/>
              <a:gd name="connsiteY398" fmla="*/ 255053 h 1636942"/>
              <a:gd name="connsiteX399" fmla="*/ 4400 w 6377426"/>
              <a:gd name="connsiteY399" fmla="*/ 242172 h 1636942"/>
              <a:gd name="connsiteX400" fmla="*/ 715 w 6377426"/>
              <a:gd name="connsiteY400" fmla="*/ 232046 h 1636942"/>
              <a:gd name="connsiteX401" fmla="*/ 33509 w 6377426"/>
              <a:gd name="connsiteY401" fmla="*/ 161719 h 1636942"/>
              <a:gd name="connsiteX402" fmla="*/ 43635 w 6377426"/>
              <a:gd name="connsiteY402" fmla="*/ 158033 h 1636942"/>
              <a:gd name="connsiteX403" fmla="*/ 64681 w 6377426"/>
              <a:gd name="connsiteY403" fmla="*/ 167847 h 1636942"/>
              <a:gd name="connsiteX404" fmla="*/ 67888 w 6377426"/>
              <a:gd name="connsiteY404" fmla="*/ 160105 h 1636942"/>
              <a:gd name="connsiteX405" fmla="*/ 80663 w 6377426"/>
              <a:gd name="connsiteY405" fmla="*/ 154813 h 1636942"/>
              <a:gd name="connsiteX406" fmla="*/ 93939 w 6377426"/>
              <a:gd name="connsiteY406" fmla="*/ 154813 h 1636942"/>
              <a:gd name="connsiteX407" fmla="*/ 93939 w 6377426"/>
              <a:gd name="connsiteY407" fmla="*/ 69533 h 1636942"/>
              <a:gd name="connsiteX408" fmla="*/ 94353 w 6377426"/>
              <a:gd name="connsiteY408" fmla="*/ 69533 h 1636942"/>
              <a:gd name="connsiteX409" fmla="*/ 94353 w 6377426"/>
              <a:gd name="connsiteY409" fmla="*/ 33533 h 1636942"/>
              <a:gd name="connsiteX410" fmla="*/ 683247 w 6377426"/>
              <a:gd name="connsiteY410" fmla="*/ 33533 h 163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6377426" h="1636942">
                <a:moveTo>
                  <a:pt x="5103070" y="1415013"/>
                </a:moveTo>
                <a:lnTo>
                  <a:pt x="5143448" y="1442235"/>
                </a:lnTo>
                <a:lnTo>
                  <a:pt x="5194366" y="1452515"/>
                </a:lnTo>
                <a:lnTo>
                  <a:pt x="5194366" y="1482238"/>
                </a:lnTo>
                <a:lnTo>
                  <a:pt x="5165916" y="1479370"/>
                </a:lnTo>
                <a:cubicBezTo>
                  <a:pt x="5154166" y="1476965"/>
                  <a:pt x="5142831" y="1473419"/>
                  <a:pt x="5132033" y="1468852"/>
                </a:cubicBezTo>
                <a:lnTo>
                  <a:pt x="5082576" y="1435507"/>
                </a:lnTo>
                <a:close/>
                <a:moveTo>
                  <a:pt x="4383694" y="1415013"/>
                </a:moveTo>
                <a:lnTo>
                  <a:pt x="4424072" y="1442235"/>
                </a:lnTo>
                <a:lnTo>
                  <a:pt x="4474990" y="1452515"/>
                </a:lnTo>
                <a:lnTo>
                  <a:pt x="4474990" y="1482238"/>
                </a:lnTo>
                <a:lnTo>
                  <a:pt x="4446540" y="1479370"/>
                </a:lnTo>
                <a:cubicBezTo>
                  <a:pt x="4434790" y="1476965"/>
                  <a:pt x="4423455" y="1473419"/>
                  <a:pt x="4412657" y="1468852"/>
                </a:cubicBezTo>
                <a:lnTo>
                  <a:pt x="4363200" y="1435507"/>
                </a:lnTo>
                <a:close/>
                <a:moveTo>
                  <a:pt x="5306162" y="1411857"/>
                </a:moveTo>
                <a:lnTo>
                  <a:pt x="5326672" y="1432366"/>
                </a:lnTo>
                <a:lnTo>
                  <a:pt x="5272555" y="1468852"/>
                </a:lnTo>
                <a:cubicBezTo>
                  <a:pt x="5261758" y="1473419"/>
                  <a:pt x="5250423" y="1476965"/>
                  <a:pt x="5238673" y="1479370"/>
                </a:cubicBezTo>
                <a:lnTo>
                  <a:pt x="5210186" y="1482242"/>
                </a:lnTo>
                <a:lnTo>
                  <a:pt x="5210186" y="1452515"/>
                </a:lnTo>
                <a:lnTo>
                  <a:pt x="5261105" y="1442235"/>
                </a:lnTo>
                <a:close/>
                <a:moveTo>
                  <a:pt x="4586786" y="1411857"/>
                </a:moveTo>
                <a:lnTo>
                  <a:pt x="4607296" y="1432366"/>
                </a:lnTo>
                <a:lnTo>
                  <a:pt x="4553179" y="1468852"/>
                </a:lnTo>
                <a:cubicBezTo>
                  <a:pt x="4542382" y="1473419"/>
                  <a:pt x="4531047" y="1476965"/>
                  <a:pt x="4519297" y="1479370"/>
                </a:cubicBezTo>
                <a:lnTo>
                  <a:pt x="4490810" y="1482242"/>
                </a:lnTo>
                <a:lnTo>
                  <a:pt x="4490810" y="1452515"/>
                </a:lnTo>
                <a:lnTo>
                  <a:pt x="4541729" y="1442235"/>
                </a:lnTo>
                <a:close/>
                <a:moveTo>
                  <a:pt x="3102823" y="1402569"/>
                </a:moveTo>
                <a:lnTo>
                  <a:pt x="3145466" y="1431317"/>
                </a:lnTo>
                <a:lnTo>
                  <a:pt x="3199239" y="1442174"/>
                </a:lnTo>
                <a:lnTo>
                  <a:pt x="3199239" y="1473563"/>
                </a:lnTo>
                <a:lnTo>
                  <a:pt x="3169193" y="1470535"/>
                </a:lnTo>
                <a:cubicBezTo>
                  <a:pt x="3156785" y="1467995"/>
                  <a:pt x="3144814" y="1464250"/>
                  <a:pt x="3133410" y="1459427"/>
                </a:cubicBezTo>
                <a:lnTo>
                  <a:pt x="3081180" y="1424212"/>
                </a:lnTo>
                <a:close/>
                <a:moveTo>
                  <a:pt x="1058306" y="1402569"/>
                </a:moveTo>
                <a:lnTo>
                  <a:pt x="1100947" y="1431317"/>
                </a:lnTo>
                <a:lnTo>
                  <a:pt x="1154721" y="1442174"/>
                </a:lnTo>
                <a:lnTo>
                  <a:pt x="1154721" y="1473563"/>
                </a:lnTo>
                <a:lnTo>
                  <a:pt x="1124675" y="1470535"/>
                </a:lnTo>
                <a:cubicBezTo>
                  <a:pt x="1112266" y="1467995"/>
                  <a:pt x="1100296" y="1464250"/>
                  <a:pt x="1088893" y="1459427"/>
                </a:cubicBezTo>
                <a:lnTo>
                  <a:pt x="1036662" y="1424212"/>
                </a:lnTo>
                <a:close/>
                <a:moveTo>
                  <a:pt x="3317303" y="1399236"/>
                </a:moveTo>
                <a:lnTo>
                  <a:pt x="3338964" y="1420895"/>
                </a:lnTo>
                <a:lnTo>
                  <a:pt x="3281812" y="1459427"/>
                </a:lnTo>
                <a:cubicBezTo>
                  <a:pt x="3270410" y="1464250"/>
                  <a:pt x="3258439" y="1467995"/>
                  <a:pt x="3246030" y="1470535"/>
                </a:cubicBezTo>
                <a:lnTo>
                  <a:pt x="3215946" y="1473568"/>
                </a:lnTo>
                <a:lnTo>
                  <a:pt x="3215946" y="1442174"/>
                </a:lnTo>
                <a:lnTo>
                  <a:pt x="3269720" y="1431317"/>
                </a:lnTo>
                <a:close/>
                <a:moveTo>
                  <a:pt x="1272786" y="1399236"/>
                </a:moveTo>
                <a:lnTo>
                  <a:pt x="1294445" y="1420895"/>
                </a:lnTo>
                <a:lnTo>
                  <a:pt x="1237294" y="1459427"/>
                </a:lnTo>
                <a:cubicBezTo>
                  <a:pt x="1225892" y="1464250"/>
                  <a:pt x="1213921" y="1467995"/>
                  <a:pt x="1201512" y="1470535"/>
                </a:cubicBezTo>
                <a:lnTo>
                  <a:pt x="1171428" y="1473568"/>
                </a:lnTo>
                <a:lnTo>
                  <a:pt x="1171428" y="1442174"/>
                </a:lnTo>
                <a:lnTo>
                  <a:pt x="1225202" y="1431317"/>
                </a:lnTo>
                <a:close/>
                <a:moveTo>
                  <a:pt x="5352677" y="1306613"/>
                </a:moveTo>
                <a:lnTo>
                  <a:pt x="5382389" y="1306613"/>
                </a:lnTo>
                <a:lnTo>
                  <a:pt x="5379133" y="1338910"/>
                </a:lnTo>
                <a:cubicBezTo>
                  <a:pt x="5376728" y="1350660"/>
                  <a:pt x="5373182" y="1361995"/>
                  <a:pt x="5368615" y="1372792"/>
                </a:cubicBezTo>
                <a:lnTo>
                  <a:pt x="5337090" y="1419551"/>
                </a:lnTo>
                <a:lnTo>
                  <a:pt x="5316490" y="1398952"/>
                </a:lnTo>
                <a:lnTo>
                  <a:pt x="5341534" y="1361806"/>
                </a:lnTo>
                <a:close/>
                <a:moveTo>
                  <a:pt x="5022200" y="1306613"/>
                </a:moveTo>
                <a:lnTo>
                  <a:pt x="5051875" y="1306613"/>
                </a:lnTo>
                <a:lnTo>
                  <a:pt x="5063018" y="1361806"/>
                </a:lnTo>
                <a:lnTo>
                  <a:pt x="5091564" y="1404146"/>
                </a:lnTo>
                <a:lnTo>
                  <a:pt x="5070986" y="1424724"/>
                </a:lnTo>
                <a:lnTo>
                  <a:pt x="5035973" y="1372792"/>
                </a:lnTo>
                <a:cubicBezTo>
                  <a:pt x="5031406" y="1361995"/>
                  <a:pt x="5027860" y="1350660"/>
                  <a:pt x="5025456" y="1338910"/>
                </a:cubicBezTo>
                <a:close/>
                <a:moveTo>
                  <a:pt x="4633301" y="1306613"/>
                </a:moveTo>
                <a:lnTo>
                  <a:pt x="4663013" y="1306613"/>
                </a:lnTo>
                <a:lnTo>
                  <a:pt x="4659757" y="1338910"/>
                </a:lnTo>
                <a:cubicBezTo>
                  <a:pt x="4657352" y="1350660"/>
                  <a:pt x="4653806" y="1361995"/>
                  <a:pt x="4649239" y="1372792"/>
                </a:cubicBezTo>
                <a:lnTo>
                  <a:pt x="4617714" y="1419551"/>
                </a:lnTo>
                <a:lnTo>
                  <a:pt x="4597114" y="1398952"/>
                </a:lnTo>
                <a:lnTo>
                  <a:pt x="4622158" y="1361806"/>
                </a:lnTo>
                <a:close/>
                <a:moveTo>
                  <a:pt x="4302824" y="1306613"/>
                </a:moveTo>
                <a:lnTo>
                  <a:pt x="4332499" y="1306613"/>
                </a:lnTo>
                <a:lnTo>
                  <a:pt x="4343642" y="1361806"/>
                </a:lnTo>
                <a:lnTo>
                  <a:pt x="4372188" y="1404146"/>
                </a:lnTo>
                <a:lnTo>
                  <a:pt x="4351610" y="1424724"/>
                </a:lnTo>
                <a:lnTo>
                  <a:pt x="4316597" y="1372792"/>
                </a:lnTo>
                <a:cubicBezTo>
                  <a:pt x="4312030" y="1361995"/>
                  <a:pt x="4308484" y="1350660"/>
                  <a:pt x="4306080" y="1338910"/>
                </a:cubicBezTo>
                <a:close/>
                <a:moveTo>
                  <a:pt x="3366427" y="1288091"/>
                </a:moveTo>
                <a:lnTo>
                  <a:pt x="3397805" y="1288091"/>
                </a:lnTo>
                <a:lnTo>
                  <a:pt x="3394366" y="1322199"/>
                </a:lnTo>
                <a:cubicBezTo>
                  <a:pt x="3391826" y="1334607"/>
                  <a:pt x="3388082" y="1346578"/>
                  <a:pt x="3383258" y="1357980"/>
                </a:cubicBezTo>
                <a:lnTo>
                  <a:pt x="3349966" y="1407361"/>
                </a:lnTo>
                <a:lnTo>
                  <a:pt x="3328211" y="1385607"/>
                </a:lnTo>
                <a:lnTo>
                  <a:pt x="3354659" y="1346378"/>
                </a:lnTo>
                <a:close/>
                <a:moveTo>
                  <a:pt x="3017419" y="1288091"/>
                </a:moveTo>
                <a:lnTo>
                  <a:pt x="3048758" y="1288091"/>
                </a:lnTo>
                <a:lnTo>
                  <a:pt x="3060526" y="1346378"/>
                </a:lnTo>
                <a:lnTo>
                  <a:pt x="3090672" y="1391093"/>
                </a:lnTo>
                <a:lnTo>
                  <a:pt x="3068940" y="1412824"/>
                </a:lnTo>
                <a:lnTo>
                  <a:pt x="3031964" y="1357980"/>
                </a:lnTo>
                <a:cubicBezTo>
                  <a:pt x="3027141" y="1346578"/>
                  <a:pt x="3023396" y="1334607"/>
                  <a:pt x="3020857" y="1322199"/>
                </a:cubicBezTo>
                <a:close/>
                <a:moveTo>
                  <a:pt x="1321909" y="1288091"/>
                </a:moveTo>
                <a:lnTo>
                  <a:pt x="1353287" y="1288091"/>
                </a:lnTo>
                <a:lnTo>
                  <a:pt x="1349848" y="1322199"/>
                </a:lnTo>
                <a:cubicBezTo>
                  <a:pt x="1347308" y="1334607"/>
                  <a:pt x="1343564" y="1346578"/>
                  <a:pt x="1338740" y="1357980"/>
                </a:cubicBezTo>
                <a:lnTo>
                  <a:pt x="1305448" y="1407361"/>
                </a:lnTo>
                <a:lnTo>
                  <a:pt x="1283693" y="1385607"/>
                </a:lnTo>
                <a:lnTo>
                  <a:pt x="1310141" y="1346378"/>
                </a:lnTo>
                <a:close/>
                <a:moveTo>
                  <a:pt x="972901" y="1288091"/>
                </a:moveTo>
                <a:lnTo>
                  <a:pt x="1004240" y="1288091"/>
                </a:lnTo>
                <a:lnTo>
                  <a:pt x="1016007" y="1346378"/>
                </a:lnTo>
                <a:lnTo>
                  <a:pt x="1046154" y="1391093"/>
                </a:lnTo>
                <a:lnTo>
                  <a:pt x="1024422" y="1412824"/>
                </a:lnTo>
                <a:lnTo>
                  <a:pt x="987446" y="1357980"/>
                </a:lnTo>
                <a:cubicBezTo>
                  <a:pt x="982623" y="1346578"/>
                  <a:pt x="978878" y="1334607"/>
                  <a:pt x="976339" y="1322199"/>
                </a:cubicBezTo>
                <a:close/>
                <a:moveTo>
                  <a:pt x="1616032" y="1228181"/>
                </a:moveTo>
                <a:lnTo>
                  <a:pt x="1616032" y="1342481"/>
                </a:lnTo>
                <a:lnTo>
                  <a:pt x="2732032" y="1342481"/>
                </a:lnTo>
                <a:lnTo>
                  <a:pt x="2732032" y="1228181"/>
                </a:lnTo>
                <a:close/>
                <a:moveTo>
                  <a:pt x="5335270" y="1182813"/>
                </a:moveTo>
                <a:lnTo>
                  <a:pt x="5368615" y="1232270"/>
                </a:lnTo>
                <a:cubicBezTo>
                  <a:pt x="5373182" y="1243068"/>
                  <a:pt x="5376728" y="1254403"/>
                  <a:pt x="5379133" y="1266154"/>
                </a:cubicBezTo>
                <a:lnTo>
                  <a:pt x="5381556" y="1290185"/>
                </a:lnTo>
                <a:lnTo>
                  <a:pt x="5350829" y="1290185"/>
                </a:lnTo>
                <a:lnTo>
                  <a:pt x="5341534" y="1244149"/>
                </a:lnTo>
                <a:lnTo>
                  <a:pt x="5314312" y="1203771"/>
                </a:lnTo>
                <a:close/>
                <a:moveTo>
                  <a:pt x="4615894" y="1182813"/>
                </a:moveTo>
                <a:lnTo>
                  <a:pt x="4649239" y="1232270"/>
                </a:lnTo>
                <a:cubicBezTo>
                  <a:pt x="4653806" y="1243068"/>
                  <a:pt x="4657352" y="1254403"/>
                  <a:pt x="4659757" y="1266154"/>
                </a:cubicBezTo>
                <a:lnTo>
                  <a:pt x="4662180" y="1290185"/>
                </a:lnTo>
                <a:lnTo>
                  <a:pt x="4631453" y="1290185"/>
                </a:lnTo>
                <a:lnTo>
                  <a:pt x="4622158" y="1244149"/>
                </a:lnTo>
                <a:lnTo>
                  <a:pt x="4594936" y="1203771"/>
                </a:lnTo>
                <a:close/>
                <a:moveTo>
                  <a:pt x="5072459" y="1178154"/>
                </a:moveTo>
                <a:lnTo>
                  <a:pt x="5093397" y="1199091"/>
                </a:lnTo>
                <a:lnTo>
                  <a:pt x="5063018" y="1244149"/>
                </a:lnTo>
                <a:lnTo>
                  <a:pt x="5053724" y="1290185"/>
                </a:lnTo>
                <a:lnTo>
                  <a:pt x="5023033" y="1290185"/>
                </a:lnTo>
                <a:lnTo>
                  <a:pt x="5025456" y="1266154"/>
                </a:lnTo>
                <a:cubicBezTo>
                  <a:pt x="5027860" y="1254403"/>
                  <a:pt x="5031406" y="1243068"/>
                  <a:pt x="5035973" y="1232270"/>
                </a:cubicBezTo>
                <a:close/>
                <a:moveTo>
                  <a:pt x="4353083" y="1178154"/>
                </a:moveTo>
                <a:lnTo>
                  <a:pt x="4374021" y="1199091"/>
                </a:lnTo>
                <a:lnTo>
                  <a:pt x="4343642" y="1244149"/>
                </a:lnTo>
                <a:lnTo>
                  <a:pt x="4334348" y="1290185"/>
                </a:lnTo>
                <a:lnTo>
                  <a:pt x="4303657" y="1290185"/>
                </a:lnTo>
                <a:lnTo>
                  <a:pt x="4306080" y="1266154"/>
                </a:lnTo>
                <a:cubicBezTo>
                  <a:pt x="4308484" y="1254403"/>
                  <a:pt x="4312030" y="1243068"/>
                  <a:pt x="4316597" y="1232270"/>
                </a:cubicBezTo>
                <a:close/>
                <a:moveTo>
                  <a:pt x="5203880" y="1177862"/>
                </a:moveTo>
                <a:cubicBezTo>
                  <a:pt x="5273468" y="1177862"/>
                  <a:pt x="5329880" y="1234274"/>
                  <a:pt x="5329880" y="1303862"/>
                </a:cubicBezTo>
                <a:cubicBezTo>
                  <a:pt x="5329880" y="1373450"/>
                  <a:pt x="5273468" y="1429862"/>
                  <a:pt x="5203880" y="1429862"/>
                </a:cubicBezTo>
                <a:cubicBezTo>
                  <a:pt x="5134292" y="1429862"/>
                  <a:pt x="5077880" y="1373450"/>
                  <a:pt x="5077880" y="1303862"/>
                </a:cubicBezTo>
                <a:cubicBezTo>
                  <a:pt x="5077880" y="1234274"/>
                  <a:pt x="5134292" y="1177862"/>
                  <a:pt x="5203880" y="1177862"/>
                </a:cubicBezTo>
                <a:close/>
                <a:moveTo>
                  <a:pt x="4484504" y="1177862"/>
                </a:moveTo>
                <a:cubicBezTo>
                  <a:pt x="4554092" y="1177862"/>
                  <a:pt x="4610504" y="1234274"/>
                  <a:pt x="4610504" y="1303862"/>
                </a:cubicBezTo>
                <a:cubicBezTo>
                  <a:pt x="4610504" y="1373450"/>
                  <a:pt x="4554092" y="1429862"/>
                  <a:pt x="4484504" y="1429862"/>
                </a:cubicBezTo>
                <a:cubicBezTo>
                  <a:pt x="4414916" y="1429862"/>
                  <a:pt x="4358504" y="1373450"/>
                  <a:pt x="4358504" y="1303862"/>
                </a:cubicBezTo>
                <a:cubicBezTo>
                  <a:pt x="4358504" y="1234274"/>
                  <a:pt x="4414916" y="1177862"/>
                  <a:pt x="4484504" y="1177862"/>
                </a:cubicBezTo>
                <a:close/>
                <a:moveTo>
                  <a:pt x="3348044" y="1157349"/>
                </a:moveTo>
                <a:lnTo>
                  <a:pt x="3383258" y="1209579"/>
                </a:lnTo>
                <a:cubicBezTo>
                  <a:pt x="3388082" y="1220982"/>
                  <a:pt x="3391826" y="1232953"/>
                  <a:pt x="3394366" y="1245363"/>
                </a:cubicBezTo>
                <a:lnTo>
                  <a:pt x="3396925" y="1270741"/>
                </a:lnTo>
                <a:lnTo>
                  <a:pt x="3364475" y="1270741"/>
                </a:lnTo>
                <a:lnTo>
                  <a:pt x="3354659" y="1222124"/>
                </a:lnTo>
                <a:lnTo>
                  <a:pt x="3325910" y="1179482"/>
                </a:lnTo>
                <a:close/>
                <a:moveTo>
                  <a:pt x="1303526" y="1157349"/>
                </a:moveTo>
                <a:lnTo>
                  <a:pt x="1338740" y="1209579"/>
                </a:lnTo>
                <a:cubicBezTo>
                  <a:pt x="1343564" y="1220982"/>
                  <a:pt x="1347308" y="1232953"/>
                  <a:pt x="1349848" y="1245363"/>
                </a:cubicBezTo>
                <a:lnTo>
                  <a:pt x="1352407" y="1270741"/>
                </a:lnTo>
                <a:lnTo>
                  <a:pt x="1319957" y="1270741"/>
                </a:lnTo>
                <a:lnTo>
                  <a:pt x="1310141" y="1222124"/>
                </a:lnTo>
                <a:lnTo>
                  <a:pt x="1281392" y="1179482"/>
                </a:lnTo>
                <a:close/>
                <a:moveTo>
                  <a:pt x="3070496" y="1152428"/>
                </a:moveTo>
                <a:lnTo>
                  <a:pt x="3092608" y="1174539"/>
                </a:lnTo>
                <a:lnTo>
                  <a:pt x="3060526" y="1222124"/>
                </a:lnTo>
                <a:lnTo>
                  <a:pt x="3050710" y="1270741"/>
                </a:lnTo>
                <a:lnTo>
                  <a:pt x="3018298" y="1270741"/>
                </a:lnTo>
                <a:lnTo>
                  <a:pt x="3020857" y="1245363"/>
                </a:lnTo>
                <a:cubicBezTo>
                  <a:pt x="3023396" y="1232953"/>
                  <a:pt x="3027141" y="1220982"/>
                  <a:pt x="3031964" y="1209579"/>
                </a:cubicBezTo>
                <a:close/>
                <a:moveTo>
                  <a:pt x="1025978" y="1152428"/>
                </a:moveTo>
                <a:lnTo>
                  <a:pt x="1048090" y="1174539"/>
                </a:lnTo>
                <a:lnTo>
                  <a:pt x="1016007" y="1222124"/>
                </a:lnTo>
                <a:lnTo>
                  <a:pt x="1006192" y="1270741"/>
                </a:lnTo>
                <a:lnTo>
                  <a:pt x="973781" y="1270741"/>
                </a:lnTo>
                <a:lnTo>
                  <a:pt x="976339" y="1245363"/>
                </a:lnTo>
                <a:cubicBezTo>
                  <a:pt x="978878" y="1232953"/>
                  <a:pt x="982623" y="1220982"/>
                  <a:pt x="987446" y="1209579"/>
                </a:cubicBezTo>
                <a:close/>
                <a:moveTo>
                  <a:pt x="3209286" y="1152120"/>
                </a:moveTo>
                <a:cubicBezTo>
                  <a:pt x="3282776" y="1152120"/>
                  <a:pt x="3342351" y="1211695"/>
                  <a:pt x="3342351" y="1285185"/>
                </a:cubicBezTo>
                <a:cubicBezTo>
                  <a:pt x="3342351" y="1358675"/>
                  <a:pt x="3282776" y="1418251"/>
                  <a:pt x="3209286" y="1418251"/>
                </a:cubicBezTo>
                <a:cubicBezTo>
                  <a:pt x="3135796" y="1418251"/>
                  <a:pt x="3076221" y="1358675"/>
                  <a:pt x="3076221" y="1285185"/>
                </a:cubicBezTo>
                <a:cubicBezTo>
                  <a:pt x="3076221" y="1211695"/>
                  <a:pt x="3135796" y="1152120"/>
                  <a:pt x="3209286" y="1152120"/>
                </a:cubicBezTo>
                <a:close/>
                <a:moveTo>
                  <a:pt x="1164768" y="1152120"/>
                </a:moveTo>
                <a:cubicBezTo>
                  <a:pt x="1238258" y="1152120"/>
                  <a:pt x="1297834" y="1211695"/>
                  <a:pt x="1297834" y="1285185"/>
                </a:cubicBezTo>
                <a:cubicBezTo>
                  <a:pt x="1297834" y="1358675"/>
                  <a:pt x="1238258" y="1418251"/>
                  <a:pt x="1164768" y="1418251"/>
                </a:cubicBezTo>
                <a:cubicBezTo>
                  <a:pt x="1091278" y="1418251"/>
                  <a:pt x="1031703" y="1358675"/>
                  <a:pt x="1031703" y="1285185"/>
                </a:cubicBezTo>
                <a:cubicBezTo>
                  <a:pt x="1031703" y="1211695"/>
                  <a:pt x="1091278" y="1152120"/>
                  <a:pt x="1164768" y="1152120"/>
                </a:cubicBezTo>
                <a:close/>
                <a:moveTo>
                  <a:pt x="5194366" y="1122824"/>
                </a:moveTo>
                <a:lnTo>
                  <a:pt x="5194366" y="1153439"/>
                </a:lnTo>
                <a:lnTo>
                  <a:pt x="5143448" y="1163719"/>
                </a:lnTo>
                <a:lnTo>
                  <a:pt x="5106302" y="1188763"/>
                </a:lnTo>
                <a:lnTo>
                  <a:pt x="5085274" y="1167736"/>
                </a:lnTo>
                <a:lnTo>
                  <a:pt x="5132033" y="1136210"/>
                </a:lnTo>
                <a:cubicBezTo>
                  <a:pt x="5142831" y="1131643"/>
                  <a:pt x="5154166" y="1128097"/>
                  <a:pt x="5165916" y="1125692"/>
                </a:cubicBezTo>
                <a:close/>
                <a:moveTo>
                  <a:pt x="4474990" y="1122824"/>
                </a:moveTo>
                <a:lnTo>
                  <a:pt x="4474990" y="1153439"/>
                </a:lnTo>
                <a:lnTo>
                  <a:pt x="4424072" y="1163719"/>
                </a:lnTo>
                <a:lnTo>
                  <a:pt x="4386926" y="1188763"/>
                </a:lnTo>
                <a:lnTo>
                  <a:pt x="4365898" y="1167736"/>
                </a:lnTo>
                <a:lnTo>
                  <a:pt x="4412657" y="1136210"/>
                </a:lnTo>
                <a:cubicBezTo>
                  <a:pt x="4423455" y="1131643"/>
                  <a:pt x="4434790" y="1128097"/>
                  <a:pt x="4446540" y="1125692"/>
                </a:cubicBezTo>
                <a:close/>
                <a:moveTo>
                  <a:pt x="5210186" y="1122821"/>
                </a:moveTo>
                <a:lnTo>
                  <a:pt x="5238673" y="1125692"/>
                </a:lnTo>
                <a:cubicBezTo>
                  <a:pt x="5250423" y="1128097"/>
                  <a:pt x="5261758" y="1131643"/>
                  <a:pt x="5272555" y="1136210"/>
                </a:cubicBezTo>
                <a:lnTo>
                  <a:pt x="5324487" y="1171223"/>
                </a:lnTo>
                <a:lnTo>
                  <a:pt x="5303445" y="1192265"/>
                </a:lnTo>
                <a:lnTo>
                  <a:pt x="5261105" y="1163719"/>
                </a:lnTo>
                <a:lnTo>
                  <a:pt x="5210186" y="1153439"/>
                </a:lnTo>
                <a:close/>
                <a:moveTo>
                  <a:pt x="4490810" y="1122821"/>
                </a:moveTo>
                <a:lnTo>
                  <a:pt x="4519297" y="1125692"/>
                </a:lnTo>
                <a:cubicBezTo>
                  <a:pt x="4531047" y="1128097"/>
                  <a:pt x="4542382" y="1131643"/>
                  <a:pt x="4553179" y="1136210"/>
                </a:cubicBezTo>
                <a:lnTo>
                  <a:pt x="4605111" y="1171223"/>
                </a:lnTo>
                <a:lnTo>
                  <a:pt x="4584069" y="1192265"/>
                </a:lnTo>
                <a:lnTo>
                  <a:pt x="4541729" y="1163719"/>
                </a:lnTo>
                <a:lnTo>
                  <a:pt x="4490810" y="1153439"/>
                </a:lnTo>
                <a:close/>
                <a:moveTo>
                  <a:pt x="3199239" y="1093996"/>
                </a:moveTo>
                <a:lnTo>
                  <a:pt x="3199239" y="1126327"/>
                </a:lnTo>
                <a:lnTo>
                  <a:pt x="3145466" y="1137184"/>
                </a:lnTo>
                <a:lnTo>
                  <a:pt x="3106237" y="1163632"/>
                </a:lnTo>
                <a:lnTo>
                  <a:pt x="3084030" y="1141426"/>
                </a:lnTo>
                <a:lnTo>
                  <a:pt x="3133410" y="1108132"/>
                </a:lnTo>
                <a:cubicBezTo>
                  <a:pt x="3144814" y="1103309"/>
                  <a:pt x="3156785" y="1099564"/>
                  <a:pt x="3169193" y="1097025"/>
                </a:cubicBezTo>
                <a:close/>
                <a:moveTo>
                  <a:pt x="1154721" y="1093996"/>
                </a:moveTo>
                <a:lnTo>
                  <a:pt x="1154721" y="1126327"/>
                </a:lnTo>
                <a:lnTo>
                  <a:pt x="1100947" y="1137184"/>
                </a:lnTo>
                <a:lnTo>
                  <a:pt x="1061719" y="1163632"/>
                </a:lnTo>
                <a:lnTo>
                  <a:pt x="1039512" y="1141426"/>
                </a:lnTo>
                <a:lnTo>
                  <a:pt x="1088893" y="1108132"/>
                </a:lnTo>
                <a:cubicBezTo>
                  <a:pt x="1100296" y="1103309"/>
                  <a:pt x="1112266" y="1099564"/>
                  <a:pt x="1124675" y="1097025"/>
                </a:cubicBezTo>
                <a:close/>
                <a:moveTo>
                  <a:pt x="3215946" y="1093993"/>
                </a:moveTo>
                <a:lnTo>
                  <a:pt x="3246030" y="1097025"/>
                </a:lnTo>
                <a:cubicBezTo>
                  <a:pt x="3258439" y="1099564"/>
                  <a:pt x="3270410" y="1103309"/>
                  <a:pt x="3281812" y="1108132"/>
                </a:cubicBezTo>
                <a:lnTo>
                  <a:pt x="3336656" y="1145109"/>
                </a:lnTo>
                <a:lnTo>
                  <a:pt x="3314434" y="1167331"/>
                </a:lnTo>
                <a:lnTo>
                  <a:pt x="3269720" y="1137184"/>
                </a:lnTo>
                <a:lnTo>
                  <a:pt x="3215946" y="1126327"/>
                </a:lnTo>
                <a:close/>
                <a:moveTo>
                  <a:pt x="1171428" y="1093993"/>
                </a:moveTo>
                <a:lnTo>
                  <a:pt x="1201512" y="1097025"/>
                </a:lnTo>
                <a:cubicBezTo>
                  <a:pt x="1213921" y="1099564"/>
                  <a:pt x="1225892" y="1103309"/>
                  <a:pt x="1237294" y="1108132"/>
                </a:cubicBezTo>
                <a:lnTo>
                  <a:pt x="1292138" y="1145109"/>
                </a:lnTo>
                <a:lnTo>
                  <a:pt x="1269916" y="1167331"/>
                </a:lnTo>
                <a:lnTo>
                  <a:pt x="1225202" y="1137184"/>
                </a:lnTo>
                <a:lnTo>
                  <a:pt x="1171428" y="1126327"/>
                </a:lnTo>
                <a:close/>
                <a:moveTo>
                  <a:pt x="5202277" y="1089184"/>
                </a:moveTo>
                <a:cubicBezTo>
                  <a:pt x="5085703" y="1089184"/>
                  <a:pt x="4991201" y="1183686"/>
                  <a:pt x="4991201" y="1300260"/>
                </a:cubicBezTo>
                <a:cubicBezTo>
                  <a:pt x="4991201" y="1416834"/>
                  <a:pt x="5085703" y="1511336"/>
                  <a:pt x="5202277" y="1511336"/>
                </a:cubicBezTo>
                <a:cubicBezTo>
                  <a:pt x="5318851" y="1511336"/>
                  <a:pt x="5413353" y="1416834"/>
                  <a:pt x="5413353" y="1300260"/>
                </a:cubicBezTo>
                <a:cubicBezTo>
                  <a:pt x="5413353" y="1183686"/>
                  <a:pt x="5318851" y="1089184"/>
                  <a:pt x="5202277" y="1089184"/>
                </a:cubicBezTo>
                <a:close/>
                <a:moveTo>
                  <a:pt x="4482901" y="1089184"/>
                </a:moveTo>
                <a:cubicBezTo>
                  <a:pt x="4366327" y="1089184"/>
                  <a:pt x="4271825" y="1183686"/>
                  <a:pt x="4271825" y="1300260"/>
                </a:cubicBezTo>
                <a:cubicBezTo>
                  <a:pt x="4271825" y="1416834"/>
                  <a:pt x="4366327" y="1511336"/>
                  <a:pt x="4482901" y="1511336"/>
                </a:cubicBezTo>
                <a:cubicBezTo>
                  <a:pt x="4599475" y="1511336"/>
                  <a:pt x="4693977" y="1416834"/>
                  <a:pt x="4693977" y="1300260"/>
                </a:cubicBezTo>
                <a:cubicBezTo>
                  <a:pt x="4693977" y="1183686"/>
                  <a:pt x="4599475" y="1089184"/>
                  <a:pt x="4482901" y="1089184"/>
                </a:cubicBezTo>
                <a:close/>
                <a:moveTo>
                  <a:pt x="3207593" y="1058469"/>
                </a:moveTo>
                <a:cubicBezTo>
                  <a:pt x="3084483" y="1058469"/>
                  <a:pt x="2984682" y="1158270"/>
                  <a:pt x="2984682" y="1281381"/>
                </a:cubicBezTo>
                <a:cubicBezTo>
                  <a:pt x="2984682" y="1404492"/>
                  <a:pt x="3084483" y="1504293"/>
                  <a:pt x="3207593" y="1504293"/>
                </a:cubicBezTo>
                <a:cubicBezTo>
                  <a:pt x="3330704" y="1504293"/>
                  <a:pt x="3430505" y="1404492"/>
                  <a:pt x="3430505" y="1281381"/>
                </a:cubicBezTo>
                <a:cubicBezTo>
                  <a:pt x="3430505" y="1158270"/>
                  <a:pt x="3330704" y="1058469"/>
                  <a:pt x="3207593" y="1058469"/>
                </a:cubicBezTo>
                <a:close/>
                <a:moveTo>
                  <a:pt x="1163075" y="1058469"/>
                </a:moveTo>
                <a:cubicBezTo>
                  <a:pt x="1039964" y="1058469"/>
                  <a:pt x="940163" y="1158270"/>
                  <a:pt x="940163" y="1281381"/>
                </a:cubicBezTo>
                <a:cubicBezTo>
                  <a:pt x="940163" y="1404492"/>
                  <a:pt x="1039964" y="1504293"/>
                  <a:pt x="1163075" y="1504293"/>
                </a:cubicBezTo>
                <a:cubicBezTo>
                  <a:pt x="1286186" y="1504293"/>
                  <a:pt x="1385987" y="1404492"/>
                  <a:pt x="1385987" y="1281381"/>
                </a:cubicBezTo>
                <a:cubicBezTo>
                  <a:pt x="1385987" y="1158270"/>
                  <a:pt x="1286186" y="1058469"/>
                  <a:pt x="1163075" y="1058469"/>
                </a:cubicBezTo>
                <a:close/>
                <a:moveTo>
                  <a:pt x="1616032" y="1021806"/>
                </a:moveTo>
                <a:lnTo>
                  <a:pt x="1616032" y="1136106"/>
                </a:lnTo>
                <a:lnTo>
                  <a:pt x="2732032" y="1136106"/>
                </a:lnTo>
                <a:lnTo>
                  <a:pt x="2732032" y="1021806"/>
                </a:lnTo>
                <a:close/>
                <a:moveTo>
                  <a:pt x="5202276" y="963576"/>
                </a:moveTo>
                <a:cubicBezTo>
                  <a:pt x="5388221" y="963576"/>
                  <a:pt x="5538959" y="1114314"/>
                  <a:pt x="5538959" y="1300259"/>
                </a:cubicBezTo>
                <a:cubicBezTo>
                  <a:pt x="5538959" y="1486204"/>
                  <a:pt x="5388221" y="1636942"/>
                  <a:pt x="5202276" y="1636942"/>
                </a:cubicBezTo>
                <a:cubicBezTo>
                  <a:pt x="5016331" y="1636942"/>
                  <a:pt x="4865593" y="1486204"/>
                  <a:pt x="4865593" y="1300259"/>
                </a:cubicBezTo>
                <a:cubicBezTo>
                  <a:pt x="4865593" y="1114314"/>
                  <a:pt x="5016331" y="963576"/>
                  <a:pt x="5202276" y="963576"/>
                </a:cubicBezTo>
                <a:close/>
                <a:moveTo>
                  <a:pt x="4482900" y="963576"/>
                </a:moveTo>
                <a:cubicBezTo>
                  <a:pt x="4668845" y="963576"/>
                  <a:pt x="4819583" y="1114314"/>
                  <a:pt x="4819583" y="1300259"/>
                </a:cubicBezTo>
                <a:cubicBezTo>
                  <a:pt x="4819583" y="1486204"/>
                  <a:pt x="4668845" y="1636942"/>
                  <a:pt x="4482900" y="1636942"/>
                </a:cubicBezTo>
                <a:cubicBezTo>
                  <a:pt x="4296955" y="1636942"/>
                  <a:pt x="4146217" y="1486204"/>
                  <a:pt x="4146217" y="1300259"/>
                </a:cubicBezTo>
                <a:cubicBezTo>
                  <a:pt x="4146217" y="1114314"/>
                  <a:pt x="4296955" y="963576"/>
                  <a:pt x="4482900" y="963576"/>
                </a:cubicBezTo>
                <a:close/>
                <a:moveTo>
                  <a:pt x="3426374" y="951955"/>
                </a:moveTo>
                <a:lnTo>
                  <a:pt x="3532596" y="951955"/>
                </a:lnTo>
                <a:lnTo>
                  <a:pt x="3532596" y="1070564"/>
                </a:lnTo>
                <a:lnTo>
                  <a:pt x="3519985" y="1047329"/>
                </a:lnTo>
                <a:cubicBezTo>
                  <a:pt x="3506188" y="1026907"/>
                  <a:pt x="3490477" y="1007883"/>
                  <a:pt x="3473110" y="990516"/>
                </a:cubicBezTo>
                <a:close/>
                <a:moveTo>
                  <a:pt x="1384730" y="951955"/>
                </a:moveTo>
                <a:lnTo>
                  <a:pt x="2976953" y="951955"/>
                </a:lnTo>
                <a:lnTo>
                  <a:pt x="2930217" y="990516"/>
                </a:lnTo>
                <a:cubicBezTo>
                  <a:pt x="2860748" y="1059985"/>
                  <a:pt x="2817780" y="1155956"/>
                  <a:pt x="2817780" y="1261962"/>
                </a:cubicBezTo>
                <a:cubicBezTo>
                  <a:pt x="2817780" y="1314966"/>
                  <a:pt x="2828522" y="1365460"/>
                  <a:pt x="2847948" y="1411387"/>
                </a:cubicBezTo>
                <a:lnTo>
                  <a:pt x="2858800" y="1431380"/>
                </a:lnTo>
                <a:lnTo>
                  <a:pt x="1502883" y="1431380"/>
                </a:lnTo>
                <a:lnTo>
                  <a:pt x="1513735" y="1411387"/>
                </a:lnTo>
                <a:cubicBezTo>
                  <a:pt x="1533160" y="1365460"/>
                  <a:pt x="1543902" y="1314966"/>
                  <a:pt x="1543902" y="1261962"/>
                </a:cubicBezTo>
                <a:cubicBezTo>
                  <a:pt x="1543902" y="1155956"/>
                  <a:pt x="1500935" y="1059985"/>
                  <a:pt x="1431466" y="990516"/>
                </a:cubicBezTo>
                <a:close/>
                <a:moveTo>
                  <a:pt x="3207592" y="925818"/>
                </a:moveTo>
                <a:cubicBezTo>
                  <a:pt x="3403964" y="925818"/>
                  <a:pt x="3563154" y="1085009"/>
                  <a:pt x="3563154" y="1281380"/>
                </a:cubicBezTo>
                <a:cubicBezTo>
                  <a:pt x="3563154" y="1477752"/>
                  <a:pt x="3403964" y="1636942"/>
                  <a:pt x="3207592" y="1636942"/>
                </a:cubicBezTo>
                <a:cubicBezTo>
                  <a:pt x="3011221" y="1636942"/>
                  <a:pt x="2852030" y="1477752"/>
                  <a:pt x="2852030" y="1281380"/>
                </a:cubicBezTo>
                <a:cubicBezTo>
                  <a:pt x="2852030" y="1085009"/>
                  <a:pt x="3011221" y="925818"/>
                  <a:pt x="3207592" y="925818"/>
                </a:cubicBezTo>
                <a:close/>
                <a:moveTo>
                  <a:pt x="1163074" y="925818"/>
                </a:moveTo>
                <a:cubicBezTo>
                  <a:pt x="1359446" y="925818"/>
                  <a:pt x="1518636" y="1085009"/>
                  <a:pt x="1518636" y="1281380"/>
                </a:cubicBezTo>
                <a:cubicBezTo>
                  <a:pt x="1518636" y="1477752"/>
                  <a:pt x="1359446" y="1636942"/>
                  <a:pt x="1163074" y="1636942"/>
                </a:cubicBezTo>
                <a:cubicBezTo>
                  <a:pt x="966703" y="1636942"/>
                  <a:pt x="807512" y="1477752"/>
                  <a:pt x="807512" y="1281380"/>
                </a:cubicBezTo>
                <a:cubicBezTo>
                  <a:pt x="807512" y="1085009"/>
                  <a:pt x="966703" y="925818"/>
                  <a:pt x="1163074" y="925818"/>
                </a:cubicBezTo>
                <a:close/>
                <a:moveTo>
                  <a:pt x="2028602" y="829870"/>
                </a:moveTo>
                <a:lnTo>
                  <a:pt x="5671626" y="829870"/>
                </a:lnTo>
                <a:lnTo>
                  <a:pt x="5671627" y="829870"/>
                </a:lnTo>
                <a:lnTo>
                  <a:pt x="5676223" y="829870"/>
                </a:lnTo>
                <a:lnTo>
                  <a:pt x="5676223" y="833481"/>
                </a:lnTo>
                <a:lnTo>
                  <a:pt x="6088697" y="1157528"/>
                </a:lnTo>
                <a:lnTo>
                  <a:pt x="6029103" y="1233385"/>
                </a:lnTo>
                <a:lnTo>
                  <a:pt x="5629807" y="919690"/>
                </a:lnTo>
                <a:lnTo>
                  <a:pt x="5445681" y="919690"/>
                </a:lnTo>
                <a:lnTo>
                  <a:pt x="5445681" y="1034031"/>
                </a:lnTo>
                <a:lnTo>
                  <a:pt x="5404292" y="999881"/>
                </a:lnTo>
                <a:cubicBezTo>
                  <a:pt x="5346836" y="961065"/>
                  <a:pt x="5277571" y="938399"/>
                  <a:pt x="5203012" y="938399"/>
                </a:cubicBezTo>
                <a:cubicBezTo>
                  <a:pt x="5053895" y="938399"/>
                  <a:pt x="4925954" y="1029061"/>
                  <a:pt x="4871303" y="1158271"/>
                </a:cubicBezTo>
                <a:lnTo>
                  <a:pt x="4856138" y="1233383"/>
                </a:lnTo>
                <a:lnTo>
                  <a:pt x="4829881" y="1233383"/>
                </a:lnTo>
                <a:lnTo>
                  <a:pt x="4814717" y="1158271"/>
                </a:lnTo>
                <a:cubicBezTo>
                  <a:pt x="4760066" y="1029061"/>
                  <a:pt x="4632124" y="938399"/>
                  <a:pt x="4483007" y="938399"/>
                </a:cubicBezTo>
                <a:cubicBezTo>
                  <a:pt x="4408449" y="938399"/>
                  <a:pt x="4339184" y="961065"/>
                  <a:pt x="4281728" y="999881"/>
                </a:cubicBezTo>
                <a:lnTo>
                  <a:pt x="4231924" y="1040973"/>
                </a:lnTo>
                <a:lnTo>
                  <a:pt x="4231924" y="919690"/>
                </a:lnTo>
                <a:lnTo>
                  <a:pt x="3372171" y="919690"/>
                </a:lnTo>
                <a:lnTo>
                  <a:pt x="3351088" y="908247"/>
                </a:lnTo>
                <a:cubicBezTo>
                  <a:pt x="3305161" y="888821"/>
                  <a:pt x="3254666" y="878079"/>
                  <a:pt x="3201663" y="878079"/>
                </a:cubicBezTo>
                <a:cubicBezTo>
                  <a:pt x="3148660" y="878079"/>
                  <a:pt x="3098166" y="888821"/>
                  <a:pt x="3052239" y="908247"/>
                </a:cubicBezTo>
                <a:lnTo>
                  <a:pt x="3031155" y="919690"/>
                </a:lnTo>
                <a:lnTo>
                  <a:pt x="2028602" y="919690"/>
                </a:lnTo>
                <a:close/>
                <a:moveTo>
                  <a:pt x="6277679" y="821205"/>
                </a:moveTo>
                <a:lnTo>
                  <a:pt x="6377426" y="821205"/>
                </a:lnTo>
                <a:lnTo>
                  <a:pt x="6377426" y="1031627"/>
                </a:lnTo>
                <a:lnTo>
                  <a:pt x="6277679" y="1031627"/>
                </a:lnTo>
                <a:close/>
                <a:moveTo>
                  <a:pt x="514424" y="573725"/>
                </a:moveTo>
                <a:lnTo>
                  <a:pt x="514424" y="815977"/>
                </a:lnTo>
                <a:lnTo>
                  <a:pt x="945748" y="815977"/>
                </a:lnTo>
                <a:lnTo>
                  <a:pt x="1066874" y="694851"/>
                </a:lnTo>
                <a:lnTo>
                  <a:pt x="1066874" y="573725"/>
                </a:lnTo>
                <a:close/>
                <a:moveTo>
                  <a:pt x="1097354" y="73660"/>
                </a:moveTo>
                <a:lnTo>
                  <a:pt x="1097354" y="485775"/>
                </a:lnTo>
                <a:lnTo>
                  <a:pt x="1238324" y="485775"/>
                </a:lnTo>
                <a:lnTo>
                  <a:pt x="1238324" y="73660"/>
                </a:lnTo>
                <a:close/>
                <a:moveTo>
                  <a:pt x="701431" y="73660"/>
                </a:moveTo>
                <a:lnTo>
                  <a:pt x="495374" y="279718"/>
                </a:lnTo>
                <a:lnTo>
                  <a:pt x="495374" y="485775"/>
                </a:lnTo>
                <a:lnTo>
                  <a:pt x="1066874" y="485775"/>
                </a:lnTo>
                <a:lnTo>
                  <a:pt x="1066874" y="73660"/>
                </a:lnTo>
                <a:close/>
                <a:moveTo>
                  <a:pt x="139657" y="69533"/>
                </a:moveTo>
                <a:lnTo>
                  <a:pt x="139657" y="154813"/>
                </a:lnTo>
                <a:lnTo>
                  <a:pt x="152931" y="154813"/>
                </a:lnTo>
                <a:cubicBezTo>
                  <a:pt x="162909" y="154813"/>
                  <a:pt x="170998" y="162902"/>
                  <a:pt x="170998" y="172880"/>
                </a:cubicBezTo>
                <a:lnTo>
                  <a:pt x="170998" y="282796"/>
                </a:lnTo>
                <a:cubicBezTo>
                  <a:pt x="170998" y="292774"/>
                  <a:pt x="162909" y="300863"/>
                  <a:pt x="152931" y="300863"/>
                </a:cubicBezTo>
                <a:lnTo>
                  <a:pt x="139657" y="300863"/>
                </a:lnTo>
                <a:lnTo>
                  <a:pt x="139657" y="434911"/>
                </a:lnTo>
                <a:lnTo>
                  <a:pt x="374195" y="493593"/>
                </a:lnTo>
                <a:lnTo>
                  <a:pt x="382344" y="490218"/>
                </a:lnTo>
                <a:lnTo>
                  <a:pt x="400124" y="490218"/>
                </a:lnTo>
                <a:lnTo>
                  <a:pt x="400124" y="316656"/>
                </a:lnTo>
                <a:lnTo>
                  <a:pt x="647247" y="69533"/>
                </a:lnTo>
                <a:close/>
                <a:moveTo>
                  <a:pt x="716780" y="0"/>
                </a:moveTo>
                <a:lnTo>
                  <a:pt x="1390724" y="0"/>
                </a:lnTo>
                <a:lnTo>
                  <a:pt x="1390724" y="850900"/>
                </a:lnTo>
                <a:lnTo>
                  <a:pt x="1390724" y="863600"/>
                </a:lnTo>
                <a:lnTo>
                  <a:pt x="1371060" y="863600"/>
                </a:lnTo>
                <a:lnTo>
                  <a:pt x="1304369" y="906671"/>
                </a:lnTo>
                <a:lnTo>
                  <a:pt x="1237385" y="885878"/>
                </a:lnTo>
                <a:cubicBezTo>
                  <a:pt x="1212395" y="880765"/>
                  <a:pt x="1186521" y="878079"/>
                  <a:pt x="1160019" y="878079"/>
                </a:cubicBezTo>
                <a:cubicBezTo>
                  <a:pt x="1001009" y="878079"/>
                  <a:pt x="864580" y="974756"/>
                  <a:pt x="806304" y="1112537"/>
                </a:cubicBezTo>
                <a:lnTo>
                  <a:pt x="779641" y="1244600"/>
                </a:lnTo>
                <a:lnTo>
                  <a:pt x="529066" y="1244600"/>
                </a:lnTo>
                <a:lnTo>
                  <a:pt x="529066" y="1275920"/>
                </a:lnTo>
                <a:cubicBezTo>
                  <a:pt x="529066" y="1292115"/>
                  <a:pt x="515938" y="1305243"/>
                  <a:pt x="499743" y="1305243"/>
                </a:cubicBezTo>
                <a:lnTo>
                  <a:pt x="382457" y="1305243"/>
                </a:lnTo>
                <a:cubicBezTo>
                  <a:pt x="366262" y="1305243"/>
                  <a:pt x="353134" y="1292115"/>
                  <a:pt x="353134" y="1275920"/>
                </a:cubicBezTo>
                <a:lnTo>
                  <a:pt x="353134" y="1063420"/>
                </a:lnTo>
                <a:cubicBezTo>
                  <a:pt x="353134" y="1047225"/>
                  <a:pt x="366262" y="1034097"/>
                  <a:pt x="382457" y="1034097"/>
                </a:cubicBezTo>
                <a:lnTo>
                  <a:pt x="400124" y="1034097"/>
                </a:lnTo>
                <a:lnTo>
                  <a:pt x="400124" y="986474"/>
                </a:lnTo>
                <a:lnTo>
                  <a:pt x="495374" y="986474"/>
                </a:lnTo>
                <a:lnTo>
                  <a:pt x="495374" y="850900"/>
                </a:lnTo>
                <a:lnTo>
                  <a:pt x="397267" y="850900"/>
                </a:lnTo>
                <a:lnTo>
                  <a:pt x="397267" y="855346"/>
                </a:lnTo>
                <a:lnTo>
                  <a:pt x="382344" y="855346"/>
                </a:lnTo>
                <a:cubicBezTo>
                  <a:pt x="375330" y="855346"/>
                  <a:pt x="369644" y="849660"/>
                  <a:pt x="369644" y="842646"/>
                </a:cubicBezTo>
                <a:lnTo>
                  <a:pt x="369644" y="529564"/>
                </a:lnTo>
                <a:lnTo>
                  <a:pt x="94353" y="460686"/>
                </a:lnTo>
                <a:lnTo>
                  <a:pt x="96814" y="450850"/>
                </a:lnTo>
                <a:lnTo>
                  <a:pt x="93939" y="450850"/>
                </a:lnTo>
                <a:lnTo>
                  <a:pt x="93939" y="300863"/>
                </a:lnTo>
                <a:lnTo>
                  <a:pt x="80663" y="300863"/>
                </a:lnTo>
                <a:cubicBezTo>
                  <a:pt x="70685" y="300863"/>
                  <a:pt x="62596" y="292774"/>
                  <a:pt x="62596" y="282796"/>
                </a:cubicBezTo>
                <a:lnTo>
                  <a:pt x="62596" y="207522"/>
                </a:lnTo>
                <a:lnTo>
                  <a:pt x="42150" y="251368"/>
                </a:lnTo>
                <a:cubicBezTo>
                  <a:pt x="40372" y="255181"/>
                  <a:pt x="35837" y="256832"/>
                  <a:pt x="32024" y="255053"/>
                </a:cubicBezTo>
                <a:lnTo>
                  <a:pt x="4400" y="242172"/>
                </a:lnTo>
                <a:cubicBezTo>
                  <a:pt x="587" y="240394"/>
                  <a:pt x="-1064" y="235860"/>
                  <a:pt x="715" y="232046"/>
                </a:cubicBezTo>
                <a:lnTo>
                  <a:pt x="33509" y="161719"/>
                </a:lnTo>
                <a:cubicBezTo>
                  <a:pt x="35287" y="157905"/>
                  <a:pt x="39821" y="156255"/>
                  <a:pt x="43635" y="158033"/>
                </a:cubicBezTo>
                <a:lnTo>
                  <a:pt x="64681" y="167847"/>
                </a:lnTo>
                <a:lnTo>
                  <a:pt x="67888" y="160105"/>
                </a:lnTo>
                <a:cubicBezTo>
                  <a:pt x="71157" y="156835"/>
                  <a:pt x="75674" y="154813"/>
                  <a:pt x="80663" y="154813"/>
                </a:cubicBezTo>
                <a:lnTo>
                  <a:pt x="93939" y="154813"/>
                </a:lnTo>
                <a:lnTo>
                  <a:pt x="93939" y="69533"/>
                </a:lnTo>
                <a:lnTo>
                  <a:pt x="94353" y="69533"/>
                </a:lnTo>
                <a:lnTo>
                  <a:pt x="94353" y="33533"/>
                </a:lnTo>
                <a:lnTo>
                  <a:pt x="683247" y="33533"/>
                </a:lnTo>
                <a:close/>
              </a:path>
            </a:pathLst>
          </a:custGeom>
          <a:solidFill>
            <a:srgbClr val="000000"/>
          </a:solidFill>
          <a:ln w="38100" cap="flat" cmpd="sng" algn="ctr">
            <a:noFill/>
            <a:prstDash val="solid"/>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a:extLst>
              <a:ext uri="{FF2B5EF4-FFF2-40B4-BE49-F238E27FC236}">
                <a16:creationId xmlns:a16="http://schemas.microsoft.com/office/drawing/2014/main" id="{A88389C4-D9B0-B99F-4D5F-D842F99DCFD8}"/>
              </a:ext>
            </a:extLst>
          </p:cNvPr>
          <p:cNvSpPr/>
          <p:nvPr/>
        </p:nvSpPr>
        <p:spPr>
          <a:xfrm>
            <a:off x="8606426" y="2705265"/>
            <a:ext cx="1080000" cy="401804"/>
          </a:xfrm>
          <a:prstGeom prst="rect">
            <a:avLst/>
          </a:prstGeom>
          <a:noFill/>
          <a:ln w="25400" cap="flat" cmpd="sng" algn="ctr">
            <a:solidFill>
              <a:srgbClr val="00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0" name="フリーフォーム 112">
            <a:extLst>
              <a:ext uri="{FF2B5EF4-FFF2-40B4-BE49-F238E27FC236}">
                <a16:creationId xmlns:a16="http://schemas.microsoft.com/office/drawing/2014/main" id="{5B209A19-F120-DDA7-4BC1-8DF033594AEC}"/>
              </a:ext>
            </a:extLst>
          </p:cNvPr>
          <p:cNvSpPr>
            <a:spLocks noChangeAspect="1"/>
          </p:cNvSpPr>
          <p:nvPr/>
        </p:nvSpPr>
        <p:spPr>
          <a:xfrm>
            <a:off x="8641510" y="2745495"/>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1" name="フリーフォーム 114">
            <a:extLst>
              <a:ext uri="{FF2B5EF4-FFF2-40B4-BE49-F238E27FC236}">
                <a16:creationId xmlns:a16="http://schemas.microsoft.com/office/drawing/2014/main" id="{E442B228-F3E6-BE58-9F4E-38016332B602}"/>
              </a:ext>
            </a:extLst>
          </p:cNvPr>
          <p:cNvSpPr>
            <a:spLocks noChangeAspect="1"/>
          </p:cNvSpPr>
          <p:nvPr/>
        </p:nvSpPr>
        <p:spPr>
          <a:xfrm>
            <a:off x="8632810" y="2961205"/>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2" name="フリーフォーム 115">
            <a:extLst>
              <a:ext uri="{FF2B5EF4-FFF2-40B4-BE49-F238E27FC236}">
                <a16:creationId xmlns:a16="http://schemas.microsoft.com/office/drawing/2014/main" id="{D669A314-A450-779E-CDAE-16216CFC58F7}"/>
              </a:ext>
            </a:extLst>
          </p:cNvPr>
          <p:cNvSpPr>
            <a:spLocks noChangeAspect="1"/>
          </p:cNvSpPr>
          <p:nvPr/>
        </p:nvSpPr>
        <p:spPr>
          <a:xfrm>
            <a:off x="8846954" y="2745495"/>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3" name="フリーフォーム 116">
            <a:extLst>
              <a:ext uri="{FF2B5EF4-FFF2-40B4-BE49-F238E27FC236}">
                <a16:creationId xmlns:a16="http://schemas.microsoft.com/office/drawing/2014/main" id="{8C6BD04B-20F2-CED4-F541-305360B5EC0D}"/>
              </a:ext>
            </a:extLst>
          </p:cNvPr>
          <p:cNvSpPr>
            <a:spLocks noChangeAspect="1"/>
          </p:cNvSpPr>
          <p:nvPr/>
        </p:nvSpPr>
        <p:spPr>
          <a:xfrm>
            <a:off x="8849511" y="2943564"/>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4" name="フリーフォーム 118">
            <a:extLst>
              <a:ext uri="{FF2B5EF4-FFF2-40B4-BE49-F238E27FC236}">
                <a16:creationId xmlns:a16="http://schemas.microsoft.com/office/drawing/2014/main" id="{5AEABBA0-C26E-0BD1-2C13-975F9C0C389B}"/>
              </a:ext>
            </a:extLst>
          </p:cNvPr>
          <p:cNvSpPr>
            <a:spLocks noChangeAspect="1"/>
          </p:cNvSpPr>
          <p:nvPr/>
        </p:nvSpPr>
        <p:spPr>
          <a:xfrm>
            <a:off x="9053506" y="2943564"/>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5" name="フリーフォーム 119">
            <a:extLst>
              <a:ext uri="{FF2B5EF4-FFF2-40B4-BE49-F238E27FC236}">
                <a16:creationId xmlns:a16="http://schemas.microsoft.com/office/drawing/2014/main" id="{9F43F4C2-3CDA-C4AE-0B2B-B1DF4BC90DDC}"/>
              </a:ext>
            </a:extLst>
          </p:cNvPr>
          <p:cNvSpPr>
            <a:spLocks noChangeAspect="1"/>
          </p:cNvSpPr>
          <p:nvPr/>
        </p:nvSpPr>
        <p:spPr>
          <a:xfrm>
            <a:off x="9052398" y="2745495"/>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6" name="フリーフォーム 120">
            <a:extLst>
              <a:ext uri="{FF2B5EF4-FFF2-40B4-BE49-F238E27FC236}">
                <a16:creationId xmlns:a16="http://schemas.microsoft.com/office/drawing/2014/main" id="{8246AA4A-5222-7282-213D-758EAB615A37}"/>
              </a:ext>
            </a:extLst>
          </p:cNvPr>
          <p:cNvSpPr>
            <a:spLocks noChangeAspect="1"/>
          </p:cNvSpPr>
          <p:nvPr/>
        </p:nvSpPr>
        <p:spPr>
          <a:xfrm>
            <a:off x="9257842" y="2745495"/>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 name="フリーフォーム 121">
            <a:extLst>
              <a:ext uri="{FF2B5EF4-FFF2-40B4-BE49-F238E27FC236}">
                <a16:creationId xmlns:a16="http://schemas.microsoft.com/office/drawing/2014/main" id="{D3B26323-5E90-16A4-B12F-5EFAD6D875DE}"/>
              </a:ext>
            </a:extLst>
          </p:cNvPr>
          <p:cNvSpPr>
            <a:spLocks noChangeAspect="1"/>
          </p:cNvSpPr>
          <p:nvPr/>
        </p:nvSpPr>
        <p:spPr>
          <a:xfrm>
            <a:off x="9463285" y="2937526"/>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FFFFFF"/>
          </a:solid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8" name="フリーフォーム 123">
            <a:extLst>
              <a:ext uri="{FF2B5EF4-FFF2-40B4-BE49-F238E27FC236}">
                <a16:creationId xmlns:a16="http://schemas.microsoft.com/office/drawing/2014/main" id="{CAADE7CA-C99C-080A-C49E-81314163D1D1}"/>
              </a:ext>
            </a:extLst>
          </p:cNvPr>
          <p:cNvSpPr>
            <a:spLocks noChangeAspect="1"/>
          </p:cNvSpPr>
          <p:nvPr/>
        </p:nvSpPr>
        <p:spPr>
          <a:xfrm>
            <a:off x="9463285" y="2745495"/>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ED7D31"/>
          </a:solidFill>
          <a:ln w="25400" cap="flat" cmpd="sng" algn="ctr">
            <a:no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9" name="フリーフォーム 124">
            <a:extLst>
              <a:ext uri="{FF2B5EF4-FFF2-40B4-BE49-F238E27FC236}">
                <a16:creationId xmlns:a16="http://schemas.microsoft.com/office/drawing/2014/main" id="{B6696E9F-7E71-005A-E8D1-291E51FECB57}"/>
              </a:ext>
            </a:extLst>
          </p:cNvPr>
          <p:cNvSpPr>
            <a:spLocks noChangeAspect="1"/>
          </p:cNvSpPr>
          <p:nvPr/>
        </p:nvSpPr>
        <p:spPr>
          <a:xfrm>
            <a:off x="9257501" y="2943564"/>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ED7D31"/>
          </a:solidFill>
          <a:ln w="25400" cap="flat" cmpd="sng" algn="ctr">
            <a:no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a:extLst>
              <a:ext uri="{FF2B5EF4-FFF2-40B4-BE49-F238E27FC236}">
                <a16:creationId xmlns:a16="http://schemas.microsoft.com/office/drawing/2014/main" id="{A63AB913-1042-229E-075D-0E5D0DB393F9}"/>
              </a:ext>
            </a:extLst>
          </p:cNvPr>
          <p:cNvSpPr/>
          <p:nvPr/>
        </p:nvSpPr>
        <p:spPr>
          <a:xfrm>
            <a:off x="6706046" y="2711764"/>
            <a:ext cx="108000" cy="108000"/>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79" name="正方形/長方形 78">
            <a:extLst>
              <a:ext uri="{FF2B5EF4-FFF2-40B4-BE49-F238E27FC236}">
                <a16:creationId xmlns:a16="http://schemas.microsoft.com/office/drawing/2014/main" id="{C1803022-6BAC-5B9D-4628-6E4021251B7B}"/>
              </a:ext>
            </a:extLst>
          </p:cNvPr>
          <p:cNvSpPr/>
          <p:nvPr/>
        </p:nvSpPr>
        <p:spPr>
          <a:xfrm>
            <a:off x="6747885" y="3697294"/>
            <a:ext cx="108000" cy="108000"/>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80" name="正方形/長方形 79">
            <a:extLst>
              <a:ext uri="{FF2B5EF4-FFF2-40B4-BE49-F238E27FC236}">
                <a16:creationId xmlns:a16="http://schemas.microsoft.com/office/drawing/2014/main" id="{B2CFB180-4DFD-2378-5EFE-19AE995CFDEC}"/>
              </a:ext>
            </a:extLst>
          </p:cNvPr>
          <p:cNvSpPr/>
          <p:nvPr/>
        </p:nvSpPr>
        <p:spPr>
          <a:xfrm>
            <a:off x="9675034" y="3115830"/>
            <a:ext cx="108000" cy="108000"/>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81" name="テキスト ボックス 80">
            <a:extLst>
              <a:ext uri="{FF2B5EF4-FFF2-40B4-BE49-F238E27FC236}">
                <a16:creationId xmlns:a16="http://schemas.microsoft.com/office/drawing/2014/main" id="{392DE13E-4DCA-5CE6-D189-C231955F315A}"/>
              </a:ext>
            </a:extLst>
          </p:cNvPr>
          <p:cNvSpPr txBox="1"/>
          <p:nvPr/>
        </p:nvSpPr>
        <p:spPr>
          <a:xfrm>
            <a:off x="600485" y="3055479"/>
            <a:ext cx="1800000" cy="144000"/>
          </a:xfrm>
          <a:prstGeom prst="rect">
            <a:avLst/>
          </a:prstGeom>
          <a:solidFill>
            <a:srgbClr val="4087C8"/>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待機時間料</a:t>
            </a:r>
          </a:p>
        </p:txBody>
      </p:sp>
      <p:sp>
        <p:nvSpPr>
          <p:cNvPr id="82" name="テキスト ボックス 81">
            <a:extLst>
              <a:ext uri="{FF2B5EF4-FFF2-40B4-BE49-F238E27FC236}">
                <a16:creationId xmlns:a16="http://schemas.microsoft.com/office/drawing/2014/main" id="{3F141218-A804-AA24-4D99-51F097DC8AD4}"/>
              </a:ext>
            </a:extLst>
          </p:cNvPr>
          <p:cNvSpPr txBox="1"/>
          <p:nvPr/>
        </p:nvSpPr>
        <p:spPr>
          <a:xfrm>
            <a:off x="600484" y="3249894"/>
            <a:ext cx="1040147" cy="246221"/>
          </a:xfrm>
          <a:prstGeom prst="rect">
            <a:avLst/>
          </a:prstGeom>
          <a:solidFill>
            <a:srgbClr val="ED7D31"/>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積込料・取卸料</a:t>
            </a:r>
          </a:p>
        </p:txBody>
      </p:sp>
      <p:sp>
        <p:nvSpPr>
          <p:cNvPr id="83" name="矢印: 右 82">
            <a:extLst>
              <a:ext uri="{FF2B5EF4-FFF2-40B4-BE49-F238E27FC236}">
                <a16:creationId xmlns:a16="http://schemas.microsoft.com/office/drawing/2014/main" id="{1F397DD9-2ABE-331E-6C4A-359311FAA3A8}"/>
              </a:ext>
            </a:extLst>
          </p:cNvPr>
          <p:cNvSpPr/>
          <p:nvPr/>
        </p:nvSpPr>
        <p:spPr>
          <a:xfrm>
            <a:off x="2553873" y="3231493"/>
            <a:ext cx="233550" cy="126000"/>
          </a:xfrm>
          <a:prstGeom prst="rightArrow">
            <a:avLst/>
          </a:prstGeom>
          <a:solidFill>
            <a:srgbClr val="ED7D31"/>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84" name="矢印: 右 83">
            <a:extLst>
              <a:ext uri="{FF2B5EF4-FFF2-40B4-BE49-F238E27FC236}">
                <a16:creationId xmlns:a16="http://schemas.microsoft.com/office/drawing/2014/main" id="{5C5DCF4E-3341-6E1C-BA3F-A5BD91E5AB27}"/>
              </a:ext>
            </a:extLst>
          </p:cNvPr>
          <p:cNvSpPr/>
          <p:nvPr/>
        </p:nvSpPr>
        <p:spPr>
          <a:xfrm>
            <a:off x="2551910" y="3388261"/>
            <a:ext cx="233550" cy="126000"/>
          </a:xfrm>
          <a:prstGeom prst="rightArrow">
            <a:avLst/>
          </a:prstGeom>
          <a:solidFill>
            <a:srgbClr val="ED7D31"/>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85" name="矢印: 右 84">
            <a:extLst>
              <a:ext uri="{FF2B5EF4-FFF2-40B4-BE49-F238E27FC236}">
                <a16:creationId xmlns:a16="http://schemas.microsoft.com/office/drawing/2014/main" id="{5A38808D-3067-09ED-BD00-3883B779B8CA}"/>
              </a:ext>
            </a:extLst>
          </p:cNvPr>
          <p:cNvSpPr/>
          <p:nvPr/>
        </p:nvSpPr>
        <p:spPr>
          <a:xfrm>
            <a:off x="2551910" y="3052289"/>
            <a:ext cx="233550" cy="126000"/>
          </a:xfrm>
          <a:prstGeom prst="rightArrow">
            <a:avLst/>
          </a:prstGeom>
          <a:solidFill>
            <a:srgbClr val="4087C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86" name="テキスト ボックス 85">
            <a:extLst>
              <a:ext uri="{FF2B5EF4-FFF2-40B4-BE49-F238E27FC236}">
                <a16:creationId xmlns:a16="http://schemas.microsoft.com/office/drawing/2014/main" id="{8B51DAC8-DD16-5DB1-4B93-6AF20A7C40C3}"/>
              </a:ext>
            </a:extLst>
          </p:cNvPr>
          <p:cNvSpPr txBox="1"/>
          <p:nvPr/>
        </p:nvSpPr>
        <p:spPr>
          <a:xfrm>
            <a:off x="2863562" y="3001655"/>
            <a:ext cx="1152000" cy="215444"/>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1,760</a:t>
            </a:r>
            <a:r>
              <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円</a:t>
            </a:r>
          </a:p>
        </p:txBody>
      </p:sp>
      <p:sp>
        <p:nvSpPr>
          <p:cNvPr id="87" name="テキスト ボックス 86">
            <a:extLst>
              <a:ext uri="{FF2B5EF4-FFF2-40B4-BE49-F238E27FC236}">
                <a16:creationId xmlns:a16="http://schemas.microsoft.com/office/drawing/2014/main" id="{D5D490D4-1BE4-64B2-B23D-84F38578B624}"/>
              </a:ext>
            </a:extLst>
          </p:cNvPr>
          <p:cNvSpPr txBox="1"/>
          <p:nvPr/>
        </p:nvSpPr>
        <p:spPr>
          <a:xfrm>
            <a:off x="1560657" y="3199032"/>
            <a:ext cx="900000" cy="215444"/>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rPr>
              <a:t>機械荷役の場合</a:t>
            </a:r>
          </a:p>
        </p:txBody>
      </p:sp>
      <p:sp>
        <p:nvSpPr>
          <p:cNvPr id="88" name="テキスト ボックス 87">
            <a:extLst>
              <a:ext uri="{FF2B5EF4-FFF2-40B4-BE49-F238E27FC236}">
                <a16:creationId xmlns:a16="http://schemas.microsoft.com/office/drawing/2014/main" id="{F3A049B0-ACAE-3C02-2E32-3BAC9070D327}"/>
              </a:ext>
            </a:extLst>
          </p:cNvPr>
          <p:cNvSpPr txBox="1"/>
          <p:nvPr/>
        </p:nvSpPr>
        <p:spPr>
          <a:xfrm>
            <a:off x="1564391" y="3343539"/>
            <a:ext cx="900000" cy="215444"/>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150" normalizeH="0" baseline="0" noProof="0" dirty="0">
                <a:ln>
                  <a:noFill/>
                </a:ln>
                <a:solidFill>
                  <a:srgbClr val="ED7D31"/>
                </a:solidFill>
                <a:effectLst/>
                <a:uLnTx/>
                <a:uFillTx/>
                <a:latin typeface="Meiryo UI" panose="020B0604030504040204" pitchFamily="50" charset="-128"/>
                <a:ea typeface="Meiryo UI" panose="020B0604030504040204" pitchFamily="50" charset="-128"/>
                <a:cs typeface="+mn-cs"/>
              </a:rPr>
              <a:t>手荷役の場合</a:t>
            </a:r>
          </a:p>
        </p:txBody>
      </p:sp>
      <p:sp>
        <p:nvSpPr>
          <p:cNvPr id="89" name="テキスト ボックス 88">
            <a:extLst>
              <a:ext uri="{FF2B5EF4-FFF2-40B4-BE49-F238E27FC236}">
                <a16:creationId xmlns:a16="http://schemas.microsoft.com/office/drawing/2014/main" id="{3DE69E3C-EC98-A789-FFA3-5BA1F82F8738}"/>
              </a:ext>
            </a:extLst>
          </p:cNvPr>
          <p:cNvSpPr txBox="1"/>
          <p:nvPr/>
        </p:nvSpPr>
        <p:spPr>
          <a:xfrm>
            <a:off x="3507026" y="3280338"/>
            <a:ext cx="1397631" cy="276999"/>
          </a:xfrm>
          <a:prstGeom prst="rect">
            <a:avLst/>
          </a:prstGeom>
          <a:noFill/>
        </p:spPr>
        <p:txBody>
          <a:bodyPr wrap="square" rtlCol="0" anchor="ctr">
            <a:spAutoFit/>
          </a:bodyPr>
          <a:lstStyle/>
          <a:p>
            <a:pPr marL="72000" marR="0" lvl="0" indent="-432000" algn="just" defTabSz="914400" rtl="0" eaLnBrk="1" fontAlgn="base" latinLnBrk="0" hangingPunct="1">
              <a:lnSpc>
                <a:spcPct val="100000"/>
              </a:lnSpc>
              <a:spcBef>
                <a:spcPct val="0"/>
              </a:spcBef>
              <a:spcAft>
                <a:spcPct val="0"/>
              </a:spcAft>
              <a:buClrTx/>
              <a:buSzTx/>
              <a:buFontTx/>
              <a:buNone/>
              <a:tabLst/>
              <a:defRPr/>
            </a:pPr>
            <a:r>
              <a:rPr kumimoji="1" lang="en-US" altLang="ja-JP" sz="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金額はいずれも中型車（４</a:t>
            </a:r>
            <a:r>
              <a:rPr kumimoji="1" lang="en-US" altLang="ja-JP" sz="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t</a:t>
            </a:r>
            <a:r>
              <a:rPr kumimoji="1" lang="ja-JP" altLang="en-US" sz="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クラス）の場合の</a:t>
            </a:r>
            <a:r>
              <a:rPr kumimoji="1" lang="en-US" altLang="ja-JP" sz="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30</a:t>
            </a:r>
            <a:r>
              <a:rPr kumimoji="1" lang="ja-JP" altLang="en-US" sz="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分当たり単価</a:t>
            </a:r>
            <a:endParaRPr kumimoji="1" lang="en-US" altLang="ja-JP" sz="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90" name="テキスト ボックス 89">
            <a:extLst>
              <a:ext uri="{FF2B5EF4-FFF2-40B4-BE49-F238E27FC236}">
                <a16:creationId xmlns:a16="http://schemas.microsoft.com/office/drawing/2014/main" id="{2C488450-80D7-587B-29B7-9471361BDA0B}"/>
              </a:ext>
            </a:extLst>
          </p:cNvPr>
          <p:cNvSpPr txBox="1"/>
          <p:nvPr/>
        </p:nvSpPr>
        <p:spPr>
          <a:xfrm>
            <a:off x="2859223" y="3343397"/>
            <a:ext cx="1152000" cy="215444"/>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2,100</a:t>
            </a:r>
            <a:r>
              <a:rPr kumimoji="1" lang="ja-JP" altLang="en-US" sz="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円</a:t>
            </a:r>
          </a:p>
        </p:txBody>
      </p:sp>
      <p:sp>
        <p:nvSpPr>
          <p:cNvPr id="92" name="Rectangle 2">
            <a:extLst>
              <a:ext uri="{FF2B5EF4-FFF2-40B4-BE49-F238E27FC236}">
                <a16:creationId xmlns:a16="http://schemas.microsoft.com/office/drawing/2014/main" id="{45BCFB71-F854-E6BE-201E-D1E848F68803}"/>
              </a:ext>
            </a:extLst>
          </p:cNvPr>
          <p:cNvSpPr txBox="1">
            <a:spLocks noChangeArrowheads="1"/>
          </p:cNvSpPr>
          <p:nvPr/>
        </p:nvSpPr>
        <p:spPr>
          <a:xfrm>
            <a:off x="681037" y="416199"/>
            <a:ext cx="8543925" cy="356972"/>
          </a:xfrm>
          <a:prstGeom prst="rect">
            <a:avLst/>
          </a:prstGeom>
        </p:spPr>
        <p:txBody>
          <a:bodyPr>
            <a:normAutofit fontScale="90000" lnSpcReduction="20000"/>
          </a:bodyPr>
          <a:lstStyle>
            <a:lvl1pPr algn="l" defTabSz="720090" rtl="0" eaLnBrk="1" latinLnBrk="0" hangingPunct="1">
              <a:lnSpc>
                <a:spcPct val="90000"/>
              </a:lnSpc>
              <a:spcBef>
                <a:spcPct val="0"/>
              </a:spcBef>
              <a:buNone/>
              <a:defRPr kumimoji="1" sz="3465" kern="1200">
                <a:solidFill>
                  <a:schemeClr val="tx1"/>
                </a:solidFill>
                <a:latin typeface="+mj-lt"/>
                <a:ea typeface="+mj-ea"/>
                <a:cs typeface="+mj-cs"/>
              </a:defRPr>
            </a:lvl1pPr>
          </a:lstStyle>
          <a:p>
            <a:pPr marL="0" marR="0" lvl="0" indent="0" algn="ctr" defTabSz="720090" rtl="0" eaLnBrk="1" fontAlgn="auto" latinLnBrk="0" hangingPunct="1">
              <a:lnSpc>
                <a:spcPct val="90000"/>
              </a:lnSpc>
              <a:spcBef>
                <a:spcPct val="0"/>
              </a:spcBef>
              <a:spcAft>
                <a:spcPts val="0"/>
              </a:spcAft>
              <a:buClrTx/>
              <a:buSzTx/>
              <a:buFontTx/>
              <a:buNone/>
              <a:tabLst/>
              <a:defRPr/>
            </a:pPr>
            <a:endParaRPr kumimoji="1" lang="ja-JP" altLang="en-US" sz="2400" b="1" i="0" u="none" strike="noStrike" kern="1200" cap="none" spc="0" normalizeH="0" baseline="0" noProof="0" dirty="0">
              <a:ln>
                <a:noFill/>
              </a:ln>
              <a:solidFill>
                <a:prstClr val="black"/>
              </a:solidFill>
              <a:effectLst/>
              <a:uLnTx/>
              <a:uFillTx/>
              <a:latin typeface="Calibri Light" panose="020F0302020204030204"/>
              <a:ea typeface="游ゴシック Light" panose="020B0300000000000000" pitchFamily="50" charset="-128"/>
              <a:cs typeface="+mj-cs"/>
            </a:endParaRPr>
          </a:p>
        </p:txBody>
      </p:sp>
      <p:sp>
        <p:nvSpPr>
          <p:cNvPr id="2" name="テキスト ボックス 1">
            <a:extLst>
              <a:ext uri="{FF2B5EF4-FFF2-40B4-BE49-F238E27FC236}">
                <a16:creationId xmlns:a16="http://schemas.microsoft.com/office/drawing/2014/main" id="{73E15B98-AAD2-3DBA-61B8-903AD95A0CD4}"/>
              </a:ext>
            </a:extLst>
          </p:cNvPr>
          <p:cNvSpPr txBox="1"/>
          <p:nvPr/>
        </p:nvSpPr>
        <p:spPr>
          <a:xfrm>
            <a:off x="69132" y="44140"/>
            <a:ext cx="9761598" cy="369332"/>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主要施策のポイント（</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1</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）貨物自動車運送事業法に基づく</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「標準的運賃」及び「標準運送約款」の見直し</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407B2703-FB0B-A58D-AB00-C7B5FC67080C}"/>
              </a:ext>
            </a:extLst>
          </p:cNvPr>
          <p:cNvSpPr txBox="1"/>
          <p:nvPr/>
        </p:nvSpPr>
        <p:spPr>
          <a:xfrm>
            <a:off x="6674767" y="3459311"/>
            <a:ext cx="62223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１両</a:t>
            </a:r>
            <a:r>
              <a:rPr kumimoji="1"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91" name="テキスト ボックス 90">
            <a:extLst>
              <a:ext uri="{FF2B5EF4-FFF2-40B4-BE49-F238E27FC236}">
                <a16:creationId xmlns:a16="http://schemas.microsoft.com/office/drawing/2014/main" id="{0AD48E99-62EE-9D09-2EEE-207B59CF1908}"/>
              </a:ext>
            </a:extLst>
          </p:cNvPr>
          <p:cNvSpPr txBox="1"/>
          <p:nvPr/>
        </p:nvSpPr>
        <p:spPr>
          <a:xfrm>
            <a:off x="6669579" y="2462857"/>
            <a:ext cx="622234"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１両</a:t>
            </a:r>
            <a:r>
              <a:rPr kumimoji="1" lang="ja-JP" altLang="en-US" sz="11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94" name="フリーフォーム 114">
            <a:extLst>
              <a:ext uri="{FF2B5EF4-FFF2-40B4-BE49-F238E27FC236}">
                <a16:creationId xmlns:a16="http://schemas.microsoft.com/office/drawing/2014/main" id="{3CCAEF21-C8F2-6D21-C61E-0DB9C55B9589}"/>
              </a:ext>
            </a:extLst>
          </p:cNvPr>
          <p:cNvSpPr>
            <a:spLocks noChangeAspect="1"/>
          </p:cNvSpPr>
          <p:nvPr/>
        </p:nvSpPr>
        <p:spPr>
          <a:xfrm>
            <a:off x="8645516" y="2943564"/>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004080"/>
          </a:solidFill>
          <a:ln w="25400" cap="flat" cmpd="sng" algn="ctr">
            <a:noFill/>
            <a:prstDash val="solid"/>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95" name="フリーフォーム 121">
            <a:extLst>
              <a:ext uri="{FF2B5EF4-FFF2-40B4-BE49-F238E27FC236}">
                <a16:creationId xmlns:a16="http://schemas.microsoft.com/office/drawing/2014/main" id="{1D2CD5AE-D626-9786-3821-16D6F9D15094}"/>
              </a:ext>
            </a:extLst>
          </p:cNvPr>
          <p:cNvSpPr>
            <a:spLocks noChangeAspect="1"/>
          </p:cNvSpPr>
          <p:nvPr/>
        </p:nvSpPr>
        <p:spPr>
          <a:xfrm>
            <a:off x="9461497" y="2943564"/>
            <a:ext cx="180000" cy="122535"/>
          </a:xfrm>
          <a:custGeom>
            <a:avLst/>
            <a:gdLst>
              <a:gd name="connsiteX0" fmla="*/ 0 w 2134345"/>
              <a:gd name="connsiteY0" fmla="*/ 0 h 1527372"/>
              <a:gd name="connsiteX1" fmla="*/ 763315 w 2134345"/>
              <a:gd name="connsiteY1" fmla="*/ 0 h 1527372"/>
              <a:gd name="connsiteX2" fmla="*/ 763315 w 2134345"/>
              <a:gd name="connsiteY2" fmla="*/ 189418 h 1527372"/>
              <a:gd name="connsiteX3" fmla="*/ 763123 w 2134345"/>
              <a:gd name="connsiteY3" fmla="*/ 189418 h 1527372"/>
              <a:gd name="connsiteX4" fmla="*/ 855202 w 2134345"/>
              <a:gd name="connsiteY4" fmla="*/ 324717 h 1527372"/>
              <a:gd name="connsiteX5" fmla="*/ 965381 w 2134345"/>
              <a:gd name="connsiteY5" fmla="*/ 189802 h 1527372"/>
              <a:gd name="connsiteX6" fmla="*/ 1057199 w 2134345"/>
              <a:gd name="connsiteY6" fmla="*/ 324717 h 1527372"/>
              <a:gd name="connsiteX7" fmla="*/ 1167587 w 2134345"/>
              <a:gd name="connsiteY7" fmla="*/ 189546 h 1527372"/>
              <a:gd name="connsiteX8" fmla="*/ 1259579 w 2134345"/>
              <a:gd name="connsiteY8" fmla="*/ 324717 h 1527372"/>
              <a:gd name="connsiteX9" fmla="*/ 1370071 w 2134345"/>
              <a:gd name="connsiteY9" fmla="*/ 189418 h 1527372"/>
              <a:gd name="connsiteX10" fmla="*/ 1371027 w 2134345"/>
              <a:gd name="connsiteY10" fmla="*/ 189418 h 1527372"/>
              <a:gd name="connsiteX11" fmla="*/ 1371027 w 2134345"/>
              <a:gd name="connsiteY11" fmla="*/ 0 h 1527372"/>
              <a:gd name="connsiteX12" fmla="*/ 2134345 w 2134345"/>
              <a:gd name="connsiteY12" fmla="*/ 0 h 1527372"/>
              <a:gd name="connsiteX13" fmla="*/ 2134345 w 2134345"/>
              <a:gd name="connsiteY13" fmla="*/ 1527372 h 1527372"/>
              <a:gd name="connsiteX14" fmla="*/ 0 w 2134345"/>
              <a:gd name="connsiteY14" fmla="*/ 1527372 h 15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34345" h="1527372">
                <a:moveTo>
                  <a:pt x="0" y="0"/>
                </a:moveTo>
                <a:lnTo>
                  <a:pt x="763315" y="0"/>
                </a:lnTo>
                <a:lnTo>
                  <a:pt x="763315" y="189418"/>
                </a:lnTo>
                <a:lnTo>
                  <a:pt x="763123" y="189418"/>
                </a:lnTo>
                <a:lnTo>
                  <a:pt x="855202" y="324717"/>
                </a:lnTo>
                <a:lnTo>
                  <a:pt x="965381" y="189802"/>
                </a:lnTo>
                <a:lnTo>
                  <a:pt x="1057199" y="324717"/>
                </a:lnTo>
                <a:lnTo>
                  <a:pt x="1167587" y="189546"/>
                </a:lnTo>
                <a:lnTo>
                  <a:pt x="1259579" y="324717"/>
                </a:lnTo>
                <a:lnTo>
                  <a:pt x="1370071" y="189418"/>
                </a:lnTo>
                <a:lnTo>
                  <a:pt x="1371027" y="189418"/>
                </a:lnTo>
                <a:lnTo>
                  <a:pt x="1371027" y="0"/>
                </a:lnTo>
                <a:lnTo>
                  <a:pt x="2134345" y="0"/>
                </a:lnTo>
                <a:lnTo>
                  <a:pt x="2134345" y="1527372"/>
                </a:lnTo>
                <a:lnTo>
                  <a:pt x="0" y="1527372"/>
                </a:lnTo>
                <a:close/>
              </a:path>
            </a:pathLst>
          </a:custGeom>
          <a:solidFill>
            <a:srgbClr val="FFFFFF"/>
          </a:solidFill>
          <a:ln w="25400" cap="flat" cmpd="sng" algn="ctr">
            <a:solidFill>
              <a:srgbClr val="000000"/>
            </a:solidFill>
            <a:prstDash val="sysDot"/>
          </a:ln>
          <a:effectLst/>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400" b="0" i="1" u="none" strike="noStrike" kern="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1">
            <a:extLst>
              <a:ext uri="{FF2B5EF4-FFF2-40B4-BE49-F238E27FC236}">
                <a16:creationId xmlns:a16="http://schemas.microsoft.com/office/drawing/2014/main" id="{35A0F858-ACB7-7B0A-F603-186A1D4AD322}"/>
              </a:ext>
            </a:extLst>
          </p:cNvPr>
          <p:cNvSpPr>
            <a:spLocks noGrp="1"/>
          </p:cNvSpPr>
          <p:nvPr>
            <p:ph type="sldNum" sz="quarter" idx="12"/>
          </p:nvPr>
        </p:nvSpPr>
        <p:spPr>
          <a:xfrm>
            <a:off x="7767676" y="6590242"/>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2756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D59CD1F5-7A54-7172-36C0-062FE06A7D65}"/>
              </a:ext>
            </a:extLst>
          </p:cNvPr>
          <p:cNvSpPr txBox="1"/>
          <p:nvPr/>
        </p:nvSpPr>
        <p:spPr>
          <a:xfrm>
            <a:off x="43731" y="44140"/>
            <a:ext cx="9761598" cy="369332"/>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主要施策のポイント（</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1</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悪質な荷主・元請事業者への監視・指導の強化</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（トラック</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G</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メンによる集中監視）　　　</a:t>
            </a:r>
            <a:r>
              <a:rPr kumimoji="0" lang="ja-JP" altLang="en-US" sz="14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sp>
        <p:nvSpPr>
          <p:cNvPr id="55" name="テキスト プレースホルダー 7">
            <a:extLst>
              <a:ext uri="{FF2B5EF4-FFF2-40B4-BE49-F238E27FC236}">
                <a16:creationId xmlns:a16="http://schemas.microsoft.com/office/drawing/2014/main" id="{8D506DEB-710B-89ED-43FF-62C9EEEB6413}"/>
              </a:ext>
            </a:extLst>
          </p:cNvPr>
          <p:cNvSpPr txBox="1">
            <a:spLocks/>
          </p:cNvSpPr>
          <p:nvPr/>
        </p:nvSpPr>
        <p:spPr>
          <a:xfrm>
            <a:off x="21990" y="527474"/>
            <a:ext cx="9812320" cy="1389126"/>
          </a:xfrm>
          <a:prstGeom prst="rect">
            <a:avLst/>
          </a:prstGeom>
          <a:noFill/>
          <a:ln w="19050">
            <a:solidFill>
              <a:schemeClr val="tx2"/>
            </a:solidFill>
          </a:ln>
        </p:spPr>
        <p:txBody>
          <a:bodyPr anchor="ct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265102" marR="0" lvl="0" indent="-265102" algn="just" defTabSz="913002" rtl="0" eaLnBrk="1" fontAlgn="base" latinLnBrk="0" hangingPunct="1">
              <a:lnSpc>
                <a:spcPts val="2000"/>
              </a:lnSpc>
              <a:spcBef>
                <a:spcPct val="0"/>
              </a:spcBef>
              <a:spcAft>
                <a:spcPts val="300"/>
              </a:spcAft>
              <a:buClrTx/>
              <a:buSzTx/>
              <a:buFont typeface="Wingdings" panose="05000000000000000000" pitchFamily="2" charset="2"/>
              <a:buChar char="l"/>
              <a:tabLst/>
              <a:defRPr/>
            </a:pP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「物流革新に向けた政策パッケージ」</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に基づき、</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162</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名体制の 「トラックＧメン」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を設置。</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3002" rtl="0" eaLnBrk="1" fontAlgn="base" latinLnBrk="0" hangingPunct="1">
              <a:lnSpc>
                <a:spcPts val="2000"/>
              </a:lnSpc>
              <a:spcBef>
                <a:spcPct val="0"/>
              </a:spcBef>
              <a:spcAft>
                <a:spcPts val="3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関係府省と連携して、悪質な荷主・元請事業者に対し、貨物自動車運送事業法に基づく</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「働き掛け」</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や</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「要請」</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を実施。</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5102" marR="0" lvl="0" indent="-265102" algn="just" defTabSz="913002" rtl="0" eaLnBrk="1" fontAlgn="base" latinLnBrk="0" hangingPunct="1">
              <a:lnSpc>
                <a:spcPts val="2000"/>
              </a:lnSpc>
              <a:spcBef>
                <a:spcPct val="0"/>
              </a:spcBef>
              <a:spcAft>
                <a:spcPts val="300"/>
              </a:spcAft>
              <a:buClrTx/>
              <a:buSzTx/>
              <a:buFont typeface="Wingdings" panose="05000000000000000000" pitchFamily="2" charset="2"/>
              <a:buChar char="l"/>
              <a:tabLst/>
              <a:defRPr/>
            </a:pP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令和５年</a:t>
            </a:r>
            <a:r>
              <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a:t>
            </a:r>
            <a:r>
              <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12</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「集中監視月間」</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と位置付けて取組を強化し、過去に要請を受けたにもかかわらず、</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依然として違反原因行為</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をしている疑いのある荷主等に対し、</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初めての「勧告」（</a:t>
            </a:r>
            <a:r>
              <a:rPr kumimoji="1" lang="en-US" altLang="ja-JP"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件）</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を実施</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（令和</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月</a:t>
            </a:r>
            <a:r>
              <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26</a:t>
            </a: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したほか、</a:t>
            </a:r>
            <a:r>
              <a:rPr kumimoji="1" lang="ja-JP" altLang="en-US" sz="1400" b="1"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「働き掛け」「要請」による是正指導を徹底</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a:extLst>
              <a:ext uri="{FF2B5EF4-FFF2-40B4-BE49-F238E27FC236}">
                <a16:creationId xmlns:a16="http://schemas.microsoft.com/office/drawing/2014/main" id="{1D444EF4-E938-5A7D-ED19-3F66346A0DA8}"/>
              </a:ext>
            </a:extLst>
          </p:cNvPr>
          <p:cNvGraphicFramePr>
            <a:graphicFrameLocks noGrp="1"/>
          </p:cNvGraphicFramePr>
          <p:nvPr/>
        </p:nvGraphicFramePr>
        <p:xfrm>
          <a:off x="75465" y="5543505"/>
          <a:ext cx="9729864" cy="1279937"/>
        </p:xfrm>
        <a:graphic>
          <a:graphicData uri="http://schemas.openxmlformats.org/drawingml/2006/table">
            <a:tbl>
              <a:tblPr firstRow="1" firstCol="1" bandRow="1"/>
              <a:tblGrid>
                <a:gridCol w="3243288">
                  <a:extLst>
                    <a:ext uri="{9D8B030D-6E8A-4147-A177-3AD203B41FA5}">
                      <a16:colId xmlns:a16="http://schemas.microsoft.com/office/drawing/2014/main" val="96655335"/>
                    </a:ext>
                  </a:extLst>
                </a:gridCol>
                <a:gridCol w="3243288">
                  <a:extLst>
                    <a:ext uri="{9D8B030D-6E8A-4147-A177-3AD203B41FA5}">
                      <a16:colId xmlns:a16="http://schemas.microsoft.com/office/drawing/2014/main" val="1024361047"/>
                    </a:ext>
                  </a:extLst>
                </a:gridCol>
                <a:gridCol w="3243288">
                  <a:extLst>
                    <a:ext uri="{9D8B030D-6E8A-4147-A177-3AD203B41FA5}">
                      <a16:colId xmlns:a16="http://schemas.microsoft.com/office/drawing/2014/main" val="376484737"/>
                    </a:ext>
                  </a:extLst>
                </a:gridCol>
              </a:tblGrid>
              <a:tr h="224225">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2023</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2024</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2026</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720090" rtl="0" eaLnBrk="1" fontAlgn="auto" latinLnBrk="0" hangingPunct="1">
                        <a:lnSpc>
                          <a:spcPct val="100000"/>
                        </a:lnSpc>
                        <a:spcBef>
                          <a:spcPts val="0"/>
                        </a:spcBef>
                        <a:spcAft>
                          <a:spcPts val="0"/>
                        </a:spcAft>
                        <a:buClrTx/>
                        <a:buSzTx/>
                        <a:buFontTx/>
                        <a:buNone/>
                        <a:tabLst/>
                        <a:defRPr/>
                      </a:pP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2027</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2030</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382848"/>
                  </a:ext>
                </a:extLst>
              </a:tr>
              <a:tr h="1055712">
                <a:tc>
                  <a:txBody>
                    <a:bodyPr/>
                    <a:lstStyle/>
                    <a:p>
                      <a:pPr algn="just"/>
                      <a:endParaRPr 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712698"/>
                  </a:ext>
                </a:extLst>
              </a:tr>
            </a:tbl>
          </a:graphicData>
        </a:graphic>
      </p:graphicFrame>
      <p:sp>
        <p:nvSpPr>
          <p:cNvPr id="3" name="ホームベース 41">
            <a:extLst>
              <a:ext uri="{FF2B5EF4-FFF2-40B4-BE49-F238E27FC236}">
                <a16:creationId xmlns:a16="http://schemas.microsoft.com/office/drawing/2014/main" id="{7DBBECBF-1A81-0F94-2039-E66385FACD36}"/>
              </a:ext>
            </a:extLst>
          </p:cNvPr>
          <p:cNvSpPr/>
          <p:nvPr/>
        </p:nvSpPr>
        <p:spPr>
          <a:xfrm>
            <a:off x="87444" y="5846278"/>
            <a:ext cx="153625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トラック</a:t>
            </a:r>
            <a:r>
              <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G</a:t>
            </a: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メンの</a:t>
            </a:r>
            <a:endPar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設置</a:t>
            </a:r>
          </a:p>
        </p:txBody>
      </p:sp>
      <p:sp>
        <p:nvSpPr>
          <p:cNvPr id="4" name="テキスト ボックス 3">
            <a:extLst>
              <a:ext uri="{FF2B5EF4-FFF2-40B4-BE49-F238E27FC236}">
                <a16:creationId xmlns:a16="http://schemas.microsoft.com/office/drawing/2014/main" id="{D41A598E-094F-D988-D467-AE717891CC06}"/>
              </a:ext>
            </a:extLst>
          </p:cNvPr>
          <p:cNvSpPr txBox="1"/>
          <p:nvPr/>
        </p:nvSpPr>
        <p:spPr>
          <a:xfrm>
            <a:off x="1420530" y="6117455"/>
            <a:ext cx="1843774" cy="23544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○集中監視月間</a:t>
            </a:r>
            <a:r>
              <a:rPr kumimoji="0"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en-US" altLang="ja-JP"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5" name="山形 103">
            <a:extLst>
              <a:ext uri="{FF2B5EF4-FFF2-40B4-BE49-F238E27FC236}">
                <a16:creationId xmlns:a16="http://schemas.microsoft.com/office/drawing/2014/main" id="{7BF4731A-3AE6-B41A-E637-92187EB17025}"/>
              </a:ext>
            </a:extLst>
          </p:cNvPr>
          <p:cNvSpPr/>
          <p:nvPr/>
        </p:nvSpPr>
        <p:spPr>
          <a:xfrm>
            <a:off x="1420531" y="5843941"/>
            <a:ext cx="8382478" cy="297144"/>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悪質荷主・元請事業者への監視・是正の徹底</a:t>
            </a:r>
          </a:p>
        </p:txBody>
      </p:sp>
      <p:sp>
        <p:nvSpPr>
          <p:cNvPr id="6" name="テキスト ボックス 5">
            <a:extLst>
              <a:ext uri="{FF2B5EF4-FFF2-40B4-BE49-F238E27FC236}">
                <a16:creationId xmlns:a16="http://schemas.microsoft.com/office/drawing/2014/main" id="{E5835804-2115-96AE-FB7E-0AD598863D58}"/>
              </a:ext>
            </a:extLst>
          </p:cNvPr>
          <p:cNvSpPr txBox="1"/>
          <p:nvPr/>
        </p:nvSpPr>
        <p:spPr>
          <a:xfrm>
            <a:off x="2493792" y="6253467"/>
            <a:ext cx="2705357" cy="2354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☆集中監視月間</a:t>
            </a:r>
            <a:r>
              <a:rPr kumimoji="0"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0"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年度以降適宜実施）</a:t>
            </a:r>
          </a:p>
        </p:txBody>
      </p:sp>
      <p:sp>
        <p:nvSpPr>
          <p:cNvPr id="7" name="テキスト ボックス 6">
            <a:extLst>
              <a:ext uri="{FF2B5EF4-FFF2-40B4-BE49-F238E27FC236}">
                <a16:creationId xmlns:a16="http://schemas.microsoft.com/office/drawing/2014/main" id="{C1D7DA52-2EB5-9347-6019-1255A1FBA5F5}"/>
              </a:ext>
            </a:extLst>
          </p:cNvPr>
          <p:cNvSpPr txBox="1"/>
          <p:nvPr/>
        </p:nvSpPr>
        <p:spPr>
          <a:xfrm>
            <a:off x="31272" y="4986486"/>
            <a:ext cx="9812320" cy="492443"/>
          </a:xfrm>
          <a:prstGeom prst="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b="0" i="1"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今般</a:t>
            </a:r>
            <a:r>
              <a:rPr kumimoji="1" lang="ja-JP" altLang="en-US" sz="1300" b="1" i="1"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「働き掛け」「要請」「勧告」の対象となった荷主等</a:t>
            </a:r>
            <a:r>
              <a:rPr kumimoji="1" lang="ja-JP" altLang="en-US" sz="1300" b="0" i="1"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については</a:t>
            </a:r>
            <a:r>
              <a:rPr kumimoji="1" lang="ja-JP" altLang="en-US" sz="1300" b="1" i="1"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フォローアップを継続</a:t>
            </a:r>
            <a:r>
              <a:rPr kumimoji="0" lang="ja-JP" altLang="en-US" sz="1300" b="0" i="1"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し、</a:t>
            </a:r>
            <a:r>
              <a:rPr kumimoji="1" lang="ja-JP" altLang="en-US" sz="1300" b="1" i="1"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改善が図られない場合</a:t>
            </a:r>
            <a:r>
              <a:rPr kumimoji="1" lang="ja-JP" altLang="en-US" sz="1300" b="0" i="1"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は</a:t>
            </a:r>
            <a:r>
              <a:rPr kumimoji="1" lang="ja-JP" altLang="en-US" sz="1300" b="1" i="1"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更なる法的措置の実施</a:t>
            </a:r>
            <a:r>
              <a:rPr kumimoji="1" lang="ja-JP" altLang="en-US" sz="1300" b="0" i="1"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も含め厳正に対処。</a:t>
            </a:r>
          </a:p>
        </p:txBody>
      </p:sp>
      <p:sp>
        <p:nvSpPr>
          <p:cNvPr id="8" name="正方形/長方形 7">
            <a:extLst>
              <a:ext uri="{FF2B5EF4-FFF2-40B4-BE49-F238E27FC236}">
                <a16:creationId xmlns:a16="http://schemas.microsoft.com/office/drawing/2014/main" id="{CCA3FDBE-D4EF-4A8B-331C-81D5083DBCDE}"/>
              </a:ext>
            </a:extLst>
          </p:cNvPr>
          <p:cNvSpPr/>
          <p:nvPr/>
        </p:nvSpPr>
        <p:spPr bwMode="auto">
          <a:xfrm>
            <a:off x="6391640" y="3733910"/>
            <a:ext cx="3384000" cy="1188000"/>
          </a:xfrm>
          <a:prstGeom prst="rect">
            <a:avLst/>
          </a:prstGeom>
          <a:ln w="1905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正方形/長方形 8">
            <a:extLst>
              <a:ext uri="{FF2B5EF4-FFF2-40B4-BE49-F238E27FC236}">
                <a16:creationId xmlns:a16="http://schemas.microsoft.com/office/drawing/2014/main" id="{E0E442F0-D7A1-6640-66F2-652240A111A8}"/>
              </a:ext>
            </a:extLst>
          </p:cNvPr>
          <p:cNvSpPr/>
          <p:nvPr/>
        </p:nvSpPr>
        <p:spPr>
          <a:xfrm>
            <a:off x="64981" y="1972701"/>
            <a:ext cx="6096586" cy="252000"/>
          </a:xfrm>
          <a:prstGeom prst="rect">
            <a:avLst/>
          </a:prstGeom>
          <a:solidFill>
            <a:schemeClr val="tx2"/>
          </a:solidFill>
          <a:ln w="25400" cap="flat" cmpd="sng" algn="ctr">
            <a:noFill/>
            <a:prstDash val="solid"/>
          </a:ln>
          <a:effectLst/>
        </p:spPr>
        <p:txBody>
          <a:bodyPr tIns="0" rtlCol="0" anchor="ctr" anchorCtr="0"/>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47933" algn="l" rtl="0" fontAlgn="base">
              <a:spcBef>
                <a:spcPct val="0"/>
              </a:spcBef>
              <a:spcAft>
                <a:spcPct val="0"/>
              </a:spcAft>
              <a:defRPr kumimoji="1" kern="1200">
                <a:solidFill>
                  <a:schemeClr val="tx1"/>
                </a:solidFill>
                <a:latin typeface="Arial" charset="0"/>
                <a:ea typeface="ＭＳ Ｐゴシック" charset="-128"/>
                <a:cs typeface="+mn-cs"/>
              </a:defRPr>
            </a:lvl2pPr>
            <a:lvl3pPr marL="895867" algn="l" rtl="0" fontAlgn="base">
              <a:spcBef>
                <a:spcPct val="0"/>
              </a:spcBef>
              <a:spcAft>
                <a:spcPct val="0"/>
              </a:spcAft>
              <a:defRPr kumimoji="1" kern="1200">
                <a:solidFill>
                  <a:schemeClr val="tx1"/>
                </a:solidFill>
                <a:latin typeface="Arial" charset="0"/>
                <a:ea typeface="ＭＳ Ｐゴシック" charset="-128"/>
                <a:cs typeface="+mn-cs"/>
              </a:defRPr>
            </a:lvl3pPr>
            <a:lvl4pPr marL="1343801" algn="l" rtl="0" fontAlgn="base">
              <a:spcBef>
                <a:spcPct val="0"/>
              </a:spcBef>
              <a:spcAft>
                <a:spcPct val="0"/>
              </a:spcAft>
              <a:defRPr kumimoji="1" kern="1200">
                <a:solidFill>
                  <a:schemeClr val="tx1"/>
                </a:solidFill>
                <a:latin typeface="Arial" charset="0"/>
                <a:ea typeface="ＭＳ Ｐゴシック" charset="-128"/>
                <a:cs typeface="+mn-cs"/>
              </a:defRPr>
            </a:lvl4pPr>
            <a:lvl5pPr marL="1791733" algn="l" rtl="0" fontAlgn="base">
              <a:spcBef>
                <a:spcPct val="0"/>
              </a:spcBef>
              <a:spcAft>
                <a:spcPct val="0"/>
              </a:spcAft>
              <a:defRPr kumimoji="1" kern="1200">
                <a:solidFill>
                  <a:schemeClr val="tx1"/>
                </a:solidFill>
                <a:latin typeface="Arial" charset="0"/>
                <a:ea typeface="ＭＳ Ｐゴシック" charset="-128"/>
                <a:cs typeface="+mn-cs"/>
              </a:defRPr>
            </a:lvl5pPr>
            <a:lvl6pPr marL="2239668" algn="l" defTabSz="895867" rtl="0" eaLnBrk="1" latinLnBrk="0" hangingPunct="1">
              <a:defRPr kumimoji="1" kern="1200">
                <a:solidFill>
                  <a:schemeClr val="tx1"/>
                </a:solidFill>
                <a:latin typeface="Arial" charset="0"/>
                <a:ea typeface="ＭＳ Ｐゴシック" charset="-128"/>
                <a:cs typeface="+mn-cs"/>
              </a:defRPr>
            </a:lvl6pPr>
            <a:lvl7pPr marL="2687601" algn="l" defTabSz="895867" rtl="0" eaLnBrk="1" latinLnBrk="0" hangingPunct="1">
              <a:defRPr kumimoji="1" kern="1200">
                <a:solidFill>
                  <a:schemeClr val="tx1"/>
                </a:solidFill>
                <a:latin typeface="Arial" charset="0"/>
                <a:ea typeface="ＭＳ Ｐゴシック" charset="-128"/>
                <a:cs typeface="+mn-cs"/>
              </a:defRPr>
            </a:lvl7pPr>
            <a:lvl8pPr marL="3135534" algn="l" defTabSz="895867" rtl="0" eaLnBrk="1" latinLnBrk="0" hangingPunct="1">
              <a:defRPr kumimoji="1" kern="1200">
                <a:solidFill>
                  <a:schemeClr val="tx1"/>
                </a:solidFill>
                <a:latin typeface="Arial" charset="0"/>
                <a:ea typeface="ＭＳ Ｐゴシック" charset="-128"/>
                <a:cs typeface="+mn-cs"/>
              </a:defRPr>
            </a:lvl8pPr>
            <a:lvl9pPr marL="3583468" algn="l" defTabSz="895867" rtl="0" eaLnBrk="1" latinLnBrk="0" hangingPunct="1">
              <a:defRPr kumimoji="1" kern="1200">
                <a:solidFill>
                  <a:schemeClr val="tx1"/>
                </a:solidFill>
                <a:latin typeface="Arial" charset="0"/>
                <a:ea typeface="ＭＳ Ｐゴシック" charset="-128"/>
                <a:cs typeface="+mn-cs"/>
              </a:defRPr>
            </a:lvl9pPr>
          </a:lstStyle>
          <a:p>
            <a:pPr marL="0" marR="0" lvl="0" indent="0" algn="ctr" defTabSz="912989"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トラック</a:t>
            </a:r>
            <a:r>
              <a:rPr kumimoji="0" lang="en-US" altLang="ja-JP"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G</a:t>
            </a:r>
            <a:r>
              <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メンの活動実績</a:t>
            </a:r>
          </a:p>
        </p:txBody>
      </p:sp>
      <p:sp>
        <p:nvSpPr>
          <p:cNvPr id="10" name="テキスト ボックス 9">
            <a:extLst>
              <a:ext uri="{FF2B5EF4-FFF2-40B4-BE49-F238E27FC236}">
                <a16:creationId xmlns:a16="http://schemas.microsoft.com/office/drawing/2014/main" id="{9C90BEE4-4330-355B-0D3B-D3536F41728A}"/>
              </a:ext>
            </a:extLst>
          </p:cNvPr>
          <p:cNvSpPr txBox="1"/>
          <p:nvPr/>
        </p:nvSpPr>
        <p:spPr>
          <a:xfrm>
            <a:off x="64981" y="2266127"/>
            <a:ext cx="6096586" cy="301775"/>
          </a:xfrm>
          <a:prstGeom prst="roundRect">
            <a:avLst/>
          </a:prstGeom>
          <a:ln>
            <a:noFill/>
          </a:ln>
        </p:spPr>
        <p:style>
          <a:lnRef idx="2">
            <a:schemeClr val="dk1"/>
          </a:lnRef>
          <a:fillRef idx="1">
            <a:schemeClr val="lt1"/>
          </a:fillRef>
          <a:effectRef idx="0">
            <a:schemeClr val="dk1"/>
          </a:effectRef>
          <a:fontRef idx="minor">
            <a:schemeClr val="dk1"/>
          </a:fontRef>
        </p:style>
        <p:txBody>
          <a:bodyPr wrap="square" lIns="36000" tIns="36000" rIns="36000" bIns="36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＜月当たりの「働き掛け」「要請」「勧告」平均実施件数＞</a:t>
            </a:r>
            <a:endPar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a:extLst>
              <a:ext uri="{FF2B5EF4-FFF2-40B4-BE49-F238E27FC236}">
                <a16:creationId xmlns:a16="http://schemas.microsoft.com/office/drawing/2014/main" id="{923C2C2E-4EDD-FBD1-5219-B443B5B1F72D}"/>
              </a:ext>
            </a:extLst>
          </p:cNvPr>
          <p:cNvSpPr txBox="1"/>
          <p:nvPr/>
        </p:nvSpPr>
        <p:spPr>
          <a:xfrm>
            <a:off x="6391640" y="3510871"/>
            <a:ext cx="3384000" cy="252000"/>
          </a:xfrm>
          <a:prstGeom prst="round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主な違反原因行為</a:t>
            </a:r>
            <a:endParaRPr kumimoji="1" lang="en-US" altLang="ja-JP" sz="13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4D0D9FC6-1164-8A86-DCD5-2C689F774C14}"/>
              </a:ext>
            </a:extLst>
          </p:cNvPr>
          <p:cNvSpPr/>
          <p:nvPr/>
        </p:nvSpPr>
        <p:spPr bwMode="auto">
          <a:xfrm>
            <a:off x="6391640" y="2431235"/>
            <a:ext cx="3384000" cy="1044000"/>
          </a:xfrm>
          <a:prstGeom prst="rect">
            <a:avLst/>
          </a:prstGeom>
          <a:ln w="19050">
            <a:solidFill>
              <a:schemeClr val="tx2"/>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テキスト ボックス 12">
            <a:extLst>
              <a:ext uri="{FF2B5EF4-FFF2-40B4-BE49-F238E27FC236}">
                <a16:creationId xmlns:a16="http://schemas.microsoft.com/office/drawing/2014/main" id="{E225FA7A-E6E1-6E0F-ABA1-2630225C9995}"/>
              </a:ext>
            </a:extLst>
          </p:cNvPr>
          <p:cNvSpPr txBox="1"/>
          <p:nvPr/>
        </p:nvSpPr>
        <p:spPr>
          <a:xfrm>
            <a:off x="6434219" y="2503075"/>
            <a:ext cx="1345865" cy="738664"/>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勧告</a:t>
            </a: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要請：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働き掛け：</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38096E60-9FD0-2492-CA4E-6F80E1393F4B}"/>
              </a:ext>
            </a:extLst>
          </p:cNvPr>
          <p:cNvSpPr txBox="1"/>
          <p:nvPr/>
        </p:nvSpPr>
        <p:spPr>
          <a:xfrm>
            <a:off x="6391640" y="2286759"/>
            <a:ext cx="3384000" cy="252000"/>
          </a:xfrm>
          <a:prstGeom prst="round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集中監視月間における実績</a:t>
            </a:r>
            <a:endParaRPr kumimoji="1" lang="en-US" altLang="ja-JP" sz="13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a:extLst>
              <a:ext uri="{FF2B5EF4-FFF2-40B4-BE49-F238E27FC236}">
                <a16:creationId xmlns:a16="http://schemas.microsoft.com/office/drawing/2014/main" id="{BCDB4ABB-8D7F-CB83-72C0-268FD6CB9786}"/>
              </a:ext>
            </a:extLst>
          </p:cNvPr>
          <p:cNvSpPr txBox="1"/>
          <p:nvPr/>
        </p:nvSpPr>
        <p:spPr>
          <a:xfrm>
            <a:off x="6391640" y="3750101"/>
            <a:ext cx="3435644" cy="120032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長時間の荷待ち（</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運賃・料金の不当な据置き（</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契約になかった附帯業務（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無理な運送依頼（</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過積載運行の要求（</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異常気象時の運行指示（</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6" name="正方形/長方形 15">
            <a:extLst>
              <a:ext uri="{FF2B5EF4-FFF2-40B4-BE49-F238E27FC236}">
                <a16:creationId xmlns:a16="http://schemas.microsoft.com/office/drawing/2014/main" id="{900201E0-87BD-9017-301E-39505363D0BC}"/>
              </a:ext>
            </a:extLst>
          </p:cNvPr>
          <p:cNvSpPr/>
          <p:nvPr/>
        </p:nvSpPr>
        <p:spPr>
          <a:xfrm>
            <a:off x="6305583" y="1972701"/>
            <a:ext cx="3512840" cy="252000"/>
          </a:xfrm>
          <a:prstGeom prst="rect">
            <a:avLst/>
          </a:prstGeom>
          <a:solidFill>
            <a:schemeClr val="tx2"/>
          </a:solidFill>
          <a:ln w="25400" cap="flat" cmpd="sng" algn="ctr">
            <a:noFill/>
            <a:prstDash val="solid"/>
          </a:ln>
          <a:effectLst/>
        </p:spPr>
        <p:txBody>
          <a:bodyPr tIns="0" rtlCol="0" anchor="ctr" anchorCtr="0"/>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47933" algn="l" rtl="0" fontAlgn="base">
              <a:spcBef>
                <a:spcPct val="0"/>
              </a:spcBef>
              <a:spcAft>
                <a:spcPct val="0"/>
              </a:spcAft>
              <a:defRPr kumimoji="1" kern="1200">
                <a:solidFill>
                  <a:schemeClr val="tx1"/>
                </a:solidFill>
                <a:latin typeface="Arial" charset="0"/>
                <a:ea typeface="ＭＳ Ｐゴシック" charset="-128"/>
                <a:cs typeface="+mn-cs"/>
              </a:defRPr>
            </a:lvl2pPr>
            <a:lvl3pPr marL="895867" algn="l" rtl="0" fontAlgn="base">
              <a:spcBef>
                <a:spcPct val="0"/>
              </a:spcBef>
              <a:spcAft>
                <a:spcPct val="0"/>
              </a:spcAft>
              <a:defRPr kumimoji="1" kern="1200">
                <a:solidFill>
                  <a:schemeClr val="tx1"/>
                </a:solidFill>
                <a:latin typeface="Arial" charset="0"/>
                <a:ea typeface="ＭＳ Ｐゴシック" charset="-128"/>
                <a:cs typeface="+mn-cs"/>
              </a:defRPr>
            </a:lvl3pPr>
            <a:lvl4pPr marL="1343801" algn="l" rtl="0" fontAlgn="base">
              <a:spcBef>
                <a:spcPct val="0"/>
              </a:spcBef>
              <a:spcAft>
                <a:spcPct val="0"/>
              </a:spcAft>
              <a:defRPr kumimoji="1" kern="1200">
                <a:solidFill>
                  <a:schemeClr val="tx1"/>
                </a:solidFill>
                <a:latin typeface="Arial" charset="0"/>
                <a:ea typeface="ＭＳ Ｐゴシック" charset="-128"/>
                <a:cs typeface="+mn-cs"/>
              </a:defRPr>
            </a:lvl4pPr>
            <a:lvl5pPr marL="1791733" algn="l" rtl="0" fontAlgn="base">
              <a:spcBef>
                <a:spcPct val="0"/>
              </a:spcBef>
              <a:spcAft>
                <a:spcPct val="0"/>
              </a:spcAft>
              <a:defRPr kumimoji="1" kern="1200">
                <a:solidFill>
                  <a:schemeClr val="tx1"/>
                </a:solidFill>
                <a:latin typeface="Arial" charset="0"/>
                <a:ea typeface="ＭＳ Ｐゴシック" charset="-128"/>
                <a:cs typeface="+mn-cs"/>
              </a:defRPr>
            </a:lvl5pPr>
            <a:lvl6pPr marL="2239668" algn="l" defTabSz="895867" rtl="0" eaLnBrk="1" latinLnBrk="0" hangingPunct="1">
              <a:defRPr kumimoji="1" kern="1200">
                <a:solidFill>
                  <a:schemeClr val="tx1"/>
                </a:solidFill>
                <a:latin typeface="Arial" charset="0"/>
                <a:ea typeface="ＭＳ Ｐゴシック" charset="-128"/>
                <a:cs typeface="+mn-cs"/>
              </a:defRPr>
            </a:lvl6pPr>
            <a:lvl7pPr marL="2687601" algn="l" defTabSz="895867" rtl="0" eaLnBrk="1" latinLnBrk="0" hangingPunct="1">
              <a:defRPr kumimoji="1" kern="1200">
                <a:solidFill>
                  <a:schemeClr val="tx1"/>
                </a:solidFill>
                <a:latin typeface="Arial" charset="0"/>
                <a:ea typeface="ＭＳ Ｐゴシック" charset="-128"/>
                <a:cs typeface="+mn-cs"/>
              </a:defRPr>
            </a:lvl7pPr>
            <a:lvl8pPr marL="3135534" algn="l" defTabSz="895867" rtl="0" eaLnBrk="1" latinLnBrk="0" hangingPunct="1">
              <a:defRPr kumimoji="1" kern="1200">
                <a:solidFill>
                  <a:schemeClr val="tx1"/>
                </a:solidFill>
                <a:latin typeface="Arial" charset="0"/>
                <a:ea typeface="ＭＳ Ｐゴシック" charset="-128"/>
                <a:cs typeface="+mn-cs"/>
              </a:defRPr>
            </a:lvl8pPr>
            <a:lvl9pPr marL="3583468" algn="l" defTabSz="895867" rtl="0" eaLnBrk="1" latinLnBrk="0" hangingPunct="1">
              <a:defRPr kumimoji="1" kern="1200">
                <a:solidFill>
                  <a:schemeClr val="tx1"/>
                </a:solidFill>
                <a:latin typeface="Arial" charset="0"/>
                <a:ea typeface="ＭＳ Ｐゴシック" charset="-128"/>
                <a:cs typeface="+mn-cs"/>
              </a:defRPr>
            </a:lvl9pPr>
          </a:lstStyle>
          <a:p>
            <a:pPr marL="0" marR="0" lvl="0" indent="0" algn="ctr" defTabSz="912989"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「集中監視月間」の取組</a:t>
            </a:r>
          </a:p>
        </p:txBody>
      </p:sp>
      <p:sp>
        <p:nvSpPr>
          <p:cNvPr id="17" name="テキスト ボックス 16">
            <a:extLst>
              <a:ext uri="{FF2B5EF4-FFF2-40B4-BE49-F238E27FC236}">
                <a16:creationId xmlns:a16="http://schemas.microsoft.com/office/drawing/2014/main" id="{2054CF07-AD4A-D384-F2EA-3CE28D0D1502}"/>
              </a:ext>
            </a:extLst>
          </p:cNvPr>
          <p:cNvSpPr txBox="1"/>
          <p:nvPr/>
        </p:nvSpPr>
        <p:spPr>
          <a:xfrm>
            <a:off x="7447440" y="2503075"/>
            <a:ext cx="298800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a:t>
            </a:r>
            <a:r>
              <a:rPr kumimoji="1"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件</a:t>
            </a:r>
            <a:r>
              <a:rPr kumimoji="0" lang="en-US" altLang="ja-JP"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初</a:t>
            </a:r>
            <a:r>
              <a:rPr kumimoji="0" lang="en-US" altLang="ja-JP" sz="14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（荷主</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（荷主</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82</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元請</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77</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47</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（荷主</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元請</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、その他</a:t>
            </a:r>
            <a:r>
              <a:rPr kumimoji="0"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a:extLst>
              <a:ext uri="{FF2B5EF4-FFF2-40B4-BE49-F238E27FC236}">
                <a16:creationId xmlns:a16="http://schemas.microsoft.com/office/drawing/2014/main" id="{1FDC1900-9D04-4D58-12DF-7E29D0D128CA}"/>
              </a:ext>
            </a:extLst>
          </p:cNvPr>
          <p:cNvSpPr txBox="1"/>
          <p:nvPr/>
        </p:nvSpPr>
        <p:spPr>
          <a:xfrm>
            <a:off x="6434219" y="3151147"/>
            <a:ext cx="2304000" cy="33060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計</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件の法的措置を実施</a:t>
            </a:r>
          </a:p>
        </p:txBody>
      </p:sp>
      <p:pic>
        <p:nvPicPr>
          <p:cNvPr id="20" name="図 19">
            <a:extLst>
              <a:ext uri="{FF2B5EF4-FFF2-40B4-BE49-F238E27FC236}">
                <a16:creationId xmlns:a16="http://schemas.microsoft.com/office/drawing/2014/main" id="{34B3E55E-6344-AFED-C895-0C00BD8E209E}"/>
              </a:ext>
            </a:extLst>
          </p:cNvPr>
          <p:cNvPicPr>
            <a:picLocks noChangeAspect="1"/>
          </p:cNvPicPr>
          <p:nvPr/>
        </p:nvPicPr>
        <p:blipFill>
          <a:blip r:embed="rId3"/>
          <a:stretch>
            <a:fillRect/>
          </a:stretch>
        </p:blipFill>
        <p:spPr>
          <a:xfrm>
            <a:off x="926549" y="2527803"/>
            <a:ext cx="4373451" cy="2234611"/>
          </a:xfrm>
          <a:prstGeom prst="rect">
            <a:avLst/>
          </a:prstGeom>
        </p:spPr>
      </p:pic>
      <p:sp>
        <p:nvSpPr>
          <p:cNvPr id="22" name="ホームベース 61">
            <a:extLst>
              <a:ext uri="{FF2B5EF4-FFF2-40B4-BE49-F238E27FC236}">
                <a16:creationId xmlns:a16="http://schemas.microsoft.com/office/drawing/2014/main" id="{FCA8EAE5-E518-22F7-4DBB-16B1BAA1F7CE}"/>
              </a:ext>
            </a:extLst>
          </p:cNvPr>
          <p:cNvSpPr/>
          <p:nvPr/>
        </p:nvSpPr>
        <p:spPr>
          <a:xfrm>
            <a:off x="86822" y="6536675"/>
            <a:ext cx="9720000" cy="2160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労働基準監督署による労働基準法や改善基準告示の遵守の徹底</a:t>
            </a:r>
          </a:p>
        </p:txBody>
      </p:sp>
      <p:sp>
        <p:nvSpPr>
          <p:cNvPr id="21" name="スライド番号プレースホルダー 1">
            <a:extLst>
              <a:ext uri="{FF2B5EF4-FFF2-40B4-BE49-F238E27FC236}">
                <a16:creationId xmlns:a16="http://schemas.microsoft.com/office/drawing/2014/main" id="{54CF5FB5-BE6D-376D-2EAA-5E7F5B25A8AD}"/>
              </a:ext>
            </a:extLst>
          </p:cNvPr>
          <p:cNvSpPr>
            <a:spLocks noGrp="1"/>
          </p:cNvSpPr>
          <p:nvPr>
            <p:ph type="sldNum" sz="quarter" idx="12"/>
          </p:nvPr>
        </p:nvSpPr>
        <p:spPr>
          <a:xfrm>
            <a:off x="7759209" y="6581775"/>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61080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テキスト ボックス 77">
            <a:extLst>
              <a:ext uri="{FF2B5EF4-FFF2-40B4-BE49-F238E27FC236}">
                <a16:creationId xmlns:a16="http://schemas.microsoft.com/office/drawing/2014/main" id="{B88EBD2B-F3E0-F119-20C6-A301CA2ADFA8}"/>
              </a:ext>
            </a:extLst>
          </p:cNvPr>
          <p:cNvSpPr txBox="1"/>
          <p:nvPr/>
        </p:nvSpPr>
        <p:spPr>
          <a:xfrm>
            <a:off x="71136" y="635014"/>
            <a:ext cx="6537627" cy="2938002"/>
          </a:xfrm>
          <a:prstGeom prst="rect">
            <a:avLst/>
          </a:prstGeom>
          <a:noFill/>
          <a:ln w="28575">
            <a:solidFill>
              <a:schemeClr val="tx2"/>
            </a:solidFill>
          </a:ln>
        </p:spPr>
        <p:txBody>
          <a:bodyPr wrap="square" lIns="0" rtlCol="0">
            <a:noAutofit/>
          </a:bodyPr>
          <a:lstStyle/>
          <a:p>
            <a:pPr marL="252000" marR="0" lvl="0" indent="-122400" algn="just" defTabSz="457200" rtl="0" eaLnBrk="1" fontAlgn="auto" latinLnBrk="0" hangingPunct="1">
              <a:lnSpc>
                <a:spcPts val="1800"/>
              </a:lnSpc>
              <a:spcBef>
                <a:spcPts val="0"/>
              </a:spcBef>
              <a:spcAft>
                <a:spcPts val="7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荷主等を対象とした規制的措置の導入と併せ、荷主や物流事業者における自動化・機械化設備・システム投資を支援することで、</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2030</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年度までにトラックドライバー１人当たりの荷待ち・荷役作業等時間を</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2019</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年度比で年間</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125</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時間以上の削減を目指す。</a:t>
            </a: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457200" rtl="0" eaLnBrk="1" fontAlgn="auto" latinLnBrk="0" hangingPunct="1">
              <a:lnSpc>
                <a:spcPts val="1800"/>
              </a:lnSpc>
              <a:spcBef>
                <a:spcPts val="0"/>
              </a:spcBef>
              <a:spcAft>
                <a:spcPts val="7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物流標準化やデータ連携の促進等</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2040</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のフィジカルインターネット実現を目指したロードマップを踏まえた取組を推進し、積載率向上に向けた共同輸配送や帰り荷確保を促進するとともに、規制的措置の導入による納品リードタイム延長等によって、</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2030</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年度までに積載率を</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2019</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年度比で</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16</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％以上増加させることを目指す。</a:t>
            </a:r>
            <a:endPar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961395" rtl="0" eaLnBrk="1" fontAlgn="auto" latinLnBrk="0" hangingPunct="1">
              <a:lnSpc>
                <a:spcPts val="1800"/>
              </a:lnSpc>
              <a:spcBef>
                <a:spcPts val="0"/>
              </a:spcBef>
              <a:spcAft>
                <a:spcPts val="0"/>
              </a:spcAft>
              <a:buClrTx/>
              <a:buSzTx/>
              <a:buFontTx/>
              <a:buNone/>
              <a:tabLst>
                <a:tab pos="183434" algn="l"/>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「デジタルライフライン全国総合整備計画」を</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2023</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年度中に策定し、自動運転や</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ドローン物流等のデジタル技術を活用したサービスについて、実装への取組を着実に進める。まず、</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2024</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年度から先行的な取組を開始し、</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150km</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以上のドローン航路の整備や、</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100km</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以上のデジタル情報配信道の整備等を進める。</a:t>
            </a: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80066" marR="0" lvl="0" indent="-122836" algn="l" defTabSz="961395" rtl="0" eaLnBrk="1" fontAlgn="auto" latinLnBrk="0" hangingPunct="1">
              <a:lnSpc>
                <a:spcPts val="2200"/>
              </a:lnSpc>
              <a:spcBef>
                <a:spcPts val="0"/>
              </a:spcBef>
              <a:spcAft>
                <a:spcPts val="0"/>
              </a:spcAft>
              <a:buClrTx/>
              <a:buSzTx/>
              <a:buFontTx/>
              <a:buNone/>
              <a:tabLst>
                <a:tab pos="183434" algn="l"/>
              </a:tabLst>
              <a:defRPr/>
            </a:pP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B594817-81E6-E510-7B7A-2089EE4DAFCB}"/>
              </a:ext>
            </a:extLst>
          </p:cNvPr>
          <p:cNvSpPr txBox="1"/>
          <p:nvPr/>
        </p:nvSpPr>
        <p:spPr>
          <a:xfrm>
            <a:off x="18330" y="44140"/>
            <a:ext cx="9761598" cy="369332"/>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主要施策のポイント（</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2</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デジタル技術を活用した物流効率化　　　　　　　　　　</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graphicFrame>
        <p:nvGraphicFramePr>
          <p:cNvPr id="54" name="表 53">
            <a:extLst>
              <a:ext uri="{FF2B5EF4-FFF2-40B4-BE49-F238E27FC236}">
                <a16:creationId xmlns:a16="http://schemas.microsoft.com/office/drawing/2014/main" id="{09B2BD02-B7F1-4A96-2960-9888DAED8AC4}"/>
              </a:ext>
            </a:extLst>
          </p:cNvPr>
          <p:cNvGraphicFramePr>
            <a:graphicFrameLocks noGrp="1"/>
          </p:cNvGraphicFramePr>
          <p:nvPr/>
        </p:nvGraphicFramePr>
        <p:xfrm>
          <a:off x="50064" y="3717032"/>
          <a:ext cx="9729864" cy="3096828"/>
        </p:xfrm>
        <a:graphic>
          <a:graphicData uri="http://schemas.openxmlformats.org/drawingml/2006/table">
            <a:tbl>
              <a:tblPr firstRow="1" firstCol="1" bandRow="1"/>
              <a:tblGrid>
                <a:gridCol w="3243288">
                  <a:extLst>
                    <a:ext uri="{9D8B030D-6E8A-4147-A177-3AD203B41FA5}">
                      <a16:colId xmlns:a16="http://schemas.microsoft.com/office/drawing/2014/main" val="96655335"/>
                    </a:ext>
                  </a:extLst>
                </a:gridCol>
                <a:gridCol w="3243288">
                  <a:extLst>
                    <a:ext uri="{9D8B030D-6E8A-4147-A177-3AD203B41FA5}">
                      <a16:colId xmlns:a16="http://schemas.microsoft.com/office/drawing/2014/main" val="1024361047"/>
                    </a:ext>
                  </a:extLst>
                </a:gridCol>
                <a:gridCol w="3243288">
                  <a:extLst>
                    <a:ext uri="{9D8B030D-6E8A-4147-A177-3AD203B41FA5}">
                      <a16:colId xmlns:a16="http://schemas.microsoft.com/office/drawing/2014/main" val="376484737"/>
                    </a:ext>
                  </a:extLst>
                </a:gridCol>
              </a:tblGrid>
              <a:tr h="258040">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2023</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2024</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2026</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720090" rtl="0" eaLnBrk="1" fontAlgn="auto" latinLnBrk="0" hangingPunct="1">
                        <a:lnSpc>
                          <a:spcPct val="100000"/>
                        </a:lnSpc>
                        <a:spcBef>
                          <a:spcPts val="0"/>
                        </a:spcBef>
                        <a:spcAft>
                          <a:spcPts val="0"/>
                        </a:spcAft>
                        <a:buClrTx/>
                        <a:buSzTx/>
                        <a:buFontTx/>
                        <a:buNone/>
                        <a:tabLst/>
                        <a:defRPr/>
                      </a:pP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2027</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2030</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382848"/>
                  </a:ext>
                </a:extLst>
              </a:tr>
              <a:tr h="2838788">
                <a:tc>
                  <a:txBody>
                    <a:bodyPr/>
                    <a:lstStyle/>
                    <a:p>
                      <a:pPr algn="just"/>
                      <a:endParaRPr 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712698"/>
                  </a:ext>
                </a:extLst>
              </a:tr>
            </a:tbl>
          </a:graphicData>
        </a:graphic>
      </p:graphicFrame>
      <p:sp>
        <p:nvSpPr>
          <p:cNvPr id="13" name="ホームベース 74">
            <a:extLst>
              <a:ext uri="{FF2B5EF4-FFF2-40B4-BE49-F238E27FC236}">
                <a16:creationId xmlns:a16="http://schemas.microsoft.com/office/drawing/2014/main" id="{86AC315D-4745-8965-15C8-EAD13B774BE3}"/>
              </a:ext>
            </a:extLst>
          </p:cNvPr>
          <p:cNvSpPr/>
          <p:nvPr/>
        </p:nvSpPr>
        <p:spPr>
          <a:xfrm>
            <a:off x="71137" y="5247649"/>
            <a:ext cx="2664000" cy="1440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業界・分野別の「</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自主行動計画</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作成</a:t>
            </a:r>
            <a:endParaRPr kumimoji="0" lang="ja-JP"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山形 81">
            <a:extLst>
              <a:ext uri="{FF2B5EF4-FFF2-40B4-BE49-F238E27FC236}">
                <a16:creationId xmlns:a16="http://schemas.microsoft.com/office/drawing/2014/main" id="{67E8DD84-0053-6C2E-690B-DA5C1A178251}"/>
              </a:ext>
            </a:extLst>
          </p:cNvPr>
          <p:cNvSpPr/>
          <p:nvPr/>
        </p:nvSpPr>
        <p:spPr>
          <a:xfrm>
            <a:off x="2661298" y="5247649"/>
            <a:ext cx="7128000" cy="1440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ガイドライン・「</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自主行動計画</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」に基づく取組</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実施</a:t>
            </a:r>
            <a:endParaRPr kumimoji="0" lang="ja-JP" altLang="en-US" sz="1033" b="0"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952912EC-2BC6-EFD0-35A6-4823D8FA03EE}"/>
              </a:ext>
            </a:extLst>
          </p:cNvPr>
          <p:cNvSpPr txBox="1"/>
          <p:nvPr/>
        </p:nvSpPr>
        <p:spPr>
          <a:xfrm>
            <a:off x="641765" y="5375905"/>
            <a:ext cx="1452121" cy="235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○ガイドライン策定</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16" name="テキスト ボックス 15">
            <a:extLst>
              <a:ext uri="{FF2B5EF4-FFF2-40B4-BE49-F238E27FC236}">
                <a16:creationId xmlns:a16="http://schemas.microsoft.com/office/drawing/2014/main" id="{2CB57870-E2C3-B4E1-EA89-5B37EA2AA15B}"/>
              </a:ext>
            </a:extLst>
          </p:cNvPr>
          <p:cNvSpPr txBox="1"/>
          <p:nvPr/>
        </p:nvSpPr>
        <p:spPr>
          <a:xfrm>
            <a:off x="2495564" y="5375905"/>
            <a:ext cx="1366447"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○計画の公表</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20" name="テキスト ボックス 19">
            <a:extLst>
              <a:ext uri="{FF2B5EF4-FFF2-40B4-BE49-F238E27FC236}">
                <a16:creationId xmlns:a16="http://schemas.microsoft.com/office/drawing/2014/main" id="{31034F30-8BD6-4E54-60B7-036349033FB1}"/>
              </a:ext>
            </a:extLst>
          </p:cNvPr>
          <p:cNvSpPr txBox="1"/>
          <p:nvPr/>
        </p:nvSpPr>
        <p:spPr>
          <a:xfrm>
            <a:off x="3041535" y="5853641"/>
            <a:ext cx="802468"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☆法案提出</a:t>
            </a:r>
            <a:endPar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ホームベース 52">
            <a:extLst>
              <a:ext uri="{FF2B5EF4-FFF2-40B4-BE49-F238E27FC236}">
                <a16:creationId xmlns:a16="http://schemas.microsoft.com/office/drawing/2014/main" id="{3AADCA99-4EE6-8E16-0059-853071618DDA}"/>
              </a:ext>
            </a:extLst>
          </p:cNvPr>
          <p:cNvSpPr/>
          <p:nvPr/>
        </p:nvSpPr>
        <p:spPr>
          <a:xfrm>
            <a:off x="2573862" y="5738694"/>
            <a:ext cx="1741255" cy="1440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裾切り・判断基準の検討</a:t>
            </a:r>
            <a:endParaRPr kumimoji="0" lang="ja-JP"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山形 53">
            <a:extLst>
              <a:ext uri="{FF2B5EF4-FFF2-40B4-BE49-F238E27FC236}">
                <a16:creationId xmlns:a16="http://schemas.microsoft.com/office/drawing/2014/main" id="{4518359E-347D-E083-3B47-C071EC871FFA}"/>
              </a:ext>
            </a:extLst>
          </p:cNvPr>
          <p:cNvSpPr/>
          <p:nvPr/>
        </p:nvSpPr>
        <p:spPr>
          <a:xfrm>
            <a:off x="4151238" y="5738694"/>
            <a:ext cx="5636517" cy="1440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規制的措置の導入</a:t>
            </a:r>
            <a:endParaRPr kumimoji="0" lang="ja-JP"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ホームベース 278">
            <a:extLst>
              <a:ext uri="{FF2B5EF4-FFF2-40B4-BE49-F238E27FC236}">
                <a16:creationId xmlns:a16="http://schemas.microsoft.com/office/drawing/2014/main" id="{CBADAAA2-F090-0761-8333-B0BEF4ED95FA}"/>
              </a:ext>
            </a:extLst>
          </p:cNvPr>
          <p:cNvSpPr/>
          <p:nvPr/>
        </p:nvSpPr>
        <p:spPr>
          <a:xfrm>
            <a:off x="65000" y="5039297"/>
            <a:ext cx="9720000" cy="1440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2040</a:t>
            </a: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年のフィジカルインターネットの実現に向けて、フィジカルインターネット・ロードマップの着実な実行</a:t>
            </a:r>
          </a:p>
        </p:txBody>
      </p:sp>
      <p:sp>
        <p:nvSpPr>
          <p:cNvPr id="36" name="正方形/長方形 35">
            <a:extLst>
              <a:ext uri="{FF2B5EF4-FFF2-40B4-BE49-F238E27FC236}">
                <a16:creationId xmlns:a16="http://schemas.microsoft.com/office/drawing/2014/main" id="{F4E16ECC-B8FC-5AEC-EFFC-A3C8123E4983}"/>
              </a:ext>
            </a:extLst>
          </p:cNvPr>
          <p:cNvSpPr/>
          <p:nvPr/>
        </p:nvSpPr>
        <p:spPr>
          <a:xfrm>
            <a:off x="6583284" y="777254"/>
            <a:ext cx="2319946"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荷待ち・荷役作業等時間の削減</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a:extLst>
              <a:ext uri="{FF2B5EF4-FFF2-40B4-BE49-F238E27FC236}">
                <a16:creationId xmlns:a16="http://schemas.microsoft.com/office/drawing/2014/main" id="{80063058-10D8-9D0B-8110-B10F2AE7C625}"/>
              </a:ext>
            </a:extLst>
          </p:cNvPr>
          <p:cNvSpPr/>
          <p:nvPr/>
        </p:nvSpPr>
        <p:spPr>
          <a:xfrm>
            <a:off x="6663766" y="2087270"/>
            <a:ext cx="231994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自動運転・ドローン</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8" name="図 37">
            <a:extLst>
              <a:ext uri="{FF2B5EF4-FFF2-40B4-BE49-F238E27FC236}">
                <a16:creationId xmlns:a16="http://schemas.microsoft.com/office/drawing/2014/main" id="{E446C762-065D-4335-A2AE-74C4C89CAD69}"/>
              </a:ext>
            </a:extLst>
          </p:cNvPr>
          <p:cNvPicPr>
            <a:picLocks noChangeAspect="1"/>
          </p:cNvPicPr>
          <p:nvPr/>
        </p:nvPicPr>
        <p:blipFill rotWithShape="1">
          <a:blip r:embed="rId3"/>
          <a:srcRect r="10797"/>
          <a:stretch/>
        </p:blipFill>
        <p:spPr>
          <a:xfrm>
            <a:off x="8146826" y="2517811"/>
            <a:ext cx="1512811" cy="1006705"/>
          </a:xfrm>
          <a:prstGeom prst="rect">
            <a:avLst/>
          </a:prstGeom>
        </p:spPr>
      </p:pic>
      <p:pic>
        <p:nvPicPr>
          <p:cNvPr id="39" name="図 38">
            <a:extLst>
              <a:ext uri="{FF2B5EF4-FFF2-40B4-BE49-F238E27FC236}">
                <a16:creationId xmlns:a16="http://schemas.microsoft.com/office/drawing/2014/main" id="{8CCF99AB-4FDB-5F59-A9C7-DD5D2DF46BD3}"/>
              </a:ext>
            </a:extLst>
          </p:cNvPr>
          <p:cNvPicPr>
            <a:picLocks noChangeAspect="1"/>
          </p:cNvPicPr>
          <p:nvPr/>
        </p:nvPicPr>
        <p:blipFill rotWithShape="1">
          <a:blip r:embed="rId4"/>
          <a:srcRect l="37794" r="2"/>
          <a:stretch/>
        </p:blipFill>
        <p:spPr>
          <a:xfrm>
            <a:off x="6895535" y="2517602"/>
            <a:ext cx="1071291" cy="1006914"/>
          </a:xfrm>
          <a:prstGeom prst="rect">
            <a:avLst/>
          </a:prstGeom>
        </p:spPr>
      </p:pic>
      <p:sp>
        <p:nvSpPr>
          <p:cNvPr id="40" name="テキスト ボックス 39">
            <a:extLst>
              <a:ext uri="{FF2B5EF4-FFF2-40B4-BE49-F238E27FC236}">
                <a16:creationId xmlns:a16="http://schemas.microsoft.com/office/drawing/2014/main" id="{536E9ABB-47AD-E9D3-2ABB-70D217F1A165}"/>
              </a:ext>
            </a:extLst>
          </p:cNvPr>
          <p:cNvSpPr txBox="1"/>
          <p:nvPr/>
        </p:nvSpPr>
        <p:spPr>
          <a:xfrm>
            <a:off x="6654114" y="2280111"/>
            <a:ext cx="15255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＜ハンズ・オフ実証の様子＞</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a:extLst>
              <a:ext uri="{FF2B5EF4-FFF2-40B4-BE49-F238E27FC236}">
                <a16:creationId xmlns:a16="http://schemas.microsoft.com/office/drawing/2014/main" id="{8FBBF4AC-BDC8-370A-1B75-9D9985CA43DD}"/>
              </a:ext>
            </a:extLst>
          </p:cNvPr>
          <p:cNvSpPr txBox="1"/>
          <p:nvPr/>
        </p:nvSpPr>
        <p:spPr>
          <a:xfrm>
            <a:off x="8140476" y="2286926"/>
            <a:ext cx="15255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＜ドローン航路＞</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2" name="図 41">
            <a:extLst>
              <a:ext uri="{FF2B5EF4-FFF2-40B4-BE49-F238E27FC236}">
                <a16:creationId xmlns:a16="http://schemas.microsoft.com/office/drawing/2014/main" id="{E76D9761-1FC4-6A6E-B8D2-784BF0FBC715}"/>
              </a:ext>
            </a:extLst>
          </p:cNvPr>
          <p:cNvPicPr>
            <a:picLocks noChangeAspect="1"/>
          </p:cNvPicPr>
          <p:nvPr/>
        </p:nvPicPr>
        <p:blipFill>
          <a:blip r:embed="rId5"/>
          <a:stretch>
            <a:fillRect/>
          </a:stretch>
        </p:blipFill>
        <p:spPr>
          <a:xfrm>
            <a:off x="8424810" y="1155699"/>
            <a:ext cx="845460" cy="841271"/>
          </a:xfrm>
          <a:prstGeom prst="rect">
            <a:avLst/>
          </a:prstGeom>
        </p:spPr>
      </p:pic>
      <p:pic>
        <p:nvPicPr>
          <p:cNvPr id="43" name="図 42">
            <a:extLst>
              <a:ext uri="{FF2B5EF4-FFF2-40B4-BE49-F238E27FC236}">
                <a16:creationId xmlns:a16="http://schemas.microsoft.com/office/drawing/2014/main" id="{E5296B66-DC4B-37FF-2FE7-C0404E1FDCB6}"/>
              </a:ext>
            </a:extLst>
          </p:cNvPr>
          <p:cNvPicPr>
            <a:picLocks noChangeAspect="1"/>
          </p:cNvPicPr>
          <p:nvPr/>
        </p:nvPicPr>
        <p:blipFill>
          <a:blip r:embed="rId6"/>
          <a:stretch>
            <a:fillRect/>
          </a:stretch>
        </p:blipFill>
        <p:spPr>
          <a:xfrm>
            <a:off x="7020103" y="1583984"/>
            <a:ext cx="694548" cy="411519"/>
          </a:xfrm>
          <a:prstGeom prst="rect">
            <a:avLst/>
          </a:prstGeom>
        </p:spPr>
      </p:pic>
      <p:pic>
        <p:nvPicPr>
          <p:cNvPr id="45" name="図 44">
            <a:extLst>
              <a:ext uri="{FF2B5EF4-FFF2-40B4-BE49-F238E27FC236}">
                <a16:creationId xmlns:a16="http://schemas.microsoft.com/office/drawing/2014/main" id="{BE3B6021-750B-FC23-017A-06CB1BBC3C92}"/>
              </a:ext>
            </a:extLst>
          </p:cNvPr>
          <p:cNvPicPr>
            <a:picLocks noChangeAspect="1"/>
          </p:cNvPicPr>
          <p:nvPr/>
        </p:nvPicPr>
        <p:blipFill>
          <a:blip r:embed="rId7"/>
          <a:stretch>
            <a:fillRect/>
          </a:stretch>
        </p:blipFill>
        <p:spPr>
          <a:xfrm>
            <a:off x="7037043" y="1191161"/>
            <a:ext cx="674976" cy="385699"/>
          </a:xfrm>
          <a:prstGeom prst="rect">
            <a:avLst/>
          </a:prstGeom>
        </p:spPr>
      </p:pic>
      <p:sp>
        <p:nvSpPr>
          <p:cNvPr id="46" name="テキスト ボックス 45">
            <a:extLst>
              <a:ext uri="{FF2B5EF4-FFF2-40B4-BE49-F238E27FC236}">
                <a16:creationId xmlns:a16="http://schemas.microsoft.com/office/drawing/2014/main" id="{243A2AEC-A887-0F0C-EE74-FAF752DD7AD8}"/>
              </a:ext>
            </a:extLst>
          </p:cNvPr>
          <p:cNvSpPr txBox="1"/>
          <p:nvPr/>
        </p:nvSpPr>
        <p:spPr>
          <a:xfrm>
            <a:off x="6583284" y="969063"/>
            <a:ext cx="15255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＜自動倉庫＞</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a:extLst>
              <a:ext uri="{FF2B5EF4-FFF2-40B4-BE49-F238E27FC236}">
                <a16:creationId xmlns:a16="http://schemas.microsoft.com/office/drawing/2014/main" id="{BC8DA9DC-A150-3C72-829C-4629D1EA9374}"/>
              </a:ext>
            </a:extLst>
          </p:cNvPr>
          <p:cNvSpPr txBox="1"/>
          <p:nvPr/>
        </p:nvSpPr>
        <p:spPr>
          <a:xfrm>
            <a:off x="8117801" y="958904"/>
            <a:ext cx="15255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＜無人フォークリフト＞</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ホームベース 278">
            <a:extLst>
              <a:ext uri="{FF2B5EF4-FFF2-40B4-BE49-F238E27FC236}">
                <a16:creationId xmlns:a16="http://schemas.microsoft.com/office/drawing/2014/main" id="{CF0265CE-73E4-BF91-59E6-564AC5E1E8D2}"/>
              </a:ext>
            </a:extLst>
          </p:cNvPr>
          <p:cNvSpPr/>
          <p:nvPr/>
        </p:nvSpPr>
        <p:spPr>
          <a:xfrm>
            <a:off x="67756" y="4199113"/>
            <a:ext cx="9720000" cy="1440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標準仕様パレットの活用促進</a:t>
            </a:r>
          </a:p>
        </p:txBody>
      </p:sp>
      <p:sp>
        <p:nvSpPr>
          <p:cNvPr id="49" name="ホームベース 219">
            <a:extLst>
              <a:ext uri="{FF2B5EF4-FFF2-40B4-BE49-F238E27FC236}">
                <a16:creationId xmlns:a16="http://schemas.microsoft.com/office/drawing/2014/main" id="{0736D817-43C6-2F90-DC63-55E0465187FF}"/>
              </a:ext>
            </a:extLst>
          </p:cNvPr>
          <p:cNvSpPr/>
          <p:nvPr/>
        </p:nvSpPr>
        <p:spPr>
          <a:xfrm>
            <a:off x="67117" y="4399455"/>
            <a:ext cx="4248000" cy="1440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パレットの仕分け・回収作業の主体の明確化促進</a:t>
            </a:r>
          </a:p>
        </p:txBody>
      </p:sp>
      <p:sp>
        <p:nvSpPr>
          <p:cNvPr id="50" name="ホームベース 278">
            <a:extLst>
              <a:ext uri="{FF2B5EF4-FFF2-40B4-BE49-F238E27FC236}">
                <a16:creationId xmlns:a16="http://schemas.microsoft.com/office/drawing/2014/main" id="{D24F7C98-032C-0FF2-9A69-2BB10F6A45CE}"/>
              </a:ext>
            </a:extLst>
          </p:cNvPr>
          <p:cNvSpPr/>
          <p:nvPr/>
        </p:nvSpPr>
        <p:spPr>
          <a:xfrm>
            <a:off x="66164" y="4605770"/>
            <a:ext cx="9720000" cy="1440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物流情報標準ガイドラインの活用促進</a:t>
            </a:r>
          </a:p>
        </p:txBody>
      </p:sp>
      <p:grpSp>
        <p:nvGrpSpPr>
          <p:cNvPr id="17" name="グループ化 16">
            <a:extLst>
              <a:ext uri="{FF2B5EF4-FFF2-40B4-BE49-F238E27FC236}">
                <a16:creationId xmlns:a16="http://schemas.microsoft.com/office/drawing/2014/main" id="{CAAC095C-5A99-F6E4-0A5A-09C72BC67C05}"/>
              </a:ext>
            </a:extLst>
          </p:cNvPr>
          <p:cNvGrpSpPr/>
          <p:nvPr/>
        </p:nvGrpSpPr>
        <p:grpSpPr>
          <a:xfrm>
            <a:off x="62356" y="4019909"/>
            <a:ext cx="9729864" cy="144000"/>
            <a:chOff x="3066073" y="6767995"/>
            <a:chExt cx="6874983" cy="297144"/>
          </a:xfrm>
        </p:grpSpPr>
        <p:sp>
          <p:nvSpPr>
            <p:cNvPr id="18" name="ホームベース 119">
              <a:extLst>
                <a:ext uri="{FF2B5EF4-FFF2-40B4-BE49-F238E27FC236}">
                  <a16:creationId xmlns:a16="http://schemas.microsoft.com/office/drawing/2014/main" id="{829D1A4E-EFBA-5321-AF78-2054503DD447}"/>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ホームベース 116">
              <a:extLst>
                <a:ext uri="{FF2B5EF4-FFF2-40B4-BE49-F238E27FC236}">
                  <a16:creationId xmlns:a16="http://schemas.microsoft.com/office/drawing/2014/main" id="{009609AC-202E-EA41-3093-22A8BF76EE06}"/>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ホームベース 113">
              <a:extLst>
                <a:ext uri="{FF2B5EF4-FFF2-40B4-BE49-F238E27FC236}">
                  <a16:creationId xmlns:a16="http://schemas.microsoft.com/office/drawing/2014/main" id="{5CF456CE-6138-7BA3-5158-CA85F15BDC49}"/>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ホームベース 112">
              <a:extLst>
                <a:ext uri="{FF2B5EF4-FFF2-40B4-BE49-F238E27FC236}">
                  <a16:creationId xmlns:a16="http://schemas.microsoft.com/office/drawing/2014/main" id="{A51C5C29-6AE2-4E61-B890-A3159397B3AE}"/>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ホームベース 119">
              <a:extLst>
                <a:ext uri="{FF2B5EF4-FFF2-40B4-BE49-F238E27FC236}">
                  <a16:creationId xmlns:a16="http://schemas.microsoft.com/office/drawing/2014/main" id="{2489FF37-95B4-535D-E0A1-AC43195FA877}"/>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 name="ホームベース 116">
              <a:extLst>
                <a:ext uri="{FF2B5EF4-FFF2-40B4-BE49-F238E27FC236}">
                  <a16:creationId xmlns:a16="http://schemas.microsoft.com/office/drawing/2014/main" id="{B6976CC5-674C-E2C3-EA60-F446527218C7}"/>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3" name="ホームベース 113">
              <a:extLst>
                <a:ext uri="{FF2B5EF4-FFF2-40B4-BE49-F238E27FC236}">
                  <a16:creationId xmlns:a16="http://schemas.microsoft.com/office/drawing/2014/main" id="{AE829455-653F-DC59-C863-423BE1DCB312}"/>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 name="ホームベース 112">
              <a:extLst>
                <a:ext uri="{FF2B5EF4-FFF2-40B4-BE49-F238E27FC236}">
                  <a16:creationId xmlns:a16="http://schemas.microsoft.com/office/drawing/2014/main" id="{521C160D-FF78-92E6-78C7-16DB0A93C84D}"/>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6" name="ホームベース 119">
              <a:extLst>
                <a:ext uri="{FF2B5EF4-FFF2-40B4-BE49-F238E27FC236}">
                  <a16:creationId xmlns:a16="http://schemas.microsoft.com/office/drawing/2014/main" id="{78E57172-1011-B0B4-6AC7-0242279BA022}"/>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ホームベース 116">
              <a:extLst>
                <a:ext uri="{FF2B5EF4-FFF2-40B4-BE49-F238E27FC236}">
                  <a16:creationId xmlns:a16="http://schemas.microsoft.com/office/drawing/2014/main" id="{E6728CDB-BA93-2D90-E1D9-13BBA4D3A943}"/>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8" name="ホームベース 113">
              <a:extLst>
                <a:ext uri="{FF2B5EF4-FFF2-40B4-BE49-F238E27FC236}">
                  <a16:creationId xmlns:a16="http://schemas.microsoft.com/office/drawing/2014/main" id="{B83C68B7-2CEB-E3E7-5C5A-65EF1F49B6F4}"/>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9" name="ホームベース 112">
              <a:extLst>
                <a:ext uri="{FF2B5EF4-FFF2-40B4-BE49-F238E27FC236}">
                  <a16:creationId xmlns:a16="http://schemas.microsoft.com/office/drawing/2014/main" id="{988CE873-B702-0F42-C586-0A3DE7D62041}"/>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ホームベース 119">
              <a:extLst>
                <a:ext uri="{FF2B5EF4-FFF2-40B4-BE49-F238E27FC236}">
                  <a16:creationId xmlns:a16="http://schemas.microsoft.com/office/drawing/2014/main" id="{148F868A-9170-2E4C-06AE-651CBE1DD111}"/>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1" name="ホームベース 116">
              <a:extLst>
                <a:ext uri="{FF2B5EF4-FFF2-40B4-BE49-F238E27FC236}">
                  <a16:creationId xmlns:a16="http://schemas.microsoft.com/office/drawing/2014/main" id="{DDE77AD1-45F2-DF8B-D865-BA0E9859A06B}"/>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ホームベース 113">
              <a:extLst>
                <a:ext uri="{FF2B5EF4-FFF2-40B4-BE49-F238E27FC236}">
                  <a16:creationId xmlns:a16="http://schemas.microsoft.com/office/drawing/2014/main" id="{93EEA965-8279-88AE-DF8F-CA714648C4B3}"/>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3" name="ホームベース 112">
              <a:extLst>
                <a:ext uri="{FF2B5EF4-FFF2-40B4-BE49-F238E27FC236}">
                  <a16:creationId xmlns:a16="http://schemas.microsoft.com/office/drawing/2014/main" id="{18A639F6-3002-8876-D81C-F171829F8318}"/>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4" name="ホームベース 119">
              <a:extLst>
                <a:ext uri="{FF2B5EF4-FFF2-40B4-BE49-F238E27FC236}">
                  <a16:creationId xmlns:a16="http://schemas.microsoft.com/office/drawing/2014/main" id="{7BFE7AD5-823B-84B8-DA59-6C7E5DAAB17D}"/>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5" name="ホームベース 116">
              <a:extLst>
                <a:ext uri="{FF2B5EF4-FFF2-40B4-BE49-F238E27FC236}">
                  <a16:creationId xmlns:a16="http://schemas.microsoft.com/office/drawing/2014/main" id="{67EDC2DC-C7A6-E980-36F1-30AD41B7E109}"/>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6" name="ホームベース 113">
              <a:extLst>
                <a:ext uri="{FF2B5EF4-FFF2-40B4-BE49-F238E27FC236}">
                  <a16:creationId xmlns:a16="http://schemas.microsoft.com/office/drawing/2014/main" id="{AF3B1B5D-AFDA-E424-8028-F34CED2AF781}"/>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7" name="ホームベース 112">
              <a:extLst>
                <a:ext uri="{FF2B5EF4-FFF2-40B4-BE49-F238E27FC236}">
                  <a16:creationId xmlns:a16="http://schemas.microsoft.com/office/drawing/2014/main" id="{5331BB79-6799-6666-4B29-766B23FF4BC0}"/>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ホームベース 119">
              <a:extLst>
                <a:ext uri="{FF2B5EF4-FFF2-40B4-BE49-F238E27FC236}">
                  <a16:creationId xmlns:a16="http://schemas.microsoft.com/office/drawing/2014/main" id="{644F4C3A-5689-0DFB-9FB6-0C87CD2E70AE}"/>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9" name="ホームベース 116">
              <a:extLst>
                <a:ext uri="{FF2B5EF4-FFF2-40B4-BE49-F238E27FC236}">
                  <a16:creationId xmlns:a16="http://schemas.microsoft.com/office/drawing/2014/main" id="{03A751A0-9ADA-A417-06C7-F9AFA028DF25}"/>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0" name="ホームベース 113">
              <a:extLst>
                <a:ext uri="{FF2B5EF4-FFF2-40B4-BE49-F238E27FC236}">
                  <a16:creationId xmlns:a16="http://schemas.microsoft.com/office/drawing/2014/main" id="{8950B1A2-6338-999D-A894-0EEECDDB5EA9}"/>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1" name="ホームベース 112">
              <a:extLst>
                <a:ext uri="{FF2B5EF4-FFF2-40B4-BE49-F238E27FC236}">
                  <a16:creationId xmlns:a16="http://schemas.microsoft.com/office/drawing/2014/main" id="{40B677EC-48C1-584B-8E79-04EF2552A0ED}"/>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2" name="ホームベース 119">
              <a:extLst>
                <a:ext uri="{FF2B5EF4-FFF2-40B4-BE49-F238E27FC236}">
                  <a16:creationId xmlns:a16="http://schemas.microsoft.com/office/drawing/2014/main" id="{7AB41C1B-A76D-6CB9-3547-FB7FE49664FC}"/>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3" name="ホームベース 116">
              <a:extLst>
                <a:ext uri="{FF2B5EF4-FFF2-40B4-BE49-F238E27FC236}">
                  <a16:creationId xmlns:a16="http://schemas.microsoft.com/office/drawing/2014/main" id="{3F4B3C17-57AB-4F39-F3BB-0FB90B4BB768}"/>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4" name="ホームベース 113">
              <a:extLst>
                <a:ext uri="{FF2B5EF4-FFF2-40B4-BE49-F238E27FC236}">
                  <a16:creationId xmlns:a16="http://schemas.microsoft.com/office/drawing/2014/main" id="{6FB3DE66-1D67-BDBA-673C-5996F01317B3}"/>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5" name="ホームベース 112">
              <a:extLst>
                <a:ext uri="{FF2B5EF4-FFF2-40B4-BE49-F238E27FC236}">
                  <a16:creationId xmlns:a16="http://schemas.microsoft.com/office/drawing/2014/main" id="{B128F241-8BA9-45F1-BF24-520D27F9F25C}"/>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6" name="ホームベース 119">
              <a:extLst>
                <a:ext uri="{FF2B5EF4-FFF2-40B4-BE49-F238E27FC236}">
                  <a16:creationId xmlns:a16="http://schemas.microsoft.com/office/drawing/2014/main" id="{68B11F49-41DC-893E-0052-8784D9D1072F}"/>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7" name="ホームベース 116">
              <a:extLst>
                <a:ext uri="{FF2B5EF4-FFF2-40B4-BE49-F238E27FC236}">
                  <a16:creationId xmlns:a16="http://schemas.microsoft.com/office/drawing/2014/main" id="{61E7EFAC-2F3B-9D6A-61F8-EBF78814BFB1}"/>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9" name="ホームベース 113">
              <a:extLst>
                <a:ext uri="{FF2B5EF4-FFF2-40B4-BE49-F238E27FC236}">
                  <a16:creationId xmlns:a16="http://schemas.microsoft.com/office/drawing/2014/main" id="{DD499FC9-0E79-8400-1FD0-76421A695BD7}"/>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0" name="ホームベース 112">
              <a:extLst>
                <a:ext uri="{FF2B5EF4-FFF2-40B4-BE49-F238E27FC236}">
                  <a16:creationId xmlns:a16="http://schemas.microsoft.com/office/drawing/2014/main" id="{D381F6B0-0683-4683-4CC1-6273FB8A9343}"/>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1" name="ホームベース 119">
              <a:extLst>
                <a:ext uri="{FF2B5EF4-FFF2-40B4-BE49-F238E27FC236}">
                  <a16:creationId xmlns:a16="http://schemas.microsoft.com/office/drawing/2014/main" id="{905A86BC-B648-7ED2-8721-BD29A995EA56}"/>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2" name="ホームベース 116">
              <a:extLst>
                <a:ext uri="{FF2B5EF4-FFF2-40B4-BE49-F238E27FC236}">
                  <a16:creationId xmlns:a16="http://schemas.microsoft.com/office/drawing/2014/main" id="{A5A88C63-12F8-6DC7-2021-24DC959F5224}"/>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3" name="ホームベース 113">
              <a:extLst>
                <a:ext uri="{FF2B5EF4-FFF2-40B4-BE49-F238E27FC236}">
                  <a16:creationId xmlns:a16="http://schemas.microsoft.com/office/drawing/2014/main" id="{56B2C012-8518-C736-ED67-F955E2692990}"/>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4" name="ホームベース 112">
              <a:extLst>
                <a:ext uri="{FF2B5EF4-FFF2-40B4-BE49-F238E27FC236}">
                  <a16:creationId xmlns:a16="http://schemas.microsoft.com/office/drawing/2014/main" id="{4BACF197-BFF8-BB95-021D-1A03EF5DD6F1}"/>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5" name="ホームベース 119">
              <a:extLst>
                <a:ext uri="{FF2B5EF4-FFF2-40B4-BE49-F238E27FC236}">
                  <a16:creationId xmlns:a16="http://schemas.microsoft.com/office/drawing/2014/main" id="{98A7EC8F-C1C6-09CC-95D6-24545B611CCC}"/>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6" name="ホームベース 116">
              <a:extLst>
                <a:ext uri="{FF2B5EF4-FFF2-40B4-BE49-F238E27FC236}">
                  <a16:creationId xmlns:a16="http://schemas.microsoft.com/office/drawing/2014/main" id="{D57C1C38-5423-CB37-A55A-887A90E4375D}"/>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7" name="ホームベース 119">
              <a:extLst>
                <a:ext uri="{FF2B5EF4-FFF2-40B4-BE49-F238E27FC236}">
                  <a16:creationId xmlns:a16="http://schemas.microsoft.com/office/drawing/2014/main" id="{D2F1B9C2-BC3E-0F55-5A6C-025268FEB116}"/>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8" name="ホームベース 116">
              <a:extLst>
                <a:ext uri="{FF2B5EF4-FFF2-40B4-BE49-F238E27FC236}">
                  <a16:creationId xmlns:a16="http://schemas.microsoft.com/office/drawing/2014/main" id="{B37AA650-172D-6D13-EF66-16DBD70B0D93}"/>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9" name="ホームベース 113">
              <a:extLst>
                <a:ext uri="{FF2B5EF4-FFF2-40B4-BE49-F238E27FC236}">
                  <a16:creationId xmlns:a16="http://schemas.microsoft.com/office/drawing/2014/main" id="{4ED1AAC8-2093-047C-E941-DCD363ECC0E5}"/>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0" name="ホームベース 112">
              <a:extLst>
                <a:ext uri="{FF2B5EF4-FFF2-40B4-BE49-F238E27FC236}">
                  <a16:creationId xmlns:a16="http://schemas.microsoft.com/office/drawing/2014/main" id="{6EE0141C-4AC8-076B-20C1-8A2B85DA7A69}"/>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1" name="ホームベース 119">
              <a:extLst>
                <a:ext uri="{FF2B5EF4-FFF2-40B4-BE49-F238E27FC236}">
                  <a16:creationId xmlns:a16="http://schemas.microsoft.com/office/drawing/2014/main" id="{960516AD-18FF-42B8-80AE-0ED56113C816}"/>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2" name="ホームベース 116">
              <a:extLst>
                <a:ext uri="{FF2B5EF4-FFF2-40B4-BE49-F238E27FC236}">
                  <a16:creationId xmlns:a16="http://schemas.microsoft.com/office/drawing/2014/main" id="{3EC3B660-E911-5DC7-EFD5-7B84EF8B9D34}"/>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3" name="ホームベース 113">
              <a:extLst>
                <a:ext uri="{FF2B5EF4-FFF2-40B4-BE49-F238E27FC236}">
                  <a16:creationId xmlns:a16="http://schemas.microsoft.com/office/drawing/2014/main" id="{6E25EB75-EEF5-F6A6-5E74-50FD1962908F}"/>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4" name="ホームベース 112">
              <a:extLst>
                <a:ext uri="{FF2B5EF4-FFF2-40B4-BE49-F238E27FC236}">
                  <a16:creationId xmlns:a16="http://schemas.microsoft.com/office/drawing/2014/main" id="{9F7ADF96-3C55-E885-37D6-1FFEB13ECF48}"/>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5" name="ホームベース 80">
              <a:extLst>
                <a:ext uri="{FF2B5EF4-FFF2-40B4-BE49-F238E27FC236}">
                  <a16:creationId xmlns:a16="http://schemas.microsoft.com/office/drawing/2014/main" id="{45130A5D-52AA-5CFE-3AFB-528D94F979F7}"/>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バース予約システム等の導入促進</a:t>
              </a:r>
            </a:p>
          </p:txBody>
        </p:sp>
      </p:grpSp>
      <p:grpSp>
        <p:nvGrpSpPr>
          <p:cNvPr id="96" name="グループ化 95">
            <a:extLst>
              <a:ext uri="{FF2B5EF4-FFF2-40B4-BE49-F238E27FC236}">
                <a16:creationId xmlns:a16="http://schemas.microsoft.com/office/drawing/2014/main" id="{8E880487-7FDC-2FA4-4966-E1E8519893CD}"/>
              </a:ext>
            </a:extLst>
          </p:cNvPr>
          <p:cNvGrpSpPr/>
          <p:nvPr/>
        </p:nvGrpSpPr>
        <p:grpSpPr>
          <a:xfrm>
            <a:off x="61649" y="4835308"/>
            <a:ext cx="9729864" cy="144000"/>
            <a:chOff x="3066073" y="6767995"/>
            <a:chExt cx="6874983" cy="297144"/>
          </a:xfrm>
        </p:grpSpPr>
        <p:sp>
          <p:nvSpPr>
            <p:cNvPr id="97" name="ホームベース 119">
              <a:extLst>
                <a:ext uri="{FF2B5EF4-FFF2-40B4-BE49-F238E27FC236}">
                  <a16:creationId xmlns:a16="http://schemas.microsoft.com/office/drawing/2014/main" id="{915D7089-12FE-F744-ACA6-A00BB2A67F55}"/>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8" name="ホームベース 116">
              <a:extLst>
                <a:ext uri="{FF2B5EF4-FFF2-40B4-BE49-F238E27FC236}">
                  <a16:creationId xmlns:a16="http://schemas.microsoft.com/office/drawing/2014/main" id="{D5B7600E-FA56-6043-81F1-19C1C619C3F0}"/>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ホームベース 113">
              <a:extLst>
                <a:ext uri="{FF2B5EF4-FFF2-40B4-BE49-F238E27FC236}">
                  <a16:creationId xmlns:a16="http://schemas.microsoft.com/office/drawing/2014/main" id="{36773FC1-584E-BAD9-F6E6-E666C0AAD978}"/>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0" name="ホームベース 112">
              <a:extLst>
                <a:ext uri="{FF2B5EF4-FFF2-40B4-BE49-F238E27FC236}">
                  <a16:creationId xmlns:a16="http://schemas.microsoft.com/office/drawing/2014/main" id="{4BA33E42-F4B7-1DCF-E9A3-0497ABC65161}"/>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1" name="ホームベース 119">
              <a:extLst>
                <a:ext uri="{FF2B5EF4-FFF2-40B4-BE49-F238E27FC236}">
                  <a16:creationId xmlns:a16="http://schemas.microsoft.com/office/drawing/2014/main" id="{38D6E2B0-9ABB-E796-805A-06EFCD92B406}"/>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2" name="ホームベース 116">
              <a:extLst>
                <a:ext uri="{FF2B5EF4-FFF2-40B4-BE49-F238E27FC236}">
                  <a16:creationId xmlns:a16="http://schemas.microsoft.com/office/drawing/2014/main" id="{A92F9FCC-D782-1A86-1E49-33BC3A0DB961}"/>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3" name="ホームベース 113">
              <a:extLst>
                <a:ext uri="{FF2B5EF4-FFF2-40B4-BE49-F238E27FC236}">
                  <a16:creationId xmlns:a16="http://schemas.microsoft.com/office/drawing/2014/main" id="{397D7A2F-C121-35B7-BDC5-2F227E99702F}"/>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4" name="ホームベース 112">
              <a:extLst>
                <a:ext uri="{FF2B5EF4-FFF2-40B4-BE49-F238E27FC236}">
                  <a16:creationId xmlns:a16="http://schemas.microsoft.com/office/drawing/2014/main" id="{BBAD84E6-3909-076D-0DD9-0B7B5EDF39AA}"/>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5" name="ホームベース 119">
              <a:extLst>
                <a:ext uri="{FF2B5EF4-FFF2-40B4-BE49-F238E27FC236}">
                  <a16:creationId xmlns:a16="http://schemas.microsoft.com/office/drawing/2014/main" id="{15310DAA-B317-B500-DA6F-54FE1EA19A95}"/>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6" name="ホームベース 116">
              <a:extLst>
                <a:ext uri="{FF2B5EF4-FFF2-40B4-BE49-F238E27FC236}">
                  <a16:creationId xmlns:a16="http://schemas.microsoft.com/office/drawing/2014/main" id="{9E5096CA-9E41-F396-3607-EE951365AD0B}"/>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7" name="ホームベース 113">
              <a:extLst>
                <a:ext uri="{FF2B5EF4-FFF2-40B4-BE49-F238E27FC236}">
                  <a16:creationId xmlns:a16="http://schemas.microsoft.com/office/drawing/2014/main" id="{1ED2C1BB-768A-930F-D952-12329D561564}"/>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8" name="ホームベース 112">
              <a:extLst>
                <a:ext uri="{FF2B5EF4-FFF2-40B4-BE49-F238E27FC236}">
                  <a16:creationId xmlns:a16="http://schemas.microsoft.com/office/drawing/2014/main" id="{F7FB3E22-C464-79C0-89B8-9FFDC411CBAE}"/>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9" name="ホームベース 119">
              <a:extLst>
                <a:ext uri="{FF2B5EF4-FFF2-40B4-BE49-F238E27FC236}">
                  <a16:creationId xmlns:a16="http://schemas.microsoft.com/office/drawing/2014/main" id="{E056EFFB-863C-0741-7BE1-B0CB416C2120}"/>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0" name="ホームベース 116">
              <a:extLst>
                <a:ext uri="{FF2B5EF4-FFF2-40B4-BE49-F238E27FC236}">
                  <a16:creationId xmlns:a16="http://schemas.microsoft.com/office/drawing/2014/main" id="{F4BC3246-4367-2F5D-EBA7-88483FBF501C}"/>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1" name="ホームベース 113">
              <a:extLst>
                <a:ext uri="{FF2B5EF4-FFF2-40B4-BE49-F238E27FC236}">
                  <a16:creationId xmlns:a16="http://schemas.microsoft.com/office/drawing/2014/main" id="{0BD51F06-F03B-7DD0-401D-0BE5E1333050}"/>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2" name="ホームベース 112">
              <a:extLst>
                <a:ext uri="{FF2B5EF4-FFF2-40B4-BE49-F238E27FC236}">
                  <a16:creationId xmlns:a16="http://schemas.microsoft.com/office/drawing/2014/main" id="{E06E874C-0F36-9B96-107E-B24CB69BD293}"/>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3" name="ホームベース 119">
              <a:extLst>
                <a:ext uri="{FF2B5EF4-FFF2-40B4-BE49-F238E27FC236}">
                  <a16:creationId xmlns:a16="http://schemas.microsoft.com/office/drawing/2014/main" id="{4D90D397-9111-E2BE-9343-346E09A45D46}"/>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4" name="ホームベース 116">
              <a:extLst>
                <a:ext uri="{FF2B5EF4-FFF2-40B4-BE49-F238E27FC236}">
                  <a16:creationId xmlns:a16="http://schemas.microsoft.com/office/drawing/2014/main" id="{7B93CBEC-DD18-651C-0218-34D50EACA754}"/>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5" name="ホームベース 113">
              <a:extLst>
                <a:ext uri="{FF2B5EF4-FFF2-40B4-BE49-F238E27FC236}">
                  <a16:creationId xmlns:a16="http://schemas.microsoft.com/office/drawing/2014/main" id="{61C70265-90C4-C732-7635-DF4DF99C820F}"/>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6" name="ホームベース 112">
              <a:extLst>
                <a:ext uri="{FF2B5EF4-FFF2-40B4-BE49-F238E27FC236}">
                  <a16:creationId xmlns:a16="http://schemas.microsoft.com/office/drawing/2014/main" id="{90C86F7F-F8AC-11A8-80F0-0142AE02503A}"/>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7" name="ホームベース 119">
              <a:extLst>
                <a:ext uri="{FF2B5EF4-FFF2-40B4-BE49-F238E27FC236}">
                  <a16:creationId xmlns:a16="http://schemas.microsoft.com/office/drawing/2014/main" id="{C1033B7D-85A0-EB22-981B-644EC1F15F6A}"/>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8" name="ホームベース 116">
              <a:extLst>
                <a:ext uri="{FF2B5EF4-FFF2-40B4-BE49-F238E27FC236}">
                  <a16:creationId xmlns:a16="http://schemas.microsoft.com/office/drawing/2014/main" id="{1E7E271E-004F-C400-AC79-76E3F8B616C1}"/>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9" name="ホームベース 113">
              <a:extLst>
                <a:ext uri="{FF2B5EF4-FFF2-40B4-BE49-F238E27FC236}">
                  <a16:creationId xmlns:a16="http://schemas.microsoft.com/office/drawing/2014/main" id="{0A4C59CC-0E8B-DB92-9998-AA6A84BF7E49}"/>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0" name="ホームベース 112">
              <a:extLst>
                <a:ext uri="{FF2B5EF4-FFF2-40B4-BE49-F238E27FC236}">
                  <a16:creationId xmlns:a16="http://schemas.microsoft.com/office/drawing/2014/main" id="{BD4620E2-D42A-9D3A-1BE3-92EB9482101A}"/>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1" name="ホームベース 119">
              <a:extLst>
                <a:ext uri="{FF2B5EF4-FFF2-40B4-BE49-F238E27FC236}">
                  <a16:creationId xmlns:a16="http://schemas.microsoft.com/office/drawing/2014/main" id="{E21F6E5A-5924-F616-E56F-F6B101BE92F3}"/>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2" name="ホームベース 116">
              <a:extLst>
                <a:ext uri="{FF2B5EF4-FFF2-40B4-BE49-F238E27FC236}">
                  <a16:creationId xmlns:a16="http://schemas.microsoft.com/office/drawing/2014/main" id="{94BDB840-F31E-719A-1605-7473A5F9E4BD}"/>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3" name="ホームベース 113">
              <a:extLst>
                <a:ext uri="{FF2B5EF4-FFF2-40B4-BE49-F238E27FC236}">
                  <a16:creationId xmlns:a16="http://schemas.microsoft.com/office/drawing/2014/main" id="{A386C298-E4D6-6B36-ABE6-155560343A21}"/>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4" name="ホームベース 112">
              <a:extLst>
                <a:ext uri="{FF2B5EF4-FFF2-40B4-BE49-F238E27FC236}">
                  <a16:creationId xmlns:a16="http://schemas.microsoft.com/office/drawing/2014/main" id="{A6D4048F-DFF3-A46E-B3B2-3684C7BB3DA3}"/>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5" name="ホームベース 119">
              <a:extLst>
                <a:ext uri="{FF2B5EF4-FFF2-40B4-BE49-F238E27FC236}">
                  <a16:creationId xmlns:a16="http://schemas.microsoft.com/office/drawing/2014/main" id="{32E370C0-D830-F9EE-683F-E350F660D368}"/>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6" name="ホームベース 116">
              <a:extLst>
                <a:ext uri="{FF2B5EF4-FFF2-40B4-BE49-F238E27FC236}">
                  <a16:creationId xmlns:a16="http://schemas.microsoft.com/office/drawing/2014/main" id="{CD138ABD-F7E7-8665-39DD-6A77C443406C}"/>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7" name="ホームベース 113">
              <a:extLst>
                <a:ext uri="{FF2B5EF4-FFF2-40B4-BE49-F238E27FC236}">
                  <a16:creationId xmlns:a16="http://schemas.microsoft.com/office/drawing/2014/main" id="{93DEB25D-10AA-DC50-D2A4-EE14FBBC694E}"/>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8" name="ホームベース 112">
              <a:extLst>
                <a:ext uri="{FF2B5EF4-FFF2-40B4-BE49-F238E27FC236}">
                  <a16:creationId xmlns:a16="http://schemas.microsoft.com/office/drawing/2014/main" id="{9F11E864-3FCD-C113-835F-3C8E12957BF9}"/>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9" name="ホームベース 119">
              <a:extLst>
                <a:ext uri="{FF2B5EF4-FFF2-40B4-BE49-F238E27FC236}">
                  <a16:creationId xmlns:a16="http://schemas.microsoft.com/office/drawing/2014/main" id="{350F788F-C72A-D311-D2E4-CEEFA9C3F890}"/>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0" name="ホームベース 116">
              <a:extLst>
                <a:ext uri="{FF2B5EF4-FFF2-40B4-BE49-F238E27FC236}">
                  <a16:creationId xmlns:a16="http://schemas.microsoft.com/office/drawing/2014/main" id="{CD5BC7F1-EA9E-55F4-B223-250F413063F3}"/>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1" name="ホームベース 113">
              <a:extLst>
                <a:ext uri="{FF2B5EF4-FFF2-40B4-BE49-F238E27FC236}">
                  <a16:creationId xmlns:a16="http://schemas.microsoft.com/office/drawing/2014/main" id="{C71A1D4F-354F-520B-B4EB-B0255A1B519D}"/>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2" name="ホームベース 112">
              <a:extLst>
                <a:ext uri="{FF2B5EF4-FFF2-40B4-BE49-F238E27FC236}">
                  <a16:creationId xmlns:a16="http://schemas.microsoft.com/office/drawing/2014/main" id="{E6D0A356-2134-C165-2CDC-A6CC6F03C744}"/>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3" name="ホームベース 119">
              <a:extLst>
                <a:ext uri="{FF2B5EF4-FFF2-40B4-BE49-F238E27FC236}">
                  <a16:creationId xmlns:a16="http://schemas.microsoft.com/office/drawing/2014/main" id="{828C0F71-91C3-4E4D-B19E-6072C9D725C4}"/>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4" name="ホームベース 116">
              <a:extLst>
                <a:ext uri="{FF2B5EF4-FFF2-40B4-BE49-F238E27FC236}">
                  <a16:creationId xmlns:a16="http://schemas.microsoft.com/office/drawing/2014/main" id="{CE771117-A448-37C8-95A2-EE29B4E32F8B}"/>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5" name="ホームベース 119">
              <a:extLst>
                <a:ext uri="{FF2B5EF4-FFF2-40B4-BE49-F238E27FC236}">
                  <a16:creationId xmlns:a16="http://schemas.microsoft.com/office/drawing/2014/main" id="{C92521DA-BADB-28CA-8CFD-A070F6657EA1}"/>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6" name="ホームベース 116">
              <a:extLst>
                <a:ext uri="{FF2B5EF4-FFF2-40B4-BE49-F238E27FC236}">
                  <a16:creationId xmlns:a16="http://schemas.microsoft.com/office/drawing/2014/main" id="{27CB34C2-3313-9091-5981-C33B96969D24}"/>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7" name="ホームベース 113">
              <a:extLst>
                <a:ext uri="{FF2B5EF4-FFF2-40B4-BE49-F238E27FC236}">
                  <a16:creationId xmlns:a16="http://schemas.microsoft.com/office/drawing/2014/main" id="{2657B1DD-4121-001D-DE8A-3A8B0F64E127}"/>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8" name="ホームベース 112">
              <a:extLst>
                <a:ext uri="{FF2B5EF4-FFF2-40B4-BE49-F238E27FC236}">
                  <a16:creationId xmlns:a16="http://schemas.microsoft.com/office/drawing/2014/main" id="{978EB5EC-EF08-CE99-EA5B-F740BF169EAF}"/>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9" name="ホームベース 119">
              <a:extLst>
                <a:ext uri="{FF2B5EF4-FFF2-40B4-BE49-F238E27FC236}">
                  <a16:creationId xmlns:a16="http://schemas.microsoft.com/office/drawing/2014/main" id="{009C40EF-5E86-4D27-D29C-B72D4CAE70D8}"/>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0" name="ホームベース 116">
              <a:extLst>
                <a:ext uri="{FF2B5EF4-FFF2-40B4-BE49-F238E27FC236}">
                  <a16:creationId xmlns:a16="http://schemas.microsoft.com/office/drawing/2014/main" id="{DEB12035-12D5-412B-93BB-5B78F4655077}"/>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1" name="ホームベース 113">
              <a:extLst>
                <a:ext uri="{FF2B5EF4-FFF2-40B4-BE49-F238E27FC236}">
                  <a16:creationId xmlns:a16="http://schemas.microsoft.com/office/drawing/2014/main" id="{833AFC78-08ED-9B4E-A424-63534E2045BC}"/>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2" name="ホームベース 112">
              <a:extLst>
                <a:ext uri="{FF2B5EF4-FFF2-40B4-BE49-F238E27FC236}">
                  <a16:creationId xmlns:a16="http://schemas.microsoft.com/office/drawing/2014/main" id="{4BCE596E-FB39-B892-6AF3-49E7AACD003D}"/>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3" name="ホームベース 80">
              <a:extLst>
                <a:ext uri="{FF2B5EF4-FFF2-40B4-BE49-F238E27FC236}">
                  <a16:creationId xmlns:a16="http://schemas.microsoft.com/office/drawing/2014/main" id="{07A401AE-3169-DCD5-3939-92C28B359B9E}"/>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荷主・物流事業者のデータ連携を通じた共同輸配送の促進</a:t>
              </a:r>
            </a:p>
          </p:txBody>
        </p:sp>
      </p:grpSp>
      <p:sp>
        <p:nvSpPr>
          <p:cNvPr id="4" name="テキスト ボックス 3">
            <a:extLst>
              <a:ext uri="{FF2B5EF4-FFF2-40B4-BE49-F238E27FC236}">
                <a16:creationId xmlns:a16="http://schemas.microsoft.com/office/drawing/2014/main" id="{C7822DCF-38BB-50A9-234F-463AC9960265}"/>
              </a:ext>
            </a:extLst>
          </p:cNvPr>
          <p:cNvSpPr txBox="1"/>
          <p:nvPr/>
        </p:nvSpPr>
        <p:spPr>
          <a:xfrm>
            <a:off x="2621378" y="5525417"/>
            <a:ext cx="1606530" cy="2353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☆遵守状況フォローアップ調査</a:t>
            </a:r>
            <a:endPar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a:extLst>
              <a:ext uri="{FF2B5EF4-FFF2-40B4-BE49-F238E27FC236}">
                <a16:creationId xmlns:a16="http://schemas.microsoft.com/office/drawing/2014/main" id="{ABC8488D-6F7D-6DCA-49BA-E6E4B37397C0}"/>
              </a:ext>
            </a:extLst>
          </p:cNvPr>
          <p:cNvSpPr txBox="1"/>
          <p:nvPr/>
        </p:nvSpPr>
        <p:spPr>
          <a:xfrm>
            <a:off x="4221709" y="5525417"/>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928D45EC-D642-2E72-DA72-6A9FE945A6F1}"/>
              </a:ext>
            </a:extLst>
          </p:cNvPr>
          <p:cNvSpPr txBox="1"/>
          <p:nvPr/>
        </p:nvSpPr>
        <p:spPr>
          <a:xfrm>
            <a:off x="4875103" y="5525417"/>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山形 229">
            <a:extLst>
              <a:ext uri="{FF2B5EF4-FFF2-40B4-BE49-F238E27FC236}">
                <a16:creationId xmlns:a16="http://schemas.microsoft.com/office/drawing/2014/main" id="{B51F3AEA-7EE7-D4D9-983D-6744F8DA2E63}"/>
              </a:ext>
            </a:extLst>
          </p:cNvPr>
          <p:cNvSpPr/>
          <p:nvPr/>
        </p:nvSpPr>
        <p:spPr>
          <a:xfrm>
            <a:off x="8432637" y="6072807"/>
            <a:ext cx="1355118" cy="707218"/>
          </a:xfrm>
          <a:prstGeom prst="chevron">
            <a:avLst>
              <a:gd name="adj" fmla="val 32401"/>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7171" rIns="0"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全国展開</a:t>
            </a:r>
            <a:endParaRPr kumimoji="0" lang="en-US" altLang="ja-JP" sz="1033"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の促進</a:t>
            </a:r>
            <a:endParaRPr kumimoji="0" lang="en-US" altLang="ja-JP" sz="1033"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ホームベース 116">
            <a:extLst>
              <a:ext uri="{FF2B5EF4-FFF2-40B4-BE49-F238E27FC236}">
                <a16:creationId xmlns:a16="http://schemas.microsoft.com/office/drawing/2014/main" id="{DFD4482E-2BA1-2EC8-A804-E10F623062F8}"/>
              </a:ext>
            </a:extLst>
          </p:cNvPr>
          <p:cNvSpPr/>
          <p:nvPr/>
        </p:nvSpPr>
        <p:spPr>
          <a:xfrm>
            <a:off x="2678001" y="6317975"/>
            <a:ext cx="4029227" cy="203832"/>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ホームベース 112">
            <a:extLst>
              <a:ext uri="{FF2B5EF4-FFF2-40B4-BE49-F238E27FC236}">
                <a16:creationId xmlns:a16="http://schemas.microsoft.com/office/drawing/2014/main" id="{EBDE3FDE-5DDE-7E6B-CC37-8F0B437005B8}"/>
              </a:ext>
            </a:extLst>
          </p:cNvPr>
          <p:cNvSpPr/>
          <p:nvPr/>
        </p:nvSpPr>
        <p:spPr>
          <a:xfrm>
            <a:off x="2430147" y="6317975"/>
            <a:ext cx="4029227" cy="203832"/>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ホームベース 116">
            <a:extLst>
              <a:ext uri="{FF2B5EF4-FFF2-40B4-BE49-F238E27FC236}">
                <a16:creationId xmlns:a16="http://schemas.microsoft.com/office/drawing/2014/main" id="{C88969C8-73C5-F635-1DCC-55691642E487}"/>
              </a:ext>
            </a:extLst>
          </p:cNvPr>
          <p:cNvSpPr/>
          <p:nvPr/>
        </p:nvSpPr>
        <p:spPr>
          <a:xfrm>
            <a:off x="2182293" y="6317975"/>
            <a:ext cx="4029227" cy="203832"/>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a:ln>
                <a:noFill/>
              </a:ln>
              <a:solidFill>
                <a:prstClr val="black"/>
              </a:solidFill>
              <a:effectLst/>
              <a:highlight>
                <a:srgbClr val="FFFF00"/>
              </a:highligh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ホームベース 228">
            <a:extLst>
              <a:ext uri="{FF2B5EF4-FFF2-40B4-BE49-F238E27FC236}">
                <a16:creationId xmlns:a16="http://schemas.microsoft.com/office/drawing/2014/main" id="{47BE01BB-81D8-D810-6ED6-E7A390BFE0E3}"/>
              </a:ext>
            </a:extLst>
          </p:cNvPr>
          <p:cNvSpPr/>
          <p:nvPr/>
        </p:nvSpPr>
        <p:spPr>
          <a:xfrm>
            <a:off x="84317" y="6066926"/>
            <a:ext cx="3213318" cy="721428"/>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デジタルライフライン全国総合整備計画の策定</a:t>
            </a:r>
            <a:endPar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山形 53">
            <a:extLst>
              <a:ext uri="{FF2B5EF4-FFF2-40B4-BE49-F238E27FC236}">
                <a16:creationId xmlns:a16="http://schemas.microsoft.com/office/drawing/2014/main" id="{3CAAF131-7F7D-264E-CD7B-3A663C85BE7E}"/>
              </a:ext>
            </a:extLst>
          </p:cNvPr>
          <p:cNvSpPr/>
          <p:nvPr/>
        </p:nvSpPr>
        <p:spPr>
          <a:xfrm>
            <a:off x="3307392" y="6072807"/>
            <a:ext cx="1417005" cy="202036"/>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アーリーハーベストプロジェクト（デジタル情報配信道）</a:t>
            </a: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山形 53">
            <a:extLst>
              <a:ext uri="{FF2B5EF4-FFF2-40B4-BE49-F238E27FC236}">
                <a16:creationId xmlns:a16="http://schemas.microsoft.com/office/drawing/2014/main" id="{64BFBAD3-18C0-C31E-46ED-B528C9D63ACD}"/>
              </a:ext>
            </a:extLst>
          </p:cNvPr>
          <p:cNvSpPr/>
          <p:nvPr/>
        </p:nvSpPr>
        <p:spPr>
          <a:xfrm>
            <a:off x="3307392" y="6323746"/>
            <a:ext cx="1417005" cy="202036"/>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アーリーハーベストプロジェクト（ドローン航路）</a:t>
            </a:r>
            <a:endParaRPr kumimoji="0" lang="ja-JP" altLang="ja-JP" sz="7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山形 53">
            <a:extLst>
              <a:ext uri="{FF2B5EF4-FFF2-40B4-BE49-F238E27FC236}">
                <a16:creationId xmlns:a16="http://schemas.microsoft.com/office/drawing/2014/main" id="{27EE0F29-FD40-76C7-EBA0-B85C5AA3DBFD}"/>
              </a:ext>
            </a:extLst>
          </p:cNvPr>
          <p:cNvSpPr/>
          <p:nvPr/>
        </p:nvSpPr>
        <p:spPr>
          <a:xfrm>
            <a:off x="3307392" y="6586317"/>
            <a:ext cx="1417005" cy="202036"/>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アーリーハーベストプロジェクト（インフラ管理</a:t>
            </a:r>
            <a:r>
              <a:rPr kumimoji="0" lang="en-US"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DX</a:t>
            </a:r>
            <a:r>
              <a:rPr kumimoji="0" lang="ja-JP" altLang="en-US"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山形 53">
            <a:extLst>
              <a:ext uri="{FF2B5EF4-FFF2-40B4-BE49-F238E27FC236}">
                <a16:creationId xmlns:a16="http://schemas.microsoft.com/office/drawing/2014/main" id="{AC8A2F95-EF45-D5D3-85EC-DB1AD8B4DB7E}"/>
              </a:ext>
            </a:extLst>
          </p:cNvPr>
          <p:cNvSpPr/>
          <p:nvPr/>
        </p:nvSpPr>
        <p:spPr>
          <a:xfrm>
            <a:off x="4615201" y="6072807"/>
            <a:ext cx="3307076"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6800" rIns="0"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幹線道路や先行地域と隣接する地域へ拡大</a:t>
            </a:r>
            <a:endParaRPr kumimoji="0" lang="en-US"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山形 53">
            <a:extLst>
              <a:ext uri="{FF2B5EF4-FFF2-40B4-BE49-F238E27FC236}">
                <a16:creationId xmlns:a16="http://schemas.microsoft.com/office/drawing/2014/main" id="{35C03D8B-2309-B630-E1A7-9786849D372C}"/>
              </a:ext>
            </a:extLst>
          </p:cNvPr>
          <p:cNvSpPr/>
          <p:nvPr/>
        </p:nvSpPr>
        <p:spPr>
          <a:xfrm>
            <a:off x="4615202" y="6319624"/>
            <a:ext cx="3321876"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6800" rIns="0"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無人地帯を中心に、有人地帯にも拡大</a:t>
            </a:r>
            <a:endParaRPr kumimoji="0" lang="en-US"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山形 53">
            <a:extLst>
              <a:ext uri="{FF2B5EF4-FFF2-40B4-BE49-F238E27FC236}">
                <a16:creationId xmlns:a16="http://schemas.microsoft.com/office/drawing/2014/main" id="{D5146301-ECA2-6BD3-AFE7-943FA6E1A61A}"/>
              </a:ext>
            </a:extLst>
          </p:cNvPr>
          <p:cNvSpPr/>
          <p:nvPr/>
        </p:nvSpPr>
        <p:spPr>
          <a:xfrm>
            <a:off x="4615202" y="6582013"/>
            <a:ext cx="3321876"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6800" rIns="0"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大規模都市等を中心に拡大</a:t>
            </a:r>
            <a:endParaRPr kumimoji="0" lang="en-US"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山形 53">
            <a:extLst>
              <a:ext uri="{FF2B5EF4-FFF2-40B4-BE49-F238E27FC236}">
                <a16:creationId xmlns:a16="http://schemas.microsoft.com/office/drawing/2014/main" id="{440E933B-3B11-1A75-5DB3-D194DB4AFAD4}"/>
              </a:ext>
            </a:extLst>
          </p:cNvPr>
          <p:cNvSpPr/>
          <p:nvPr/>
        </p:nvSpPr>
        <p:spPr>
          <a:xfrm>
            <a:off x="7880623" y="6075323"/>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山形 53">
            <a:extLst>
              <a:ext uri="{FF2B5EF4-FFF2-40B4-BE49-F238E27FC236}">
                <a16:creationId xmlns:a16="http://schemas.microsoft.com/office/drawing/2014/main" id="{B670DA2E-BCD9-B03A-F348-D22A77A3CB2D}"/>
              </a:ext>
            </a:extLst>
          </p:cNvPr>
          <p:cNvSpPr/>
          <p:nvPr/>
        </p:nvSpPr>
        <p:spPr>
          <a:xfrm>
            <a:off x="8046012" y="6075323"/>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3" name="山形 53">
            <a:extLst>
              <a:ext uri="{FF2B5EF4-FFF2-40B4-BE49-F238E27FC236}">
                <a16:creationId xmlns:a16="http://schemas.microsoft.com/office/drawing/2014/main" id="{0625B554-1BD2-9221-BEAB-8AEBDC5B83B5}"/>
              </a:ext>
            </a:extLst>
          </p:cNvPr>
          <p:cNvSpPr/>
          <p:nvPr/>
        </p:nvSpPr>
        <p:spPr>
          <a:xfrm>
            <a:off x="8206111" y="6075323"/>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山形 53">
            <a:extLst>
              <a:ext uri="{FF2B5EF4-FFF2-40B4-BE49-F238E27FC236}">
                <a16:creationId xmlns:a16="http://schemas.microsoft.com/office/drawing/2014/main" id="{6EBB7E13-3C6A-842D-E1A2-AA3F4D43A26A}"/>
              </a:ext>
            </a:extLst>
          </p:cNvPr>
          <p:cNvSpPr/>
          <p:nvPr/>
        </p:nvSpPr>
        <p:spPr>
          <a:xfrm>
            <a:off x="7880623" y="6315600"/>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山形 53">
            <a:extLst>
              <a:ext uri="{FF2B5EF4-FFF2-40B4-BE49-F238E27FC236}">
                <a16:creationId xmlns:a16="http://schemas.microsoft.com/office/drawing/2014/main" id="{E5425E84-496A-584D-76CB-8E0AFDE26044}"/>
              </a:ext>
            </a:extLst>
          </p:cNvPr>
          <p:cNvSpPr/>
          <p:nvPr/>
        </p:nvSpPr>
        <p:spPr>
          <a:xfrm>
            <a:off x="8046012" y="6315600"/>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4" name="山形 53">
            <a:extLst>
              <a:ext uri="{FF2B5EF4-FFF2-40B4-BE49-F238E27FC236}">
                <a16:creationId xmlns:a16="http://schemas.microsoft.com/office/drawing/2014/main" id="{E95F91A4-0754-DDD1-DC61-38A9BE321511}"/>
              </a:ext>
            </a:extLst>
          </p:cNvPr>
          <p:cNvSpPr/>
          <p:nvPr/>
        </p:nvSpPr>
        <p:spPr>
          <a:xfrm>
            <a:off x="8206111" y="6315600"/>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5" name="山形 53">
            <a:extLst>
              <a:ext uri="{FF2B5EF4-FFF2-40B4-BE49-F238E27FC236}">
                <a16:creationId xmlns:a16="http://schemas.microsoft.com/office/drawing/2014/main" id="{29EEC59A-A856-9FDC-E357-DBF3A1071365}"/>
              </a:ext>
            </a:extLst>
          </p:cNvPr>
          <p:cNvSpPr/>
          <p:nvPr/>
        </p:nvSpPr>
        <p:spPr>
          <a:xfrm>
            <a:off x="7880623" y="6577989"/>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6" name="山形 53">
            <a:extLst>
              <a:ext uri="{FF2B5EF4-FFF2-40B4-BE49-F238E27FC236}">
                <a16:creationId xmlns:a16="http://schemas.microsoft.com/office/drawing/2014/main" id="{436CEBD7-3259-2B8E-6C23-B4C4A676FFD6}"/>
              </a:ext>
            </a:extLst>
          </p:cNvPr>
          <p:cNvSpPr/>
          <p:nvPr/>
        </p:nvSpPr>
        <p:spPr>
          <a:xfrm>
            <a:off x="8046012" y="6577989"/>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7" name="山形 53">
            <a:extLst>
              <a:ext uri="{FF2B5EF4-FFF2-40B4-BE49-F238E27FC236}">
                <a16:creationId xmlns:a16="http://schemas.microsoft.com/office/drawing/2014/main" id="{7E7332B1-DE12-1655-E8AC-80E1E809060D}"/>
              </a:ext>
            </a:extLst>
          </p:cNvPr>
          <p:cNvSpPr/>
          <p:nvPr/>
        </p:nvSpPr>
        <p:spPr>
          <a:xfrm>
            <a:off x="8206111" y="6577989"/>
            <a:ext cx="193492" cy="202036"/>
          </a:xfrm>
          <a:prstGeom prst="chevron">
            <a:avLst/>
          </a:prstGeom>
          <a:solidFill>
            <a:srgbClr val="DEEBF7"/>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7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 name="スライド番号プレースホルダー 1">
            <a:extLst>
              <a:ext uri="{FF2B5EF4-FFF2-40B4-BE49-F238E27FC236}">
                <a16:creationId xmlns:a16="http://schemas.microsoft.com/office/drawing/2014/main" id="{6EE346D5-C359-6394-81BE-9DCA6859A4EB}"/>
              </a:ext>
            </a:extLst>
          </p:cNvPr>
          <p:cNvSpPr>
            <a:spLocks noGrp="1"/>
          </p:cNvSpPr>
          <p:nvPr>
            <p:ph type="sldNum" sz="quarter" idx="12"/>
          </p:nvPr>
        </p:nvSpPr>
        <p:spPr>
          <a:xfrm>
            <a:off x="7759209" y="6581775"/>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223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FB5EE25A-3FE3-2E3D-9BDA-E7355AC3E1FF}"/>
              </a:ext>
            </a:extLst>
          </p:cNvPr>
          <p:cNvGraphicFramePr>
            <a:graphicFrameLocks noGrp="1"/>
          </p:cNvGraphicFramePr>
          <p:nvPr/>
        </p:nvGraphicFramePr>
        <p:xfrm>
          <a:off x="66999" y="3717032"/>
          <a:ext cx="9721395" cy="3096828"/>
        </p:xfrm>
        <a:graphic>
          <a:graphicData uri="http://schemas.openxmlformats.org/drawingml/2006/table">
            <a:tbl>
              <a:tblPr firstRow="1" firstCol="1" bandRow="1"/>
              <a:tblGrid>
                <a:gridCol w="3240465">
                  <a:extLst>
                    <a:ext uri="{9D8B030D-6E8A-4147-A177-3AD203B41FA5}">
                      <a16:colId xmlns:a16="http://schemas.microsoft.com/office/drawing/2014/main" val="96655335"/>
                    </a:ext>
                  </a:extLst>
                </a:gridCol>
                <a:gridCol w="3240465">
                  <a:extLst>
                    <a:ext uri="{9D8B030D-6E8A-4147-A177-3AD203B41FA5}">
                      <a16:colId xmlns:a16="http://schemas.microsoft.com/office/drawing/2014/main" val="1024361047"/>
                    </a:ext>
                  </a:extLst>
                </a:gridCol>
                <a:gridCol w="3240465">
                  <a:extLst>
                    <a:ext uri="{9D8B030D-6E8A-4147-A177-3AD203B41FA5}">
                      <a16:colId xmlns:a16="http://schemas.microsoft.com/office/drawing/2014/main" val="376484737"/>
                    </a:ext>
                  </a:extLst>
                </a:gridCol>
              </a:tblGrid>
              <a:tr h="258040">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2023</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2024</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2026</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720090" rtl="0" eaLnBrk="1" fontAlgn="auto" latinLnBrk="0" hangingPunct="1">
                        <a:lnSpc>
                          <a:spcPct val="100000"/>
                        </a:lnSpc>
                        <a:spcBef>
                          <a:spcPts val="0"/>
                        </a:spcBef>
                        <a:spcAft>
                          <a:spcPts val="0"/>
                        </a:spcAft>
                        <a:buClrTx/>
                        <a:buSzTx/>
                        <a:buFontTx/>
                        <a:buNone/>
                        <a:tabLst/>
                        <a:defRPr/>
                      </a:pP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2027</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2030</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382848"/>
                  </a:ext>
                </a:extLst>
              </a:tr>
              <a:tr h="2838788">
                <a:tc>
                  <a:txBody>
                    <a:bodyPr/>
                    <a:lstStyle/>
                    <a:p>
                      <a:pPr algn="just"/>
                      <a:endParaRPr 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712698"/>
                  </a:ext>
                </a:extLst>
              </a:tr>
            </a:tbl>
          </a:graphicData>
        </a:graphic>
      </p:graphicFrame>
      <p:sp>
        <p:nvSpPr>
          <p:cNvPr id="3" name="テキスト ボックス 2">
            <a:extLst>
              <a:ext uri="{FF2B5EF4-FFF2-40B4-BE49-F238E27FC236}">
                <a16:creationId xmlns:a16="http://schemas.microsoft.com/office/drawing/2014/main" id="{5B594817-81E6-E510-7B7A-2089EE4DAFCB}"/>
              </a:ext>
            </a:extLst>
          </p:cNvPr>
          <p:cNvSpPr txBox="1"/>
          <p:nvPr/>
        </p:nvSpPr>
        <p:spPr>
          <a:xfrm>
            <a:off x="26797" y="44140"/>
            <a:ext cx="9761598" cy="369332"/>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主要施策のポイント（</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3</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多様な輸送モードの活用推進　　</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sp>
        <p:nvSpPr>
          <p:cNvPr id="72" name="テキスト ボックス 71">
            <a:extLst>
              <a:ext uri="{FF2B5EF4-FFF2-40B4-BE49-F238E27FC236}">
                <a16:creationId xmlns:a16="http://schemas.microsoft.com/office/drawing/2014/main" id="{7E0FE958-5F03-F4BD-8806-8A6008CA3648}"/>
              </a:ext>
            </a:extLst>
          </p:cNvPr>
          <p:cNvSpPr txBox="1"/>
          <p:nvPr/>
        </p:nvSpPr>
        <p:spPr>
          <a:xfrm>
            <a:off x="1837879" y="4352282"/>
            <a:ext cx="1619354" cy="2353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○協議会取りまとめ（</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73" name="テキスト ボックス 72">
            <a:extLst>
              <a:ext uri="{FF2B5EF4-FFF2-40B4-BE49-F238E27FC236}">
                <a16:creationId xmlns:a16="http://schemas.microsoft.com/office/drawing/2014/main" id="{AEA81DCB-041E-264F-AF40-344B6D8B73E0}"/>
              </a:ext>
            </a:extLst>
          </p:cNvPr>
          <p:cNvSpPr txBox="1"/>
          <p:nvPr/>
        </p:nvSpPr>
        <p:spPr>
          <a:xfrm>
            <a:off x="3786546" y="4340002"/>
            <a:ext cx="894796" cy="2353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☆フォローアップ</a:t>
            </a:r>
          </a:p>
        </p:txBody>
      </p:sp>
      <p:sp>
        <p:nvSpPr>
          <p:cNvPr id="74" name="ホームベース 105">
            <a:extLst>
              <a:ext uri="{FF2B5EF4-FFF2-40B4-BE49-F238E27FC236}">
                <a16:creationId xmlns:a16="http://schemas.microsoft.com/office/drawing/2014/main" id="{229E1964-4FED-7627-EF8E-2BB932037DC3}"/>
              </a:ext>
            </a:extLst>
          </p:cNvPr>
          <p:cNvSpPr/>
          <p:nvPr/>
        </p:nvSpPr>
        <p:spPr>
          <a:xfrm>
            <a:off x="78732" y="4069578"/>
            <a:ext cx="209221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モーダルシフト推進に向けた</a:t>
            </a:r>
            <a:endParaRPr kumimoji="0" lang="en-US" altLang="ja-JP" sz="103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協議会での検討（</a:t>
            </a:r>
            <a:r>
              <a:rPr kumimoji="0" lang="en-US" altLang="ja-JP" sz="103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0" lang="ja-JP" altLang="en-US" sz="103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75" name="山形 106">
            <a:extLst>
              <a:ext uri="{FF2B5EF4-FFF2-40B4-BE49-F238E27FC236}">
                <a16:creationId xmlns:a16="http://schemas.microsoft.com/office/drawing/2014/main" id="{0357E5E2-F91E-5B9A-C27D-3403A4EBB06C}"/>
              </a:ext>
            </a:extLst>
          </p:cNvPr>
          <p:cNvSpPr/>
          <p:nvPr/>
        </p:nvSpPr>
        <p:spPr>
          <a:xfrm>
            <a:off x="1951006" y="4071579"/>
            <a:ext cx="7837388" cy="297144"/>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取組状況の適時フォローアップ・目標見直し</a:t>
            </a:r>
          </a:p>
        </p:txBody>
      </p:sp>
      <p:sp>
        <p:nvSpPr>
          <p:cNvPr id="76" name="テキスト ボックス 75">
            <a:extLst>
              <a:ext uri="{FF2B5EF4-FFF2-40B4-BE49-F238E27FC236}">
                <a16:creationId xmlns:a16="http://schemas.microsoft.com/office/drawing/2014/main" id="{7FDF2BE0-CCEC-38BE-0A1D-CEFA85B2A493}"/>
              </a:ext>
            </a:extLst>
          </p:cNvPr>
          <p:cNvSpPr txBox="1"/>
          <p:nvPr/>
        </p:nvSpPr>
        <p:spPr>
          <a:xfrm>
            <a:off x="5253735" y="4340002"/>
            <a:ext cx="312916" cy="2427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77" name="テキスト ボックス 76">
            <a:extLst>
              <a:ext uri="{FF2B5EF4-FFF2-40B4-BE49-F238E27FC236}">
                <a16:creationId xmlns:a16="http://schemas.microsoft.com/office/drawing/2014/main" id="{D94BCAC2-4B6A-7056-12FF-E355C17B007B}"/>
              </a:ext>
            </a:extLst>
          </p:cNvPr>
          <p:cNvSpPr txBox="1"/>
          <p:nvPr/>
        </p:nvSpPr>
        <p:spPr>
          <a:xfrm>
            <a:off x="5745088" y="4340002"/>
            <a:ext cx="864339" cy="23544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★目標見直し</a:t>
            </a:r>
          </a:p>
        </p:txBody>
      </p:sp>
      <p:sp>
        <p:nvSpPr>
          <p:cNvPr id="79" name="テキスト ボックス 78">
            <a:extLst>
              <a:ext uri="{FF2B5EF4-FFF2-40B4-BE49-F238E27FC236}">
                <a16:creationId xmlns:a16="http://schemas.microsoft.com/office/drawing/2014/main" id="{A799B2D8-4F31-70BD-AD36-D42CE7B421EE}"/>
              </a:ext>
            </a:extLst>
          </p:cNvPr>
          <p:cNvSpPr txBox="1"/>
          <p:nvPr/>
        </p:nvSpPr>
        <p:spPr>
          <a:xfrm>
            <a:off x="6908289" y="4340002"/>
            <a:ext cx="312916" cy="2427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0" name="テキスト ボックス 79">
            <a:extLst>
              <a:ext uri="{FF2B5EF4-FFF2-40B4-BE49-F238E27FC236}">
                <a16:creationId xmlns:a16="http://schemas.microsoft.com/office/drawing/2014/main" id="{4E595F46-A5FC-1AC2-C54C-1DF9E452C103}"/>
              </a:ext>
            </a:extLst>
          </p:cNvPr>
          <p:cNvSpPr txBox="1"/>
          <p:nvPr/>
        </p:nvSpPr>
        <p:spPr>
          <a:xfrm>
            <a:off x="7724815" y="4340002"/>
            <a:ext cx="312916" cy="2427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1" name="テキスト ボックス 80">
            <a:extLst>
              <a:ext uri="{FF2B5EF4-FFF2-40B4-BE49-F238E27FC236}">
                <a16:creationId xmlns:a16="http://schemas.microsoft.com/office/drawing/2014/main" id="{C67826F6-F1DA-334C-2236-105F1479FDBA}"/>
              </a:ext>
            </a:extLst>
          </p:cNvPr>
          <p:cNvSpPr txBox="1"/>
          <p:nvPr/>
        </p:nvSpPr>
        <p:spPr>
          <a:xfrm>
            <a:off x="8541341" y="4340002"/>
            <a:ext cx="312916" cy="2427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2" name="テキスト ボックス 81">
            <a:extLst>
              <a:ext uri="{FF2B5EF4-FFF2-40B4-BE49-F238E27FC236}">
                <a16:creationId xmlns:a16="http://schemas.microsoft.com/office/drawing/2014/main" id="{4A223C60-5F55-C804-6011-C2E48CE66E37}"/>
              </a:ext>
            </a:extLst>
          </p:cNvPr>
          <p:cNvSpPr txBox="1"/>
          <p:nvPr/>
        </p:nvSpPr>
        <p:spPr>
          <a:xfrm>
            <a:off x="9357868" y="4340002"/>
            <a:ext cx="312916" cy="2427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16" name="テキスト ボックス 115">
            <a:extLst>
              <a:ext uri="{FF2B5EF4-FFF2-40B4-BE49-F238E27FC236}">
                <a16:creationId xmlns:a16="http://schemas.microsoft.com/office/drawing/2014/main" id="{B714EE59-C465-69E8-FEDB-403BA6228739}"/>
              </a:ext>
            </a:extLst>
          </p:cNvPr>
          <p:cNvSpPr txBox="1"/>
          <p:nvPr/>
        </p:nvSpPr>
        <p:spPr>
          <a:xfrm>
            <a:off x="2909707" y="6153112"/>
            <a:ext cx="1085554" cy="23544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○検討会立ち上げ</a:t>
            </a:r>
            <a:endParaRPr kumimoji="1" lang="en-US" altLang="ja-JP"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7" name="テキスト ボックス 116">
            <a:extLst>
              <a:ext uri="{FF2B5EF4-FFF2-40B4-BE49-F238E27FC236}">
                <a16:creationId xmlns:a16="http://schemas.microsoft.com/office/drawing/2014/main" id="{E8812325-08C7-1F00-FF22-50CC231E92DD}"/>
              </a:ext>
            </a:extLst>
          </p:cNvPr>
          <p:cNvSpPr txBox="1"/>
          <p:nvPr/>
        </p:nvSpPr>
        <p:spPr>
          <a:xfrm>
            <a:off x="3968025" y="6153112"/>
            <a:ext cx="1989647" cy="23544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☆中間取りまとめ（想定ルート選定）</a:t>
            </a:r>
            <a:endParaRPr kumimoji="1" lang="en-US" altLang="ja-JP"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4" name="AutoShape 2">
            <a:extLst>
              <a:ext uri="{FF2B5EF4-FFF2-40B4-BE49-F238E27FC236}">
                <a16:creationId xmlns:a16="http://schemas.microsoft.com/office/drawing/2014/main" id="{8E5613F4-141E-87F9-2252-287C05C8F059}"/>
              </a:ext>
            </a:extLst>
          </p:cNvPr>
          <p:cNvSpPr>
            <a:spLocks noChangeAspect="1" noChangeArrowheads="1"/>
          </p:cNvSpPr>
          <p:nvPr/>
        </p:nvSpPr>
        <p:spPr bwMode="auto">
          <a:xfrm>
            <a:off x="4758265" y="305740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CBFCD022-E845-E051-AE7A-0AC4DA633FEC}"/>
              </a:ext>
            </a:extLst>
          </p:cNvPr>
          <p:cNvGrpSpPr/>
          <p:nvPr/>
        </p:nvGrpSpPr>
        <p:grpSpPr>
          <a:xfrm>
            <a:off x="76001" y="4721958"/>
            <a:ext cx="9729864" cy="187200"/>
            <a:chOff x="3066073" y="6767995"/>
            <a:chExt cx="6874983" cy="297144"/>
          </a:xfrm>
        </p:grpSpPr>
        <p:sp>
          <p:nvSpPr>
            <p:cNvPr id="5" name="ホームベース 119">
              <a:extLst>
                <a:ext uri="{FF2B5EF4-FFF2-40B4-BE49-F238E27FC236}">
                  <a16:creationId xmlns:a16="http://schemas.microsoft.com/office/drawing/2014/main" id="{FB455409-A840-E510-09C8-60A260923AC1}"/>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ホームベース 116">
              <a:extLst>
                <a:ext uri="{FF2B5EF4-FFF2-40B4-BE49-F238E27FC236}">
                  <a16:creationId xmlns:a16="http://schemas.microsoft.com/office/drawing/2014/main" id="{804281AB-3501-F8B9-507C-0555909020DC}"/>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ホームベース 113">
              <a:extLst>
                <a:ext uri="{FF2B5EF4-FFF2-40B4-BE49-F238E27FC236}">
                  <a16:creationId xmlns:a16="http://schemas.microsoft.com/office/drawing/2014/main" id="{4D75DC7E-EE66-42F2-3914-4100283BAE6C}"/>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ホームベース 112">
              <a:extLst>
                <a:ext uri="{FF2B5EF4-FFF2-40B4-BE49-F238E27FC236}">
                  <a16:creationId xmlns:a16="http://schemas.microsoft.com/office/drawing/2014/main" id="{2AEB8528-2B0C-A94C-496F-33D2CDD527AC}"/>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ホームベース 119">
              <a:extLst>
                <a:ext uri="{FF2B5EF4-FFF2-40B4-BE49-F238E27FC236}">
                  <a16:creationId xmlns:a16="http://schemas.microsoft.com/office/drawing/2014/main" id="{FE3D2315-AAD2-BDCB-B2B8-83BD505900AB}"/>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ホームベース 116">
              <a:extLst>
                <a:ext uri="{FF2B5EF4-FFF2-40B4-BE49-F238E27FC236}">
                  <a16:creationId xmlns:a16="http://schemas.microsoft.com/office/drawing/2014/main" id="{3C3480B3-6D2A-A2DF-A599-A5F425208A1E}"/>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ホームベース 113">
              <a:extLst>
                <a:ext uri="{FF2B5EF4-FFF2-40B4-BE49-F238E27FC236}">
                  <a16:creationId xmlns:a16="http://schemas.microsoft.com/office/drawing/2014/main" id="{0D29E827-90F6-AB54-3D00-CAD88A8CBFD3}"/>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ホームベース 112">
              <a:extLst>
                <a:ext uri="{FF2B5EF4-FFF2-40B4-BE49-F238E27FC236}">
                  <a16:creationId xmlns:a16="http://schemas.microsoft.com/office/drawing/2014/main" id="{25DF21B3-5F0E-EC7F-FF9D-2250C885BF9A}"/>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ホームベース 119">
              <a:extLst>
                <a:ext uri="{FF2B5EF4-FFF2-40B4-BE49-F238E27FC236}">
                  <a16:creationId xmlns:a16="http://schemas.microsoft.com/office/drawing/2014/main" id="{24B632B9-FA8D-4D38-D249-AB7253244644}"/>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ホームベース 116">
              <a:extLst>
                <a:ext uri="{FF2B5EF4-FFF2-40B4-BE49-F238E27FC236}">
                  <a16:creationId xmlns:a16="http://schemas.microsoft.com/office/drawing/2014/main" id="{5C7E5A4A-5DDE-BD39-5E4C-D51D56BB0082}"/>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ホームベース 113">
              <a:extLst>
                <a:ext uri="{FF2B5EF4-FFF2-40B4-BE49-F238E27FC236}">
                  <a16:creationId xmlns:a16="http://schemas.microsoft.com/office/drawing/2014/main" id="{6CE3A081-39B8-6F16-8F56-8A7D03134F70}"/>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 name="ホームベース 112">
              <a:extLst>
                <a:ext uri="{FF2B5EF4-FFF2-40B4-BE49-F238E27FC236}">
                  <a16:creationId xmlns:a16="http://schemas.microsoft.com/office/drawing/2014/main" id="{D87AF5A3-6B1A-B806-4CB0-4B1F4A19E53F}"/>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ホームベース 119">
              <a:extLst>
                <a:ext uri="{FF2B5EF4-FFF2-40B4-BE49-F238E27FC236}">
                  <a16:creationId xmlns:a16="http://schemas.microsoft.com/office/drawing/2014/main" id="{64345056-F2C5-5E65-57E6-220064F8A1C1}"/>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ホームベース 116">
              <a:extLst>
                <a:ext uri="{FF2B5EF4-FFF2-40B4-BE49-F238E27FC236}">
                  <a16:creationId xmlns:a16="http://schemas.microsoft.com/office/drawing/2014/main" id="{AAF251B7-3A1B-3457-F7EB-F752AE421FE0}"/>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ホームベース 113">
              <a:extLst>
                <a:ext uri="{FF2B5EF4-FFF2-40B4-BE49-F238E27FC236}">
                  <a16:creationId xmlns:a16="http://schemas.microsoft.com/office/drawing/2014/main" id="{2B80938F-B7AD-FE1A-36A3-B396177A006C}"/>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ホームベース 112">
              <a:extLst>
                <a:ext uri="{FF2B5EF4-FFF2-40B4-BE49-F238E27FC236}">
                  <a16:creationId xmlns:a16="http://schemas.microsoft.com/office/drawing/2014/main" id="{E3B32ABF-BF50-36EE-61F4-318F89679845}"/>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 name="ホームベース 119">
              <a:extLst>
                <a:ext uri="{FF2B5EF4-FFF2-40B4-BE49-F238E27FC236}">
                  <a16:creationId xmlns:a16="http://schemas.microsoft.com/office/drawing/2014/main" id="{C74DC732-21E8-650D-54D1-DD2B05FCFD94}"/>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ホームベース 116">
              <a:extLst>
                <a:ext uri="{FF2B5EF4-FFF2-40B4-BE49-F238E27FC236}">
                  <a16:creationId xmlns:a16="http://schemas.microsoft.com/office/drawing/2014/main" id="{6CF458E2-8A68-1205-61DA-01A0DD388C36}"/>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 name="ホームベース 113">
              <a:extLst>
                <a:ext uri="{FF2B5EF4-FFF2-40B4-BE49-F238E27FC236}">
                  <a16:creationId xmlns:a16="http://schemas.microsoft.com/office/drawing/2014/main" id="{6EEF2B88-0903-C54C-D4BE-A38C543416EE}"/>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ホームベース 112">
              <a:extLst>
                <a:ext uri="{FF2B5EF4-FFF2-40B4-BE49-F238E27FC236}">
                  <a16:creationId xmlns:a16="http://schemas.microsoft.com/office/drawing/2014/main" id="{C0B80F27-C8AE-6756-B6DC-B01495EF2462}"/>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ホームベース 119">
              <a:extLst>
                <a:ext uri="{FF2B5EF4-FFF2-40B4-BE49-F238E27FC236}">
                  <a16:creationId xmlns:a16="http://schemas.microsoft.com/office/drawing/2014/main" id="{20E51069-FDF7-C6C1-5520-750F8CD40539}"/>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ホームベース 116">
              <a:extLst>
                <a:ext uri="{FF2B5EF4-FFF2-40B4-BE49-F238E27FC236}">
                  <a16:creationId xmlns:a16="http://schemas.microsoft.com/office/drawing/2014/main" id="{8DA7FFB7-DAD1-0C84-C7C8-D2A0DC6908C0}"/>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ホームベース 113">
              <a:extLst>
                <a:ext uri="{FF2B5EF4-FFF2-40B4-BE49-F238E27FC236}">
                  <a16:creationId xmlns:a16="http://schemas.microsoft.com/office/drawing/2014/main" id="{1A933329-7C60-B8BC-2D3D-507186529EE4}"/>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ホームベース 112">
              <a:extLst>
                <a:ext uri="{FF2B5EF4-FFF2-40B4-BE49-F238E27FC236}">
                  <a16:creationId xmlns:a16="http://schemas.microsoft.com/office/drawing/2014/main" id="{D939967B-909F-B4FA-1465-BE313FCCE9A3}"/>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ホームベース 119">
              <a:extLst>
                <a:ext uri="{FF2B5EF4-FFF2-40B4-BE49-F238E27FC236}">
                  <a16:creationId xmlns:a16="http://schemas.microsoft.com/office/drawing/2014/main" id="{62A2973F-2EBE-4902-D052-D5FF71059AD5}"/>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ホームベース 116">
              <a:extLst>
                <a:ext uri="{FF2B5EF4-FFF2-40B4-BE49-F238E27FC236}">
                  <a16:creationId xmlns:a16="http://schemas.microsoft.com/office/drawing/2014/main" id="{CDF8F091-8C4A-54BE-7167-557360D13A5E}"/>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ホームベース 113">
              <a:extLst>
                <a:ext uri="{FF2B5EF4-FFF2-40B4-BE49-F238E27FC236}">
                  <a16:creationId xmlns:a16="http://schemas.microsoft.com/office/drawing/2014/main" id="{3D741008-E027-8952-2D4D-24883F83F2D7}"/>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ホームベース 112">
              <a:extLst>
                <a:ext uri="{FF2B5EF4-FFF2-40B4-BE49-F238E27FC236}">
                  <a16:creationId xmlns:a16="http://schemas.microsoft.com/office/drawing/2014/main" id="{8025E220-D453-ED59-CE7E-AD598413BEA4}"/>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3" name="ホームベース 119">
              <a:extLst>
                <a:ext uri="{FF2B5EF4-FFF2-40B4-BE49-F238E27FC236}">
                  <a16:creationId xmlns:a16="http://schemas.microsoft.com/office/drawing/2014/main" id="{6338B8E2-EB07-191F-31BE-000DA3689C78}"/>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ホームベース 116">
              <a:extLst>
                <a:ext uri="{FF2B5EF4-FFF2-40B4-BE49-F238E27FC236}">
                  <a16:creationId xmlns:a16="http://schemas.microsoft.com/office/drawing/2014/main" id="{DBE5292D-32EA-5140-4482-AA7145B9DC34}"/>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ホームベース 113">
              <a:extLst>
                <a:ext uri="{FF2B5EF4-FFF2-40B4-BE49-F238E27FC236}">
                  <a16:creationId xmlns:a16="http://schemas.microsoft.com/office/drawing/2014/main" id="{5E15327D-8BB9-BE2A-E8DD-BA315B21310F}"/>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6" name="ホームベース 112">
              <a:extLst>
                <a:ext uri="{FF2B5EF4-FFF2-40B4-BE49-F238E27FC236}">
                  <a16:creationId xmlns:a16="http://schemas.microsoft.com/office/drawing/2014/main" id="{5AC318CE-9C2E-F104-3F2A-F6B06A4ECD88}"/>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ホームベース 119">
              <a:extLst>
                <a:ext uri="{FF2B5EF4-FFF2-40B4-BE49-F238E27FC236}">
                  <a16:creationId xmlns:a16="http://schemas.microsoft.com/office/drawing/2014/main" id="{642BFA77-9799-3EDA-5460-CF8EA2842E58}"/>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 name="ホームベース 116">
              <a:extLst>
                <a:ext uri="{FF2B5EF4-FFF2-40B4-BE49-F238E27FC236}">
                  <a16:creationId xmlns:a16="http://schemas.microsoft.com/office/drawing/2014/main" id="{19A45F0E-AE58-248F-7101-69159C2DBBC0}"/>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9" name="ホームベース 113">
              <a:extLst>
                <a:ext uri="{FF2B5EF4-FFF2-40B4-BE49-F238E27FC236}">
                  <a16:creationId xmlns:a16="http://schemas.microsoft.com/office/drawing/2014/main" id="{0CB966A8-417F-777A-0438-DF8AFFE8A9F7}"/>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0" name="ホームベース 112">
              <a:extLst>
                <a:ext uri="{FF2B5EF4-FFF2-40B4-BE49-F238E27FC236}">
                  <a16:creationId xmlns:a16="http://schemas.microsoft.com/office/drawing/2014/main" id="{1493B6D4-7549-E196-49C5-FB42E90631FF}"/>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1" name="ホームベース 119">
              <a:extLst>
                <a:ext uri="{FF2B5EF4-FFF2-40B4-BE49-F238E27FC236}">
                  <a16:creationId xmlns:a16="http://schemas.microsoft.com/office/drawing/2014/main" id="{7CE4F2F6-9932-D87B-F1C7-2C9DF58F9950}"/>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ホームベース 116">
              <a:extLst>
                <a:ext uri="{FF2B5EF4-FFF2-40B4-BE49-F238E27FC236}">
                  <a16:creationId xmlns:a16="http://schemas.microsoft.com/office/drawing/2014/main" id="{C52B236C-9BB2-F87E-F749-5482833D1B9A}"/>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 name="ホームベース 119">
              <a:extLst>
                <a:ext uri="{FF2B5EF4-FFF2-40B4-BE49-F238E27FC236}">
                  <a16:creationId xmlns:a16="http://schemas.microsoft.com/office/drawing/2014/main" id="{B24AA189-9A7D-4B39-436A-24013E6FA04C}"/>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ホームベース 116">
              <a:extLst>
                <a:ext uri="{FF2B5EF4-FFF2-40B4-BE49-F238E27FC236}">
                  <a16:creationId xmlns:a16="http://schemas.microsoft.com/office/drawing/2014/main" id="{B4E4894F-8C13-AF5E-F269-FAB66A17EC58}"/>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5" name="ホームベース 113">
              <a:extLst>
                <a:ext uri="{FF2B5EF4-FFF2-40B4-BE49-F238E27FC236}">
                  <a16:creationId xmlns:a16="http://schemas.microsoft.com/office/drawing/2014/main" id="{FD4113FC-DA72-4A71-0652-A02AE6D8D0A8}"/>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6" name="ホームベース 112">
              <a:extLst>
                <a:ext uri="{FF2B5EF4-FFF2-40B4-BE49-F238E27FC236}">
                  <a16:creationId xmlns:a16="http://schemas.microsoft.com/office/drawing/2014/main" id="{E149D9DB-1607-652A-ED9A-EEFF40FCF485}"/>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 name="ホームベース 119">
              <a:extLst>
                <a:ext uri="{FF2B5EF4-FFF2-40B4-BE49-F238E27FC236}">
                  <a16:creationId xmlns:a16="http://schemas.microsoft.com/office/drawing/2014/main" id="{94445D0D-653F-838B-AEE7-846E5B6D32C8}"/>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8" name="ホームベース 116">
              <a:extLst>
                <a:ext uri="{FF2B5EF4-FFF2-40B4-BE49-F238E27FC236}">
                  <a16:creationId xmlns:a16="http://schemas.microsoft.com/office/drawing/2014/main" id="{5FBA49B3-2619-D455-0673-590D9B5C1281}"/>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ホームベース 113">
              <a:extLst>
                <a:ext uri="{FF2B5EF4-FFF2-40B4-BE49-F238E27FC236}">
                  <a16:creationId xmlns:a16="http://schemas.microsoft.com/office/drawing/2014/main" id="{9D2DEC12-EFEC-57C3-7F32-A36264D0427A}"/>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0" name="ホームベース 112">
              <a:extLst>
                <a:ext uri="{FF2B5EF4-FFF2-40B4-BE49-F238E27FC236}">
                  <a16:creationId xmlns:a16="http://schemas.microsoft.com/office/drawing/2014/main" id="{45C7D37D-B1A7-0546-C9B3-580DB96E7BA6}"/>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ホームベース 80">
              <a:extLst>
                <a:ext uri="{FF2B5EF4-FFF2-40B4-BE49-F238E27FC236}">
                  <a16:creationId xmlns:a16="http://schemas.microsoft.com/office/drawing/2014/main" id="{C66CF447-228E-9063-110A-F27DED0BD589}"/>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大型コンテナ等の導入促進</a:t>
              </a:r>
            </a:p>
          </p:txBody>
        </p:sp>
      </p:grpSp>
      <p:grpSp>
        <p:nvGrpSpPr>
          <p:cNvPr id="160" name="グループ化 159">
            <a:extLst>
              <a:ext uri="{FF2B5EF4-FFF2-40B4-BE49-F238E27FC236}">
                <a16:creationId xmlns:a16="http://schemas.microsoft.com/office/drawing/2014/main" id="{FFCFE17A-A5CB-1AE6-9892-D57DA69AF70E}"/>
              </a:ext>
            </a:extLst>
          </p:cNvPr>
          <p:cNvGrpSpPr/>
          <p:nvPr/>
        </p:nvGrpSpPr>
        <p:grpSpPr>
          <a:xfrm>
            <a:off x="80006" y="5158065"/>
            <a:ext cx="9729864" cy="187200"/>
            <a:chOff x="3066073" y="6767995"/>
            <a:chExt cx="6874983" cy="297144"/>
          </a:xfrm>
        </p:grpSpPr>
        <p:sp>
          <p:nvSpPr>
            <p:cNvPr id="161" name="ホームベース 119">
              <a:extLst>
                <a:ext uri="{FF2B5EF4-FFF2-40B4-BE49-F238E27FC236}">
                  <a16:creationId xmlns:a16="http://schemas.microsoft.com/office/drawing/2014/main" id="{E8880D66-73AC-FE22-810E-E503A81DABC5}"/>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2" name="ホームベース 116">
              <a:extLst>
                <a:ext uri="{FF2B5EF4-FFF2-40B4-BE49-F238E27FC236}">
                  <a16:creationId xmlns:a16="http://schemas.microsoft.com/office/drawing/2014/main" id="{75636080-9322-3A0A-18DC-31D4AF2FC57C}"/>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3" name="ホームベース 113">
              <a:extLst>
                <a:ext uri="{FF2B5EF4-FFF2-40B4-BE49-F238E27FC236}">
                  <a16:creationId xmlns:a16="http://schemas.microsoft.com/office/drawing/2014/main" id="{FA7FA70D-8093-E892-3542-73354E628CE1}"/>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4" name="ホームベース 112">
              <a:extLst>
                <a:ext uri="{FF2B5EF4-FFF2-40B4-BE49-F238E27FC236}">
                  <a16:creationId xmlns:a16="http://schemas.microsoft.com/office/drawing/2014/main" id="{456CE547-1FF9-4F39-A125-FAABE971B7AA}"/>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5" name="ホームベース 119">
              <a:extLst>
                <a:ext uri="{FF2B5EF4-FFF2-40B4-BE49-F238E27FC236}">
                  <a16:creationId xmlns:a16="http://schemas.microsoft.com/office/drawing/2014/main" id="{E4B6E911-D4A1-89AD-4DF0-0CC08ED89DA2}"/>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6" name="ホームベース 116">
              <a:extLst>
                <a:ext uri="{FF2B5EF4-FFF2-40B4-BE49-F238E27FC236}">
                  <a16:creationId xmlns:a16="http://schemas.microsoft.com/office/drawing/2014/main" id="{5921E3AF-3EDC-1808-6ED6-F66062D3BA1C}"/>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7" name="ホームベース 113">
              <a:extLst>
                <a:ext uri="{FF2B5EF4-FFF2-40B4-BE49-F238E27FC236}">
                  <a16:creationId xmlns:a16="http://schemas.microsoft.com/office/drawing/2014/main" id="{7AA475D5-67FB-6502-E3F0-CBBE623963F7}"/>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8" name="ホームベース 112">
              <a:extLst>
                <a:ext uri="{FF2B5EF4-FFF2-40B4-BE49-F238E27FC236}">
                  <a16:creationId xmlns:a16="http://schemas.microsoft.com/office/drawing/2014/main" id="{FB54DF01-8B89-9A06-DFA4-D89CB2B8A047}"/>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9" name="ホームベース 119">
              <a:extLst>
                <a:ext uri="{FF2B5EF4-FFF2-40B4-BE49-F238E27FC236}">
                  <a16:creationId xmlns:a16="http://schemas.microsoft.com/office/drawing/2014/main" id="{2B7C2231-ED0B-379E-4896-99FB23AA1970}"/>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0" name="ホームベース 116">
              <a:extLst>
                <a:ext uri="{FF2B5EF4-FFF2-40B4-BE49-F238E27FC236}">
                  <a16:creationId xmlns:a16="http://schemas.microsoft.com/office/drawing/2014/main" id="{97E2FBEF-D7FA-4C76-D227-7BE2B1A6B2AB}"/>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1" name="ホームベース 113">
              <a:extLst>
                <a:ext uri="{FF2B5EF4-FFF2-40B4-BE49-F238E27FC236}">
                  <a16:creationId xmlns:a16="http://schemas.microsoft.com/office/drawing/2014/main" id="{A10E58E6-A0C1-73C0-3681-A4697E70814C}"/>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2" name="ホームベース 112">
              <a:extLst>
                <a:ext uri="{FF2B5EF4-FFF2-40B4-BE49-F238E27FC236}">
                  <a16:creationId xmlns:a16="http://schemas.microsoft.com/office/drawing/2014/main" id="{E99045B7-C842-0AC0-7E08-589BF9069612}"/>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3" name="ホームベース 119">
              <a:extLst>
                <a:ext uri="{FF2B5EF4-FFF2-40B4-BE49-F238E27FC236}">
                  <a16:creationId xmlns:a16="http://schemas.microsoft.com/office/drawing/2014/main" id="{66A39B91-4F04-D736-4428-4A7A1979C2B1}"/>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4" name="ホームベース 116">
              <a:extLst>
                <a:ext uri="{FF2B5EF4-FFF2-40B4-BE49-F238E27FC236}">
                  <a16:creationId xmlns:a16="http://schemas.microsoft.com/office/drawing/2014/main" id="{181B020C-8296-E3F0-D912-79826C9D33FF}"/>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5" name="ホームベース 113">
              <a:extLst>
                <a:ext uri="{FF2B5EF4-FFF2-40B4-BE49-F238E27FC236}">
                  <a16:creationId xmlns:a16="http://schemas.microsoft.com/office/drawing/2014/main" id="{2256134C-23A4-ECAF-CD09-1EFC267671E4}"/>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6" name="ホームベース 112">
              <a:extLst>
                <a:ext uri="{FF2B5EF4-FFF2-40B4-BE49-F238E27FC236}">
                  <a16:creationId xmlns:a16="http://schemas.microsoft.com/office/drawing/2014/main" id="{D1BF3186-7BD5-AA3C-7B03-FC71941E6026}"/>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7" name="ホームベース 119">
              <a:extLst>
                <a:ext uri="{FF2B5EF4-FFF2-40B4-BE49-F238E27FC236}">
                  <a16:creationId xmlns:a16="http://schemas.microsoft.com/office/drawing/2014/main" id="{02D101EF-62DB-E616-E10D-3FFE01EC78C2}"/>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8" name="ホームベース 116">
              <a:extLst>
                <a:ext uri="{FF2B5EF4-FFF2-40B4-BE49-F238E27FC236}">
                  <a16:creationId xmlns:a16="http://schemas.microsoft.com/office/drawing/2014/main" id="{6BE608BC-987F-CDAC-92D2-D622DBF51022}"/>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9" name="ホームベース 113">
              <a:extLst>
                <a:ext uri="{FF2B5EF4-FFF2-40B4-BE49-F238E27FC236}">
                  <a16:creationId xmlns:a16="http://schemas.microsoft.com/office/drawing/2014/main" id="{366ECE95-A16D-7161-3C01-312894DB3082}"/>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0" name="ホームベース 112">
              <a:extLst>
                <a:ext uri="{FF2B5EF4-FFF2-40B4-BE49-F238E27FC236}">
                  <a16:creationId xmlns:a16="http://schemas.microsoft.com/office/drawing/2014/main" id="{5F752292-4259-93A1-DED6-33CE0A0201EC}"/>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1" name="ホームベース 119">
              <a:extLst>
                <a:ext uri="{FF2B5EF4-FFF2-40B4-BE49-F238E27FC236}">
                  <a16:creationId xmlns:a16="http://schemas.microsoft.com/office/drawing/2014/main" id="{20BDD8A1-89AC-AB11-1492-53B9E5916BA9}"/>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2" name="ホームベース 116">
              <a:extLst>
                <a:ext uri="{FF2B5EF4-FFF2-40B4-BE49-F238E27FC236}">
                  <a16:creationId xmlns:a16="http://schemas.microsoft.com/office/drawing/2014/main" id="{969715DD-6C73-F297-92DB-6270AAB4FC07}"/>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3" name="ホームベース 113">
              <a:extLst>
                <a:ext uri="{FF2B5EF4-FFF2-40B4-BE49-F238E27FC236}">
                  <a16:creationId xmlns:a16="http://schemas.microsoft.com/office/drawing/2014/main" id="{F16B50AB-9FCE-CB97-0109-5B5120FCDD6C}"/>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4" name="ホームベース 112">
              <a:extLst>
                <a:ext uri="{FF2B5EF4-FFF2-40B4-BE49-F238E27FC236}">
                  <a16:creationId xmlns:a16="http://schemas.microsoft.com/office/drawing/2014/main" id="{789C613E-EDD7-0CB1-AD34-9DCB578A8CED}"/>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5" name="ホームベース 119">
              <a:extLst>
                <a:ext uri="{FF2B5EF4-FFF2-40B4-BE49-F238E27FC236}">
                  <a16:creationId xmlns:a16="http://schemas.microsoft.com/office/drawing/2014/main" id="{9E44FD4D-2C5A-A835-BDC8-5CC551869798}"/>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6" name="ホームベース 116">
              <a:extLst>
                <a:ext uri="{FF2B5EF4-FFF2-40B4-BE49-F238E27FC236}">
                  <a16:creationId xmlns:a16="http://schemas.microsoft.com/office/drawing/2014/main" id="{CC02578B-1AC5-2362-0A09-F2580BCAF68D}"/>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7" name="ホームベース 113">
              <a:extLst>
                <a:ext uri="{FF2B5EF4-FFF2-40B4-BE49-F238E27FC236}">
                  <a16:creationId xmlns:a16="http://schemas.microsoft.com/office/drawing/2014/main" id="{AC926594-B00A-7F82-ADCA-B3A953572D33}"/>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8" name="ホームベース 112">
              <a:extLst>
                <a:ext uri="{FF2B5EF4-FFF2-40B4-BE49-F238E27FC236}">
                  <a16:creationId xmlns:a16="http://schemas.microsoft.com/office/drawing/2014/main" id="{9D1BB2FE-439E-D62A-A578-40F03A07FC51}"/>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9" name="ホームベース 119">
              <a:extLst>
                <a:ext uri="{FF2B5EF4-FFF2-40B4-BE49-F238E27FC236}">
                  <a16:creationId xmlns:a16="http://schemas.microsoft.com/office/drawing/2014/main" id="{B7830153-2B20-21B9-EE60-9F6FC3DFF488}"/>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0" name="ホームベース 116">
              <a:extLst>
                <a:ext uri="{FF2B5EF4-FFF2-40B4-BE49-F238E27FC236}">
                  <a16:creationId xmlns:a16="http://schemas.microsoft.com/office/drawing/2014/main" id="{A4F94CB6-7982-4594-179E-71E0A10EC94E}"/>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1" name="ホームベース 113">
              <a:extLst>
                <a:ext uri="{FF2B5EF4-FFF2-40B4-BE49-F238E27FC236}">
                  <a16:creationId xmlns:a16="http://schemas.microsoft.com/office/drawing/2014/main" id="{EDDA1A5E-F648-BCDE-BB98-8D10F9B356D6}"/>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2" name="ホームベース 112">
              <a:extLst>
                <a:ext uri="{FF2B5EF4-FFF2-40B4-BE49-F238E27FC236}">
                  <a16:creationId xmlns:a16="http://schemas.microsoft.com/office/drawing/2014/main" id="{56628530-4463-FEB8-FAF1-E6C67FEFFC73}"/>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3" name="ホームベース 119">
              <a:extLst>
                <a:ext uri="{FF2B5EF4-FFF2-40B4-BE49-F238E27FC236}">
                  <a16:creationId xmlns:a16="http://schemas.microsoft.com/office/drawing/2014/main" id="{BF052025-1858-3C01-E09E-45A26465CFF0}"/>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4" name="ホームベース 116">
              <a:extLst>
                <a:ext uri="{FF2B5EF4-FFF2-40B4-BE49-F238E27FC236}">
                  <a16:creationId xmlns:a16="http://schemas.microsoft.com/office/drawing/2014/main" id="{DA46EA55-00CC-0109-909F-BF32D617238D}"/>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5" name="ホームベース 113">
              <a:extLst>
                <a:ext uri="{FF2B5EF4-FFF2-40B4-BE49-F238E27FC236}">
                  <a16:creationId xmlns:a16="http://schemas.microsoft.com/office/drawing/2014/main" id="{E83A4D76-68EE-060C-B197-AA844A54382C}"/>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6" name="ホームベース 112">
              <a:extLst>
                <a:ext uri="{FF2B5EF4-FFF2-40B4-BE49-F238E27FC236}">
                  <a16:creationId xmlns:a16="http://schemas.microsoft.com/office/drawing/2014/main" id="{EA7B60F7-BBD7-3763-06EC-4A2EB94FEE49}"/>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7" name="ホームベース 119">
              <a:extLst>
                <a:ext uri="{FF2B5EF4-FFF2-40B4-BE49-F238E27FC236}">
                  <a16:creationId xmlns:a16="http://schemas.microsoft.com/office/drawing/2014/main" id="{BE18E7A7-9914-8522-0D3F-E87766B7E57D}"/>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8" name="ホームベース 116">
              <a:extLst>
                <a:ext uri="{FF2B5EF4-FFF2-40B4-BE49-F238E27FC236}">
                  <a16:creationId xmlns:a16="http://schemas.microsoft.com/office/drawing/2014/main" id="{CAACACD2-58AF-4F0F-2EF4-3E3C93367F78}"/>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9" name="ホームベース 119">
              <a:extLst>
                <a:ext uri="{FF2B5EF4-FFF2-40B4-BE49-F238E27FC236}">
                  <a16:creationId xmlns:a16="http://schemas.microsoft.com/office/drawing/2014/main" id="{8C7AECA4-9240-65D1-D19E-BEAF9ED52738}"/>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0" name="ホームベース 116">
              <a:extLst>
                <a:ext uri="{FF2B5EF4-FFF2-40B4-BE49-F238E27FC236}">
                  <a16:creationId xmlns:a16="http://schemas.microsoft.com/office/drawing/2014/main" id="{A5061554-B3CF-09BD-CFB9-20100F46E999}"/>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1" name="ホームベース 113">
              <a:extLst>
                <a:ext uri="{FF2B5EF4-FFF2-40B4-BE49-F238E27FC236}">
                  <a16:creationId xmlns:a16="http://schemas.microsoft.com/office/drawing/2014/main" id="{185BFD5E-4EE2-2A6D-ED85-6D6EC0E91261}"/>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2" name="ホームベース 112">
              <a:extLst>
                <a:ext uri="{FF2B5EF4-FFF2-40B4-BE49-F238E27FC236}">
                  <a16:creationId xmlns:a16="http://schemas.microsoft.com/office/drawing/2014/main" id="{33D4C745-E2F6-9097-1569-BD288C8A071F}"/>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3" name="ホームベース 119">
              <a:extLst>
                <a:ext uri="{FF2B5EF4-FFF2-40B4-BE49-F238E27FC236}">
                  <a16:creationId xmlns:a16="http://schemas.microsoft.com/office/drawing/2014/main" id="{594319A6-23E6-F6D8-E994-585CE2B222B2}"/>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4" name="ホームベース 116">
              <a:extLst>
                <a:ext uri="{FF2B5EF4-FFF2-40B4-BE49-F238E27FC236}">
                  <a16:creationId xmlns:a16="http://schemas.microsoft.com/office/drawing/2014/main" id="{3E730D6C-30F7-B061-63EB-9E8D2AC4552E}"/>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5" name="ホームベース 113">
              <a:extLst>
                <a:ext uri="{FF2B5EF4-FFF2-40B4-BE49-F238E27FC236}">
                  <a16:creationId xmlns:a16="http://schemas.microsoft.com/office/drawing/2014/main" id="{45F69FB0-FB26-8A40-C5F1-CEB40EEDAA48}"/>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6" name="ホームベース 112">
              <a:extLst>
                <a:ext uri="{FF2B5EF4-FFF2-40B4-BE49-F238E27FC236}">
                  <a16:creationId xmlns:a16="http://schemas.microsoft.com/office/drawing/2014/main" id="{7FA67606-85F4-9862-0EA7-0A485EEFAAE5}"/>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7" name="ホームベース 80">
              <a:extLst>
                <a:ext uri="{FF2B5EF4-FFF2-40B4-BE49-F238E27FC236}">
                  <a16:creationId xmlns:a16="http://schemas.microsoft.com/office/drawing/2014/main" id="{23D9B99E-EB77-1E2F-78B7-055F7E42E6C1}"/>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貨物駅・ネットワークの災害対応能力を含む機能強化の促進</a:t>
              </a:r>
            </a:p>
          </p:txBody>
        </p:sp>
      </p:grpSp>
      <p:sp>
        <p:nvSpPr>
          <p:cNvPr id="55" name="ホームベース 63">
            <a:extLst>
              <a:ext uri="{FF2B5EF4-FFF2-40B4-BE49-F238E27FC236}">
                <a16:creationId xmlns:a16="http://schemas.microsoft.com/office/drawing/2014/main" id="{D9DF9B1E-EA08-7F4B-A9EA-0D8C72BD63AB}"/>
              </a:ext>
            </a:extLst>
          </p:cNvPr>
          <p:cNvSpPr/>
          <p:nvPr/>
        </p:nvSpPr>
        <p:spPr>
          <a:xfrm>
            <a:off x="232460" y="5993057"/>
            <a:ext cx="3960000" cy="185715"/>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械化の促進</a:t>
            </a:r>
          </a:p>
        </p:txBody>
      </p:sp>
      <p:sp>
        <p:nvSpPr>
          <p:cNvPr id="112" name="ホームベース 113">
            <a:extLst>
              <a:ext uri="{FF2B5EF4-FFF2-40B4-BE49-F238E27FC236}">
                <a16:creationId xmlns:a16="http://schemas.microsoft.com/office/drawing/2014/main" id="{58F41DC7-C312-1893-E311-628B8FE2C881}"/>
              </a:ext>
            </a:extLst>
          </p:cNvPr>
          <p:cNvSpPr/>
          <p:nvPr/>
        </p:nvSpPr>
        <p:spPr>
          <a:xfrm>
            <a:off x="326586" y="5991572"/>
            <a:ext cx="4029227" cy="1872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3" name="ホームベース 112">
            <a:extLst>
              <a:ext uri="{FF2B5EF4-FFF2-40B4-BE49-F238E27FC236}">
                <a16:creationId xmlns:a16="http://schemas.microsoft.com/office/drawing/2014/main" id="{1C5EA3EB-519E-10E8-FD90-EE823402210B}"/>
              </a:ext>
            </a:extLst>
          </p:cNvPr>
          <p:cNvSpPr/>
          <p:nvPr/>
        </p:nvSpPr>
        <p:spPr>
          <a:xfrm>
            <a:off x="202659" y="5991572"/>
            <a:ext cx="4029227" cy="187200"/>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4" name="ホームベース 80">
            <a:extLst>
              <a:ext uri="{FF2B5EF4-FFF2-40B4-BE49-F238E27FC236}">
                <a16:creationId xmlns:a16="http://schemas.microsoft.com/office/drawing/2014/main" id="{27ECAD8C-2BB9-970F-8C05-16C405DE36D2}"/>
              </a:ext>
            </a:extLst>
          </p:cNvPr>
          <p:cNvSpPr/>
          <p:nvPr/>
        </p:nvSpPr>
        <p:spPr>
          <a:xfrm>
            <a:off x="78732" y="5991572"/>
            <a:ext cx="4159559" cy="1872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自動物流道路の構築に向けた調査・検討</a:t>
            </a:r>
          </a:p>
        </p:txBody>
      </p:sp>
      <p:sp>
        <p:nvSpPr>
          <p:cNvPr id="121" name="山形 106">
            <a:extLst>
              <a:ext uri="{FF2B5EF4-FFF2-40B4-BE49-F238E27FC236}">
                <a16:creationId xmlns:a16="http://schemas.microsoft.com/office/drawing/2014/main" id="{C2B26967-7A40-E926-5F85-592FE5567EA2}"/>
              </a:ext>
            </a:extLst>
          </p:cNvPr>
          <p:cNvSpPr/>
          <p:nvPr/>
        </p:nvSpPr>
        <p:spPr>
          <a:xfrm>
            <a:off x="4100113" y="5998293"/>
            <a:ext cx="5688000" cy="176393"/>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年での実現を目指し、具体化に向けた検討</a:t>
            </a:r>
          </a:p>
        </p:txBody>
      </p:sp>
      <p:grpSp>
        <p:nvGrpSpPr>
          <p:cNvPr id="54" name="グループ化 53">
            <a:extLst>
              <a:ext uri="{FF2B5EF4-FFF2-40B4-BE49-F238E27FC236}">
                <a16:creationId xmlns:a16="http://schemas.microsoft.com/office/drawing/2014/main" id="{AD949D49-AAF1-8912-764D-F880E9347912}"/>
              </a:ext>
            </a:extLst>
          </p:cNvPr>
          <p:cNvGrpSpPr/>
          <p:nvPr/>
        </p:nvGrpSpPr>
        <p:grpSpPr>
          <a:xfrm>
            <a:off x="76376" y="5559290"/>
            <a:ext cx="9729864" cy="187200"/>
            <a:chOff x="3066073" y="6767995"/>
            <a:chExt cx="6874983" cy="297144"/>
          </a:xfrm>
        </p:grpSpPr>
        <p:sp>
          <p:nvSpPr>
            <p:cNvPr id="56" name="ホームベース 119">
              <a:extLst>
                <a:ext uri="{FF2B5EF4-FFF2-40B4-BE49-F238E27FC236}">
                  <a16:creationId xmlns:a16="http://schemas.microsoft.com/office/drawing/2014/main" id="{12317080-BFDE-0BA0-927F-256808915283}"/>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ホームベース 116">
              <a:extLst>
                <a:ext uri="{FF2B5EF4-FFF2-40B4-BE49-F238E27FC236}">
                  <a16:creationId xmlns:a16="http://schemas.microsoft.com/office/drawing/2014/main" id="{1188145E-AD44-3E44-E931-FC62DB21A0BA}"/>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8" name="ホームベース 113">
              <a:extLst>
                <a:ext uri="{FF2B5EF4-FFF2-40B4-BE49-F238E27FC236}">
                  <a16:creationId xmlns:a16="http://schemas.microsoft.com/office/drawing/2014/main" id="{E0CEA012-0D8A-9BEC-B768-A615CA057317}"/>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9" name="ホームベース 112">
              <a:extLst>
                <a:ext uri="{FF2B5EF4-FFF2-40B4-BE49-F238E27FC236}">
                  <a16:creationId xmlns:a16="http://schemas.microsoft.com/office/drawing/2014/main" id="{92FEAA9F-0CD1-0319-9688-6063AC0ADFDE}"/>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ホームベース 119">
              <a:extLst>
                <a:ext uri="{FF2B5EF4-FFF2-40B4-BE49-F238E27FC236}">
                  <a16:creationId xmlns:a16="http://schemas.microsoft.com/office/drawing/2014/main" id="{619C2FF8-A63C-79DE-7013-E26B6AA146D4}"/>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1" name="ホームベース 116">
              <a:extLst>
                <a:ext uri="{FF2B5EF4-FFF2-40B4-BE49-F238E27FC236}">
                  <a16:creationId xmlns:a16="http://schemas.microsoft.com/office/drawing/2014/main" id="{4F46B5E2-A243-0208-6C12-3D6E5A6A1CEA}"/>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ホームベース 113">
              <a:extLst>
                <a:ext uri="{FF2B5EF4-FFF2-40B4-BE49-F238E27FC236}">
                  <a16:creationId xmlns:a16="http://schemas.microsoft.com/office/drawing/2014/main" id="{584F06AF-673D-BBCD-1D4A-92C0DEC3697D}"/>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3" name="ホームベース 112">
              <a:extLst>
                <a:ext uri="{FF2B5EF4-FFF2-40B4-BE49-F238E27FC236}">
                  <a16:creationId xmlns:a16="http://schemas.microsoft.com/office/drawing/2014/main" id="{084A18C1-6E3A-DD63-1F0E-1B5786E89783}"/>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4" name="ホームベース 119">
              <a:extLst>
                <a:ext uri="{FF2B5EF4-FFF2-40B4-BE49-F238E27FC236}">
                  <a16:creationId xmlns:a16="http://schemas.microsoft.com/office/drawing/2014/main" id="{71D2BF19-48EB-9681-1506-4A8B756C3B83}"/>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5" name="ホームベース 116">
              <a:extLst>
                <a:ext uri="{FF2B5EF4-FFF2-40B4-BE49-F238E27FC236}">
                  <a16:creationId xmlns:a16="http://schemas.microsoft.com/office/drawing/2014/main" id="{454C5323-3954-446E-A7A5-11CC1EF26A5E}"/>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6" name="ホームベース 113">
              <a:extLst>
                <a:ext uri="{FF2B5EF4-FFF2-40B4-BE49-F238E27FC236}">
                  <a16:creationId xmlns:a16="http://schemas.microsoft.com/office/drawing/2014/main" id="{93938B07-2E26-2E80-75E7-0E552B1A9145}"/>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7" name="ホームベース 112">
              <a:extLst>
                <a:ext uri="{FF2B5EF4-FFF2-40B4-BE49-F238E27FC236}">
                  <a16:creationId xmlns:a16="http://schemas.microsoft.com/office/drawing/2014/main" id="{F219826C-C5D3-482B-6C48-A38F68312785}"/>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ホームベース 119">
              <a:extLst>
                <a:ext uri="{FF2B5EF4-FFF2-40B4-BE49-F238E27FC236}">
                  <a16:creationId xmlns:a16="http://schemas.microsoft.com/office/drawing/2014/main" id="{8F7429E8-7B4E-8E1C-6689-5D1732D54FE5}"/>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9" name="ホームベース 116">
              <a:extLst>
                <a:ext uri="{FF2B5EF4-FFF2-40B4-BE49-F238E27FC236}">
                  <a16:creationId xmlns:a16="http://schemas.microsoft.com/office/drawing/2014/main" id="{F3DAAF95-7DEE-4C44-48B3-C8D5209F687B}"/>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0" name="ホームベース 113">
              <a:extLst>
                <a:ext uri="{FF2B5EF4-FFF2-40B4-BE49-F238E27FC236}">
                  <a16:creationId xmlns:a16="http://schemas.microsoft.com/office/drawing/2014/main" id="{DEA8C875-987A-E75F-2285-81F40B36FCD7}"/>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3" name="ホームベース 112">
              <a:extLst>
                <a:ext uri="{FF2B5EF4-FFF2-40B4-BE49-F238E27FC236}">
                  <a16:creationId xmlns:a16="http://schemas.microsoft.com/office/drawing/2014/main" id="{C8EC7AAB-FB31-3F57-3226-3BBC800A99FF}"/>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4" name="ホームベース 119">
              <a:extLst>
                <a:ext uri="{FF2B5EF4-FFF2-40B4-BE49-F238E27FC236}">
                  <a16:creationId xmlns:a16="http://schemas.microsoft.com/office/drawing/2014/main" id="{9678D3AB-9D04-155C-F917-87BCCF0727FD}"/>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5" name="ホームベース 116">
              <a:extLst>
                <a:ext uri="{FF2B5EF4-FFF2-40B4-BE49-F238E27FC236}">
                  <a16:creationId xmlns:a16="http://schemas.microsoft.com/office/drawing/2014/main" id="{736053B9-36D1-4593-20D6-CD85FDBA5693}"/>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6" name="ホームベース 113">
              <a:extLst>
                <a:ext uri="{FF2B5EF4-FFF2-40B4-BE49-F238E27FC236}">
                  <a16:creationId xmlns:a16="http://schemas.microsoft.com/office/drawing/2014/main" id="{A799D495-3D85-3ED1-BC08-1106EEAE2947}"/>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7" name="ホームベース 112">
              <a:extLst>
                <a:ext uri="{FF2B5EF4-FFF2-40B4-BE49-F238E27FC236}">
                  <a16:creationId xmlns:a16="http://schemas.microsoft.com/office/drawing/2014/main" id="{86C157C8-A72D-A271-B0FE-6F5B39D44488}"/>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8" name="ホームベース 119">
              <a:extLst>
                <a:ext uri="{FF2B5EF4-FFF2-40B4-BE49-F238E27FC236}">
                  <a16:creationId xmlns:a16="http://schemas.microsoft.com/office/drawing/2014/main" id="{BD3612A9-9017-57D6-B72A-B5A9A504FF00}"/>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9" name="ホームベース 116">
              <a:extLst>
                <a:ext uri="{FF2B5EF4-FFF2-40B4-BE49-F238E27FC236}">
                  <a16:creationId xmlns:a16="http://schemas.microsoft.com/office/drawing/2014/main" id="{840C16BD-BFDF-7363-95C6-C8086E102314}"/>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0" name="ホームベース 113">
              <a:extLst>
                <a:ext uri="{FF2B5EF4-FFF2-40B4-BE49-F238E27FC236}">
                  <a16:creationId xmlns:a16="http://schemas.microsoft.com/office/drawing/2014/main" id="{DA0BBA75-22D3-B603-5715-BB5999FF5E30}"/>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1" name="ホームベース 112">
              <a:extLst>
                <a:ext uri="{FF2B5EF4-FFF2-40B4-BE49-F238E27FC236}">
                  <a16:creationId xmlns:a16="http://schemas.microsoft.com/office/drawing/2014/main" id="{E6951174-D585-3416-942B-4A31BF6CE852}"/>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2" name="ホームベース 119">
              <a:extLst>
                <a:ext uri="{FF2B5EF4-FFF2-40B4-BE49-F238E27FC236}">
                  <a16:creationId xmlns:a16="http://schemas.microsoft.com/office/drawing/2014/main" id="{F642015D-8706-9AA4-402F-C62AB4CD7CBA}"/>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3" name="ホームベース 116">
              <a:extLst>
                <a:ext uri="{FF2B5EF4-FFF2-40B4-BE49-F238E27FC236}">
                  <a16:creationId xmlns:a16="http://schemas.microsoft.com/office/drawing/2014/main" id="{2CA1312B-CF7F-63AB-E47C-4F318AB47AAD}"/>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4" name="ホームベース 113">
              <a:extLst>
                <a:ext uri="{FF2B5EF4-FFF2-40B4-BE49-F238E27FC236}">
                  <a16:creationId xmlns:a16="http://schemas.microsoft.com/office/drawing/2014/main" id="{225D5D82-72A8-1BB9-717D-B747E3FC4146}"/>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5" name="ホームベース 112">
              <a:extLst>
                <a:ext uri="{FF2B5EF4-FFF2-40B4-BE49-F238E27FC236}">
                  <a16:creationId xmlns:a16="http://schemas.microsoft.com/office/drawing/2014/main" id="{914A0339-74DB-B550-5396-97200EC4ABB0}"/>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6" name="ホームベース 119">
              <a:extLst>
                <a:ext uri="{FF2B5EF4-FFF2-40B4-BE49-F238E27FC236}">
                  <a16:creationId xmlns:a16="http://schemas.microsoft.com/office/drawing/2014/main" id="{08060CB0-8DCE-6567-5EF5-948BBBF4C8F5}"/>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7" name="ホームベース 116">
              <a:extLst>
                <a:ext uri="{FF2B5EF4-FFF2-40B4-BE49-F238E27FC236}">
                  <a16:creationId xmlns:a16="http://schemas.microsoft.com/office/drawing/2014/main" id="{08F56549-5D55-AE74-B1DB-DAE326FC9413}"/>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8" name="ホームベース 113">
              <a:extLst>
                <a:ext uri="{FF2B5EF4-FFF2-40B4-BE49-F238E27FC236}">
                  <a16:creationId xmlns:a16="http://schemas.microsoft.com/office/drawing/2014/main" id="{332516AD-A2EE-CDF1-1732-DB407B1C87A9}"/>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ホームベース 112">
              <a:extLst>
                <a:ext uri="{FF2B5EF4-FFF2-40B4-BE49-F238E27FC236}">
                  <a16:creationId xmlns:a16="http://schemas.microsoft.com/office/drawing/2014/main" id="{D64175F8-6AC1-E019-50F3-60888601DC25}"/>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0" name="ホームベース 119">
              <a:extLst>
                <a:ext uri="{FF2B5EF4-FFF2-40B4-BE49-F238E27FC236}">
                  <a16:creationId xmlns:a16="http://schemas.microsoft.com/office/drawing/2014/main" id="{24651C43-4FF8-CF2C-35DB-09A9F9416332}"/>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1" name="ホームベース 116">
              <a:extLst>
                <a:ext uri="{FF2B5EF4-FFF2-40B4-BE49-F238E27FC236}">
                  <a16:creationId xmlns:a16="http://schemas.microsoft.com/office/drawing/2014/main" id="{DE43AEAB-EEEB-32F1-AEFD-24462009B742}"/>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2" name="ホームベース 113">
              <a:extLst>
                <a:ext uri="{FF2B5EF4-FFF2-40B4-BE49-F238E27FC236}">
                  <a16:creationId xmlns:a16="http://schemas.microsoft.com/office/drawing/2014/main" id="{1FF5DDE3-D6EC-685A-CF7D-5B80D3BF910E}"/>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3" name="ホームベース 112">
              <a:extLst>
                <a:ext uri="{FF2B5EF4-FFF2-40B4-BE49-F238E27FC236}">
                  <a16:creationId xmlns:a16="http://schemas.microsoft.com/office/drawing/2014/main" id="{0C6D5DBE-1759-7339-8927-52C1AE4BE6EE}"/>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4" name="ホームベース 119">
              <a:extLst>
                <a:ext uri="{FF2B5EF4-FFF2-40B4-BE49-F238E27FC236}">
                  <a16:creationId xmlns:a16="http://schemas.microsoft.com/office/drawing/2014/main" id="{511A3DCA-0ADF-4CC4-2BB3-D6B8A79156FB}"/>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5" name="ホームベース 116">
              <a:extLst>
                <a:ext uri="{FF2B5EF4-FFF2-40B4-BE49-F238E27FC236}">
                  <a16:creationId xmlns:a16="http://schemas.microsoft.com/office/drawing/2014/main" id="{06F54838-7B30-2623-0F4B-8D06476B66DC}"/>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6" name="ホームベース 119">
              <a:extLst>
                <a:ext uri="{FF2B5EF4-FFF2-40B4-BE49-F238E27FC236}">
                  <a16:creationId xmlns:a16="http://schemas.microsoft.com/office/drawing/2014/main" id="{06AA9434-124C-C8DE-7055-39F601AA027C}"/>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7" name="ホームベース 116">
              <a:extLst>
                <a:ext uri="{FF2B5EF4-FFF2-40B4-BE49-F238E27FC236}">
                  <a16:creationId xmlns:a16="http://schemas.microsoft.com/office/drawing/2014/main" id="{31CA2CA2-5D06-0AA7-D37C-BB11E8077C11}"/>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8" name="ホームベース 113">
              <a:extLst>
                <a:ext uri="{FF2B5EF4-FFF2-40B4-BE49-F238E27FC236}">
                  <a16:creationId xmlns:a16="http://schemas.microsoft.com/office/drawing/2014/main" id="{91EFB6B5-05B7-5206-835D-32AA56625BC0}"/>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9" name="ホームベース 112">
              <a:extLst>
                <a:ext uri="{FF2B5EF4-FFF2-40B4-BE49-F238E27FC236}">
                  <a16:creationId xmlns:a16="http://schemas.microsoft.com/office/drawing/2014/main" id="{89FC6C5B-6FDD-A3EE-19B1-CEBE74CAD280}"/>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0" name="ホームベース 119">
              <a:extLst>
                <a:ext uri="{FF2B5EF4-FFF2-40B4-BE49-F238E27FC236}">
                  <a16:creationId xmlns:a16="http://schemas.microsoft.com/office/drawing/2014/main" id="{4B42C119-642E-A7D0-2101-D5B1119E2FB7}"/>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1" name="ホームベース 116">
              <a:extLst>
                <a:ext uri="{FF2B5EF4-FFF2-40B4-BE49-F238E27FC236}">
                  <a16:creationId xmlns:a16="http://schemas.microsoft.com/office/drawing/2014/main" id="{167F7A0D-279C-0F87-9F7A-3B5A03952DBB}"/>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5" name="ホームベース 113">
              <a:extLst>
                <a:ext uri="{FF2B5EF4-FFF2-40B4-BE49-F238E27FC236}">
                  <a16:creationId xmlns:a16="http://schemas.microsoft.com/office/drawing/2014/main" id="{28D408C0-6420-57D3-49C3-68BF24285DE6}"/>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8" name="ホームベース 112">
              <a:extLst>
                <a:ext uri="{FF2B5EF4-FFF2-40B4-BE49-F238E27FC236}">
                  <a16:creationId xmlns:a16="http://schemas.microsoft.com/office/drawing/2014/main" id="{394C6FEF-B771-8CC2-A701-1059B7442ED7}"/>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2" name="ホームベース 80">
              <a:extLst>
                <a:ext uri="{FF2B5EF4-FFF2-40B4-BE49-F238E27FC236}">
                  <a16:creationId xmlns:a16="http://schemas.microsoft.com/office/drawing/2014/main" id="{CFF1E9D0-A2A9-1BB6-66EE-E0E0DFF1AD8C}"/>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内航フェリー・</a:t>
              </a:r>
              <a:r>
                <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RORO</a:t>
              </a: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船ターミナルの機能強化</a:t>
              </a:r>
            </a:p>
          </p:txBody>
        </p:sp>
      </p:grpSp>
      <p:sp>
        <p:nvSpPr>
          <p:cNvPr id="71" name="ホームベース 209">
            <a:extLst>
              <a:ext uri="{FF2B5EF4-FFF2-40B4-BE49-F238E27FC236}">
                <a16:creationId xmlns:a16="http://schemas.microsoft.com/office/drawing/2014/main" id="{9F730FE1-18C6-64EF-B99C-C6E2573378E6}"/>
              </a:ext>
            </a:extLst>
          </p:cNvPr>
          <p:cNvSpPr/>
          <p:nvPr/>
        </p:nvSpPr>
        <p:spPr>
          <a:xfrm>
            <a:off x="75597" y="6445323"/>
            <a:ext cx="5776864" cy="185715"/>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自動運航技術の進展に対応した国際ルール策定の主導</a:t>
            </a: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3" name="テキスト ボックス 122">
            <a:extLst>
              <a:ext uri="{FF2B5EF4-FFF2-40B4-BE49-F238E27FC236}">
                <a16:creationId xmlns:a16="http://schemas.microsoft.com/office/drawing/2014/main" id="{A35FB9B6-BC84-0663-AA45-5C6DAEA6DF2B}"/>
              </a:ext>
            </a:extLst>
          </p:cNvPr>
          <p:cNvSpPr txBox="1"/>
          <p:nvPr/>
        </p:nvSpPr>
        <p:spPr>
          <a:xfrm>
            <a:off x="5640650" y="6592200"/>
            <a:ext cx="968534" cy="23544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○国際ルール策定</a:t>
            </a:r>
            <a:endParaRPr kumimoji="1" lang="en-US" altLang="ja-JP" sz="93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4" name="テキスト ボックス 123">
            <a:extLst>
              <a:ext uri="{FF2B5EF4-FFF2-40B4-BE49-F238E27FC236}">
                <a16:creationId xmlns:a16="http://schemas.microsoft.com/office/drawing/2014/main" id="{032B56BF-F64F-C0BF-CF57-F5832E93ADD7}"/>
              </a:ext>
            </a:extLst>
          </p:cNvPr>
          <p:cNvSpPr txBox="1"/>
          <p:nvPr/>
        </p:nvSpPr>
        <p:spPr>
          <a:xfrm>
            <a:off x="7679122" y="6599767"/>
            <a:ext cx="1303756" cy="2354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○国際ルール発効</a:t>
            </a:r>
            <a:endParaRPr kumimoji="1" lang="en-US" altLang="ja-JP" sz="93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5" name="山形 106">
            <a:extLst>
              <a:ext uri="{FF2B5EF4-FFF2-40B4-BE49-F238E27FC236}">
                <a16:creationId xmlns:a16="http://schemas.microsoft.com/office/drawing/2014/main" id="{2378725A-7CBD-ADCF-5B0A-0AD78E7808C7}"/>
              </a:ext>
            </a:extLst>
          </p:cNvPr>
          <p:cNvSpPr/>
          <p:nvPr/>
        </p:nvSpPr>
        <p:spPr>
          <a:xfrm>
            <a:off x="5765170" y="6452847"/>
            <a:ext cx="4032000" cy="176393"/>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2030</a:t>
            </a: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年頃までの本格的な商用運航を実現</a:t>
            </a:r>
          </a:p>
        </p:txBody>
      </p:sp>
      <p:sp>
        <p:nvSpPr>
          <p:cNvPr id="126" name="スライド番号プレースホルダー 1">
            <a:extLst>
              <a:ext uri="{FF2B5EF4-FFF2-40B4-BE49-F238E27FC236}">
                <a16:creationId xmlns:a16="http://schemas.microsoft.com/office/drawing/2014/main" id="{632397C9-8BD4-7C6E-52F6-2D9AB06FC9AF}"/>
              </a:ext>
            </a:extLst>
          </p:cNvPr>
          <p:cNvSpPr>
            <a:spLocks noGrp="1"/>
          </p:cNvSpPr>
          <p:nvPr>
            <p:ph type="sldNum" sz="quarter" idx="12"/>
          </p:nvPr>
        </p:nvSpPr>
        <p:spPr>
          <a:xfrm>
            <a:off x="7759209" y="6581775"/>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52" name="図 51" descr="コンピュータ, テーブル が含まれている画像&#10;&#10;自動的に生成された説明">
            <a:extLst>
              <a:ext uri="{FF2B5EF4-FFF2-40B4-BE49-F238E27FC236}">
                <a16:creationId xmlns:a16="http://schemas.microsoft.com/office/drawing/2014/main" id="{4339D6B5-6AEB-8685-FCB6-E8B2989AF07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501439" y="2401935"/>
            <a:ext cx="2123969" cy="1237533"/>
          </a:xfrm>
          <a:prstGeom prst="rect">
            <a:avLst/>
          </a:prstGeom>
        </p:spPr>
      </p:pic>
      <p:sp>
        <p:nvSpPr>
          <p:cNvPr id="119" name="正方形/長方形 118">
            <a:extLst>
              <a:ext uri="{FF2B5EF4-FFF2-40B4-BE49-F238E27FC236}">
                <a16:creationId xmlns:a16="http://schemas.microsoft.com/office/drawing/2014/main" id="{C4A25976-1BCB-62C3-2BCD-609DE708AE9D}"/>
              </a:ext>
            </a:extLst>
          </p:cNvPr>
          <p:cNvSpPr/>
          <p:nvPr/>
        </p:nvSpPr>
        <p:spPr>
          <a:xfrm>
            <a:off x="5612222" y="2168860"/>
            <a:ext cx="2959765"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自動運航船の本格的な商用運航</a:t>
            </a: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pic>
        <p:nvPicPr>
          <p:cNvPr id="120" name="図 119">
            <a:extLst>
              <a:ext uri="{FF2B5EF4-FFF2-40B4-BE49-F238E27FC236}">
                <a16:creationId xmlns:a16="http://schemas.microsoft.com/office/drawing/2014/main" id="{9F641933-BDD7-4AC6-2A7B-7291E61E105A}"/>
              </a:ext>
            </a:extLst>
          </p:cNvPr>
          <p:cNvPicPr>
            <a:picLocks noChangeAspect="1"/>
          </p:cNvPicPr>
          <p:nvPr/>
        </p:nvPicPr>
        <p:blipFill>
          <a:blip r:embed="rId3"/>
          <a:stretch>
            <a:fillRect/>
          </a:stretch>
        </p:blipFill>
        <p:spPr>
          <a:xfrm>
            <a:off x="7945462" y="567899"/>
            <a:ext cx="1940086" cy="1511902"/>
          </a:xfrm>
          <a:prstGeom prst="rect">
            <a:avLst/>
          </a:prstGeom>
        </p:spPr>
      </p:pic>
      <p:sp>
        <p:nvSpPr>
          <p:cNvPr id="127" name="正方形/長方形 126">
            <a:extLst>
              <a:ext uri="{FF2B5EF4-FFF2-40B4-BE49-F238E27FC236}">
                <a16:creationId xmlns:a16="http://schemas.microsoft.com/office/drawing/2014/main" id="{24448090-98DA-5888-77B3-A4F875989548}"/>
              </a:ext>
            </a:extLst>
          </p:cNvPr>
          <p:cNvSpPr/>
          <p:nvPr/>
        </p:nvSpPr>
        <p:spPr>
          <a:xfrm>
            <a:off x="5615685" y="493029"/>
            <a:ext cx="2959765"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自動物流道路の構築</a:t>
            </a: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28" name="図 127">
            <a:extLst>
              <a:ext uri="{FF2B5EF4-FFF2-40B4-BE49-F238E27FC236}">
                <a16:creationId xmlns:a16="http://schemas.microsoft.com/office/drawing/2014/main" id="{3F40A3E2-90B4-933D-D184-8D701A6E853C}"/>
              </a:ext>
            </a:extLst>
          </p:cNvPr>
          <p:cNvPicPr>
            <a:picLocks noChangeAspect="1"/>
          </p:cNvPicPr>
          <p:nvPr/>
        </p:nvPicPr>
        <p:blipFill rotWithShape="1">
          <a:blip r:embed="rId4"/>
          <a:srcRect t="-1" r="381" b="36855"/>
          <a:stretch/>
        </p:blipFill>
        <p:spPr>
          <a:xfrm>
            <a:off x="5536963" y="1136384"/>
            <a:ext cx="2319313" cy="551868"/>
          </a:xfrm>
          <a:prstGeom prst="rect">
            <a:avLst/>
          </a:prstGeom>
        </p:spPr>
      </p:pic>
      <p:sp>
        <p:nvSpPr>
          <p:cNvPr id="129" name="テキスト ボックス 35222">
            <a:extLst>
              <a:ext uri="{FF2B5EF4-FFF2-40B4-BE49-F238E27FC236}">
                <a16:creationId xmlns:a16="http://schemas.microsoft.com/office/drawing/2014/main" id="{EC63FE4D-FDB4-6D0E-5935-43BC6D171D81}"/>
              </a:ext>
            </a:extLst>
          </p:cNvPr>
          <p:cNvSpPr txBox="1"/>
          <p:nvPr/>
        </p:nvSpPr>
        <p:spPr>
          <a:xfrm>
            <a:off x="6676015" y="916794"/>
            <a:ext cx="301473" cy="126744"/>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vert="horz"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中央帯</a:t>
            </a:r>
          </a:p>
        </p:txBody>
      </p:sp>
      <p:sp>
        <p:nvSpPr>
          <p:cNvPr id="130" name="テキスト ボックス 35222">
            <a:extLst>
              <a:ext uri="{FF2B5EF4-FFF2-40B4-BE49-F238E27FC236}">
                <a16:creationId xmlns:a16="http://schemas.microsoft.com/office/drawing/2014/main" id="{1F1F4AB4-76B9-5CAA-A552-6D017293E5EB}"/>
              </a:ext>
            </a:extLst>
          </p:cNvPr>
          <p:cNvSpPr txBox="1"/>
          <p:nvPr/>
        </p:nvSpPr>
        <p:spPr>
          <a:xfrm>
            <a:off x="5750336" y="920109"/>
            <a:ext cx="452209" cy="126744"/>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vert="horz"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路肩・法面</a:t>
            </a:r>
          </a:p>
        </p:txBody>
      </p:sp>
      <p:sp>
        <p:nvSpPr>
          <p:cNvPr id="131" name="テキスト ボックス 35222">
            <a:extLst>
              <a:ext uri="{FF2B5EF4-FFF2-40B4-BE49-F238E27FC236}">
                <a16:creationId xmlns:a16="http://schemas.microsoft.com/office/drawing/2014/main" id="{E4C7EAE3-BB19-3916-EA79-D6FE95291701}"/>
              </a:ext>
            </a:extLst>
          </p:cNvPr>
          <p:cNvSpPr txBox="1"/>
          <p:nvPr/>
        </p:nvSpPr>
        <p:spPr>
          <a:xfrm>
            <a:off x="6540153" y="1437074"/>
            <a:ext cx="133480" cy="80042"/>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vert="horz"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地下</a:t>
            </a:r>
          </a:p>
        </p:txBody>
      </p:sp>
      <p:sp>
        <p:nvSpPr>
          <p:cNvPr id="132" name="楕円 131">
            <a:extLst>
              <a:ext uri="{FF2B5EF4-FFF2-40B4-BE49-F238E27FC236}">
                <a16:creationId xmlns:a16="http://schemas.microsoft.com/office/drawing/2014/main" id="{A0509B1F-81B5-F9D3-0A56-C6F050B2BD70}"/>
              </a:ext>
            </a:extLst>
          </p:cNvPr>
          <p:cNvSpPr/>
          <p:nvPr/>
        </p:nvSpPr>
        <p:spPr>
          <a:xfrm rot="1811725">
            <a:off x="5824918" y="1029929"/>
            <a:ext cx="228309" cy="492040"/>
          </a:xfrm>
          <a:prstGeom prst="ellipse">
            <a:avLst/>
          </a:prstGeom>
          <a:noFill/>
          <a:ln w="12700">
            <a:solidFill>
              <a:srgbClr val="FF0000"/>
            </a:solidFill>
            <a:prstDash val="dash"/>
            <a:headEnd type="oval"/>
            <a:tailEnd type="none"/>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3" name="楕円 132">
            <a:extLst>
              <a:ext uri="{FF2B5EF4-FFF2-40B4-BE49-F238E27FC236}">
                <a16:creationId xmlns:a16="http://schemas.microsoft.com/office/drawing/2014/main" id="{44ECD7DF-0069-AB16-4A37-58EDD3D88EEA}"/>
              </a:ext>
            </a:extLst>
          </p:cNvPr>
          <p:cNvSpPr/>
          <p:nvPr/>
        </p:nvSpPr>
        <p:spPr>
          <a:xfrm>
            <a:off x="6656645" y="1087009"/>
            <a:ext cx="378764" cy="292463"/>
          </a:xfrm>
          <a:prstGeom prst="ellipse">
            <a:avLst/>
          </a:prstGeom>
          <a:noFill/>
          <a:ln w="12700">
            <a:solidFill>
              <a:srgbClr val="FF0000"/>
            </a:solidFill>
            <a:prstDash val="dash"/>
            <a:headEnd type="oval"/>
            <a:tailEnd type="none"/>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4" name="テキスト ボックス 35222">
            <a:extLst>
              <a:ext uri="{FF2B5EF4-FFF2-40B4-BE49-F238E27FC236}">
                <a16:creationId xmlns:a16="http://schemas.microsoft.com/office/drawing/2014/main" id="{D10E167A-DD73-09A6-E58C-FC62316366F9}"/>
              </a:ext>
            </a:extLst>
          </p:cNvPr>
          <p:cNvSpPr txBox="1"/>
          <p:nvPr/>
        </p:nvSpPr>
        <p:spPr>
          <a:xfrm>
            <a:off x="7659718" y="919419"/>
            <a:ext cx="200981" cy="126744"/>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vert="horz"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路肩</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35" name="楕円 134">
            <a:extLst>
              <a:ext uri="{FF2B5EF4-FFF2-40B4-BE49-F238E27FC236}">
                <a16:creationId xmlns:a16="http://schemas.microsoft.com/office/drawing/2014/main" id="{5C91A8BD-6C1C-B4E2-5378-B4DE3EDAC84E}"/>
              </a:ext>
            </a:extLst>
          </p:cNvPr>
          <p:cNvSpPr/>
          <p:nvPr/>
        </p:nvSpPr>
        <p:spPr>
          <a:xfrm>
            <a:off x="7665486" y="1081324"/>
            <a:ext cx="212938" cy="292463"/>
          </a:xfrm>
          <a:prstGeom prst="ellipse">
            <a:avLst/>
          </a:prstGeom>
          <a:noFill/>
          <a:ln w="12700">
            <a:solidFill>
              <a:srgbClr val="FF0000"/>
            </a:solidFill>
            <a:prstDash val="dash"/>
            <a:headEnd type="oval"/>
            <a:tailEnd type="none"/>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6" name="図 135">
            <a:extLst>
              <a:ext uri="{FF2B5EF4-FFF2-40B4-BE49-F238E27FC236}">
                <a16:creationId xmlns:a16="http://schemas.microsoft.com/office/drawing/2014/main" id="{CBF3A303-6829-88E8-9C47-F51E5110C743}"/>
              </a:ext>
            </a:extLst>
          </p:cNvPr>
          <p:cNvPicPr>
            <a:picLocks noChangeAspect="1"/>
          </p:cNvPicPr>
          <p:nvPr/>
        </p:nvPicPr>
        <p:blipFill rotWithShape="1">
          <a:blip r:embed="rId4"/>
          <a:srcRect l="67814" t="23957" b="43973"/>
          <a:stretch/>
        </p:blipFill>
        <p:spPr>
          <a:xfrm>
            <a:off x="6448787" y="1342983"/>
            <a:ext cx="850628" cy="342659"/>
          </a:xfrm>
          <a:prstGeom prst="rect">
            <a:avLst/>
          </a:prstGeom>
        </p:spPr>
      </p:pic>
      <p:sp>
        <p:nvSpPr>
          <p:cNvPr id="137" name="テキスト ボックス 35222">
            <a:extLst>
              <a:ext uri="{FF2B5EF4-FFF2-40B4-BE49-F238E27FC236}">
                <a16:creationId xmlns:a16="http://schemas.microsoft.com/office/drawing/2014/main" id="{232CD0D1-B1BA-0D16-B080-E2F39D759857}"/>
              </a:ext>
            </a:extLst>
          </p:cNvPr>
          <p:cNvSpPr txBox="1"/>
          <p:nvPr/>
        </p:nvSpPr>
        <p:spPr>
          <a:xfrm>
            <a:off x="6393160" y="1396893"/>
            <a:ext cx="318539" cy="153888"/>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vert="horz" wrap="squar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地下</a:t>
            </a:r>
          </a:p>
        </p:txBody>
      </p:sp>
      <p:pic>
        <p:nvPicPr>
          <p:cNvPr id="138" name="図 137">
            <a:extLst>
              <a:ext uri="{FF2B5EF4-FFF2-40B4-BE49-F238E27FC236}">
                <a16:creationId xmlns:a16="http://schemas.microsoft.com/office/drawing/2014/main" id="{35F59016-E5FE-C70A-AEE2-C2C517D1321C}"/>
              </a:ext>
            </a:extLst>
          </p:cNvPr>
          <p:cNvPicPr>
            <a:picLocks noChangeAspect="1"/>
          </p:cNvPicPr>
          <p:nvPr/>
        </p:nvPicPr>
        <p:blipFill rotWithShape="1">
          <a:blip r:embed="rId4"/>
          <a:srcRect l="44491" t="28927" r="31947" b="3538"/>
          <a:stretch/>
        </p:blipFill>
        <p:spPr>
          <a:xfrm>
            <a:off x="6691236" y="1372110"/>
            <a:ext cx="297063" cy="281563"/>
          </a:xfrm>
          <a:prstGeom prst="rect">
            <a:avLst/>
          </a:prstGeom>
        </p:spPr>
      </p:pic>
      <p:sp>
        <p:nvSpPr>
          <p:cNvPr id="139" name="楕円 138">
            <a:extLst>
              <a:ext uri="{FF2B5EF4-FFF2-40B4-BE49-F238E27FC236}">
                <a16:creationId xmlns:a16="http://schemas.microsoft.com/office/drawing/2014/main" id="{F271B2BC-B72D-4FF4-4A54-653AA1D4EC58}"/>
              </a:ext>
            </a:extLst>
          </p:cNvPr>
          <p:cNvSpPr/>
          <p:nvPr/>
        </p:nvSpPr>
        <p:spPr>
          <a:xfrm>
            <a:off x="6702071" y="1392921"/>
            <a:ext cx="287578" cy="287179"/>
          </a:xfrm>
          <a:prstGeom prst="ellipse">
            <a:avLst/>
          </a:prstGeom>
          <a:noFill/>
          <a:ln w="12700">
            <a:solidFill>
              <a:srgbClr val="FF0000"/>
            </a:solidFill>
            <a:prstDash val="dash"/>
            <a:headEnd type="oval"/>
            <a:tailEnd type="none"/>
          </a:ln>
          <a:effectLst>
            <a:glow rad="381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1" name="テキスト ボックス 35222">
            <a:extLst>
              <a:ext uri="{FF2B5EF4-FFF2-40B4-BE49-F238E27FC236}">
                <a16:creationId xmlns:a16="http://schemas.microsoft.com/office/drawing/2014/main" id="{0AE81FAC-B4E3-1C11-80D4-62F178E916F4}"/>
              </a:ext>
            </a:extLst>
          </p:cNvPr>
          <p:cNvSpPr txBox="1"/>
          <p:nvPr/>
        </p:nvSpPr>
        <p:spPr>
          <a:xfrm>
            <a:off x="6228418" y="1822078"/>
            <a:ext cx="1256754" cy="138499"/>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vert="horz"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道路空間の利活用イメージ</a:t>
            </a:r>
          </a:p>
        </p:txBody>
      </p:sp>
      <p:sp>
        <p:nvSpPr>
          <p:cNvPr id="209" name="テキスト ボックス 208">
            <a:extLst>
              <a:ext uri="{FF2B5EF4-FFF2-40B4-BE49-F238E27FC236}">
                <a16:creationId xmlns:a16="http://schemas.microsoft.com/office/drawing/2014/main" id="{E49B0D44-B285-E51F-DCAD-52D256AB844F}"/>
              </a:ext>
            </a:extLst>
          </p:cNvPr>
          <p:cNvSpPr txBox="1"/>
          <p:nvPr/>
        </p:nvSpPr>
        <p:spPr>
          <a:xfrm>
            <a:off x="7797111" y="1881448"/>
            <a:ext cx="2304803" cy="348813"/>
          </a:xfrm>
          <a:prstGeom prst="rect">
            <a:avLst/>
          </a:prstGeom>
          <a:noFill/>
        </p:spPr>
        <p:txBody>
          <a:bodyPr wrap="square" rtlCol="0">
            <a:spAutoFit/>
          </a:bodyPr>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スイスで検討中の</a:t>
            </a:r>
            <a:endParaRPr kumimoji="0"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地下物流システムのイメージ</a:t>
            </a:r>
            <a:endParaRPr kumimoji="0" lang="en-US" altLang="ja-JP" sz="9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0" name="テキスト ボックス 209">
            <a:extLst>
              <a:ext uri="{FF2B5EF4-FFF2-40B4-BE49-F238E27FC236}">
                <a16:creationId xmlns:a16="http://schemas.microsoft.com/office/drawing/2014/main" id="{C044292A-9455-3319-1AA4-C31BF8BEEBFF}"/>
              </a:ext>
            </a:extLst>
          </p:cNvPr>
          <p:cNvSpPr txBox="1"/>
          <p:nvPr/>
        </p:nvSpPr>
        <p:spPr>
          <a:xfrm>
            <a:off x="8239413" y="2096535"/>
            <a:ext cx="1646576" cy="288349"/>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出典</a:t>
            </a:r>
            <a:r>
              <a:rPr kumimoji="0" lang="en-US" altLang="ja-JP" sz="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:Cargo Sous Terrain</a:t>
            </a:r>
            <a:r>
              <a:rPr kumimoji="0" lang="ja-JP" altLang="en-US" sz="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社</a:t>
            </a:r>
            <a:r>
              <a:rPr kumimoji="0" lang="en-US" altLang="ja-JP" sz="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HP</a:t>
            </a:r>
          </a:p>
        </p:txBody>
      </p:sp>
      <p:sp>
        <p:nvSpPr>
          <p:cNvPr id="78" name="テキスト ボックス 77">
            <a:extLst>
              <a:ext uri="{FF2B5EF4-FFF2-40B4-BE49-F238E27FC236}">
                <a16:creationId xmlns:a16="http://schemas.microsoft.com/office/drawing/2014/main" id="{B88EBD2B-F3E0-F119-20C6-A301CA2ADFA8}"/>
              </a:ext>
            </a:extLst>
          </p:cNvPr>
          <p:cNvSpPr txBox="1"/>
          <p:nvPr/>
        </p:nvSpPr>
        <p:spPr>
          <a:xfrm>
            <a:off x="51701" y="617514"/>
            <a:ext cx="5552771" cy="2960354"/>
          </a:xfrm>
          <a:prstGeom prst="rect">
            <a:avLst/>
          </a:prstGeom>
          <a:noFill/>
          <a:ln w="28575">
            <a:solidFill>
              <a:schemeClr val="tx2"/>
            </a:solidFill>
          </a:ln>
        </p:spPr>
        <p:txBody>
          <a:bodyPr wrap="square" lIns="0" rtlCol="0" anchor="t">
            <a:noAutofit/>
          </a:bodyPr>
          <a:lstStyle/>
          <a:p>
            <a:pPr marL="252000" marR="0" lvl="0" indent="-122400" algn="just" defTabSz="457200" rtl="0" eaLnBrk="1" fontAlgn="auto" latinLnBrk="0" hangingPunct="1">
              <a:lnSpc>
                <a:spcPts val="1900"/>
              </a:lnSpc>
              <a:spcBef>
                <a:spcPts val="0"/>
              </a:spcBef>
              <a:spcAft>
                <a:spcPts val="19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0" lang="ja-JP" altLang="en-US" sz="1400" b="0" i="0" u="none" strike="noStrike" kern="100" cap="none" spc="-6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鉄道（コンテナ貨物）や内航海運（フェリー・</a:t>
            </a:r>
            <a:r>
              <a:rPr kumimoji="0" lang="en-US" altLang="ja-JP" sz="1400" b="0" i="0" u="none" strike="noStrike" kern="100" cap="none" spc="-6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RORO</a:t>
            </a:r>
            <a:r>
              <a:rPr kumimoji="0" lang="ja-JP" altLang="en-US" sz="1400" b="0" i="0" u="none" strike="noStrike" kern="100" cap="none" spc="-6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船等）の輸送量を今後</a:t>
            </a:r>
            <a:r>
              <a:rPr kumimoji="0" lang="en-US" altLang="ja-JP" sz="1400" b="0" i="0" u="none" strike="noStrike" kern="100" cap="none" spc="-6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0" lang="ja-JP" altLang="en-US" sz="1400" b="0" i="0" u="none" strike="noStrike" kern="100" cap="none" spc="-6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年程度で</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倍増することを目指し、官民協議会で継続的にフォローアップを行うとともに、３年後を目途に見直しを実施する。</a:t>
            </a:r>
            <a:endPar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457200" rtl="0" eaLnBrk="1" fontAlgn="auto" latinLnBrk="0" hangingPunct="1">
              <a:lnSpc>
                <a:spcPts val="1900"/>
              </a:lnSpc>
              <a:spcBef>
                <a:spcPts val="0"/>
              </a:spcBef>
              <a:spcAft>
                <a:spcPts val="19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自動物流道路の構築に向け、必要な機能や技術、課題等を検討するため、</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2023</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年度内に有識者や関係団体等から成る検討会を設置し、</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2024</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年夏頃に、想定ルート選定を含め中間取りまとめを行う。その上で、</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10</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年での実現を目指し、具体化に向けて検討する。</a:t>
            </a:r>
            <a:endPar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961395" rtl="0" eaLnBrk="1" fontAlgn="auto" latinLnBrk="0" hangingPunct="1">
              <a:lnSpc>
                <a:spcPts val="1900"/>
              </a:lnSpc>
              <a:spcBef>
                <a:spcPts val="0"/>
              </a:spcBef>
              <a:spcAft>
                <a:spcPts val="1900"/>
              </a:spcAft>
              <a:buClrTx/>
              <a:buSzTx/>
              <a:buFontTx/>
              <a:buNone/>
              <a:tabLst>
                <a:tab pos="183434" algn="l"/>
              </a:tabLst>
              <a:defRPr/>
            </a:pP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自動運航技術の進展に対応した国際ルールの策定を主導して、</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2026</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年までに国際合意を形成することにより、自動運航船の</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2030</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年頃までの本格的な商用運航を実現することを目指す。</a:t>
            </a:r>
          </a:p>
        </p:txBody>
      </p:sp>
    </p:spTree>
    <p:extLst>
      <p:ext uri="{BB962C8B-B14F-4D97-AF65-F5344CB8AC3E}">
        <p14:creationId xmlns:p14="http://schemas.microsoft.com/office/powerpoint/2010/main" val="131923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テキスト ボックス 77">
            <a:extLst>
              <a:ext uri="{FF2B5EF4-FFF2-40B4-BE49-F238E27FC236}">
                <a16:creationId xmlns:a16="http://schemas.microsoft.com/office/drawing/2014/main" id="{B88EBD2B-F3E0-F119-20C6-A301CA2ADFA8}"/>
              </a:ext>
            </a:extLst>
          </p:cNvPr>
          <p:cNvSpPr txBox="1"/>
          <p:nvPr/>
        </p:nvSpPr>
        <p:spPr>
          <a:xfrm>
            <a:off x="53330" y="646088"/>
            <a:ext cx="6555433" cy="2904915"/>
          </a:xfrm>
          <a:prstGeom prst="rect">
            <a:avLst/>
          </a:prstGeom>
          <a:noFill/>
          <a:ln w="28575">
            <a:solidFill>
              <a:schemeClr val="tx2"/>
            </a:solidFill>
          </a:ln>
        </p:spPr>
        <p:txBody>
          <a:bodyPr wrap="square" lIns="0" rtlCol="0">
            <a:noAutofit/>
          </a:bodyPr>
          <a:lstStyle/>
          <a:p>
            <a:pPr marL="252000" marR="0" lvl="0" indent="-122400" algn="just" defTabSz="457200" rtl="0" eaLnBrk="1" fontAlgn="auto" latinLnBrk="0" hangingPunct="1">
              <a:lnSpc>
                <a:spcPts val="1700"/>
              </a:lnSpc>
              <a:spcBef>
                <a:spcPts val="0"/>
              </a:spcBef>
              <a:spcAft>
                <a:spcPts val="5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大型トラックの最高速度を、</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2024</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4</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月に、</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90km/h</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に引き上げる。これより高い速度への引上げは、引上げの影響を見極めた上で、新たな車両開発等の状況変化が生じた際には検討する。</a:t>
            </a:r>
            <a:endPar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457200" rtl="0" eaLnBrk="1" fontAlgn="auto" latinLnBrk="0" hangingPunct="1">
              <a:lnSpc>
                <a:spcPts val="1700"/>
              </a:lnSpc>
              <a:spcBef>
                <a:spcPts val="0"/>
              </a:spcBef>
              <a:spcAft>
                <a:spcPts val="5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トラック輸送の省人化の促進や労働生産性の向上に向けて、１台で通常のトラック２台分の輸送を可能とする「ダブル連結トラック」の導入やその運転に必要な大型免許等の取得を促進する。運行状況や事業者のニーズを踏まえ、 </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2024</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年度内に運行路線の拡充等に向けた調整を行うとともに、ダブル連結トラックに対応した駐車マスを順次整備する。</a:t>
            </a:r>
            <a:endPar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961395" rtl="0" eaLnBrk="1" fontAlgn="auto" latinLnBrk="0" hangingPunct="1">
              <a:lnSpc>
                <a:spcPts val="1700"/>
              </a:lnSpc>
              <a:spcBef>
                <a:spcPts val="0"/>
              </a:spcBef>
              <a:spcAft>
                <a:spcPts val="500"/>
              </a:spcAft>
              <a:buClrTx/>
              <a:buSzTx/>
              <a:buFontTx/>
              <a:buNone/>
              <a:tabLst>
                <a:tab pos="183434" algn="l"/>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トラックドライバーの労働生産性の向上のため、大口・多頻度割引の拡充措置を</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2025</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年３月末まで継続する。なお、法令を遵守しない事業者が割引の対象とならないよう、高速道路会社において、割引制度を厳格に運用する。</a:t>
            </a: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961395" rtl="0" eaLnBrk="1" fontAlgn="auto" latinLnBrk="0" hangingPunct="1">
              <a:lnSpc>
                <a:spcPts val="1700"/>
              </a:lnSpc>
              <a:spcBef>
                <a:spcPts val="0"/>
              </a:spcBef>
              <a:spcAft>
                <a:spcPts val="500"/>
              </a:spcAft>
              <a:buClrTx/>
              <a:buSzTx/>
              <a:buFontTx/>
              <a:buNone/>
              <a:tabLst>
                <a:tab pos="183434" algn="l"/>
              </a:tabLst>
              <a:defRPr/>
            </a:pP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料金所における業務の効率化や渋滞の解消等を図るため、</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ETC</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専用化について、</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運用状況等を踏まえながら、計画的に推進する。</a:t>
            </a: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l" defTabSz="961395" rtl="0" eaLnBrk="1" fontAlgn="auto" latinLnBrk="0" hangingPunct="1">
              <a:lnSpc>
                <a:spcPts val="1800"/>
              </a:lnSpc>
              <a:spcBef>
                <a:spcPts val="0"/>
              </a:spcBef>
              <a:spcAft>
                <a:spcPts val="0"/>
              </a:spcAft>
              <a:buClrTx/>
              <a:buSzTx/>
              <a:buFontTx/>
              <a:buNone/>
              <a:tabLst>
                <a:tab pos="183434" algn="l"/>
              </a:tabLst>
              <a:defRPr/>
            </a:pP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l" defTabSz="961395" rtl="0" eaLnBrk="1" fontAlgn="auto" latinLnBrk="0" hangingPunct="1">
              <a:lnSpc>
                <a:spcPts val="2200"/>
              </a:lnSpc>
              <a:spcBef>
                <a:spcPts val="0"/>
              </a:spcBef>
              <a:spcAft>
                <a:spcPts val="0"/>
              </a:spcAft>
              <a:buClrTx/>
              <a:buSzTx/>
              <a:buFontTx/>
              <a:buNone/>
              <a:tabLst>
                <a:tab pos="183434" algn="l"/>
              </a:tabLst>
              <a:defRPr/>
            </a:pP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B594817-81E6-E510-7B7A-2089EE4DAFCB}"/>
              </a:ext>
            </a:extLst>
          </p:cNvPr>
          <p:cNvSpPr txBox="1"/>
          <p:nvPr/>
        </p:nvSpPr>
        <p:spPr>
          <a:xfrm>
            <a:off x="1396" y="44140"/>
            <a:ext cx="9761598" cy="369332"/>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主要施策のポイント（</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4</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高速道路の利便性向上</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graphicFrame>
        <p:nvGraphicFramePr>
          <p:cNvPr id="4" name="表 3">
            <a:extLst>
              <a:ext uri="{FF2B5EF4-FFF2-40B4-BE49-F238E27FC236}">
                <a16:creationId xmlns:a16="http://schemas.microsoft.com/office/drawing/2014/main" id="{33A0DEB2-559B-3A5E-B527-E628B2BBB13E}"/>
              </a:ext>
            </a:extLst>
          </p:cNvPr>
          <p:cNvGraphicFramePr>
            <a:graphicFrameLocks noGrp="1"/>
          </p:cNvGraphicFramePr>
          <p:nvPr/>
        </p:nvGraphicFramePr>
        <p:xfrm>
          <a:off x="41598" y="3717032"/>
          <a:ext cx="9721395" cy="3096828"/>
        </p:xfrm>
        <a:graphic>
          <a:graphicData uri="http://schemas.openxmlformats.org/drawingml/2006/table">
            <a:tbl>
              <a:tblPr firstRow="1" firstCol="1" bandRow="1"/>
              <a:tblGrid>
                <a:gridCol w="3240465">
                  <a:extLst>
                    <a:ext uri="{9D8B030D-6E8A-4147-A177-3AD203B41FA5}">
                      <a16:colId xmlns:a16="http://schemas.microsoft.com/office/drawing/2014/main" val="96655335"/>
                    </a:ext>
                  </a:extLst>
                </a:gridCol>
                <a:gridCol w="3240465">
                  <a:extLst>
                    <a:ext uri="{9D8B030D-6E8A-4147-A177-3AD203B41FA5}">
                      <a16:colId xmlns:a16="http://schemas.microsoft.com/office/drawing/2014/main" val="1024361047"/>
                    </a:ext>
                  </a:extLst>
                </a:gridCol>
                <a:gridCol w="3240465">
                  <a:extLst>
                    <a:ext uri="{9D8B030D-6E8A-4147-A177-3AD203B41FA5}">
                      <a16:colId xmlns:a16="http://schemas.microsoft.com/office/drawing/2014/main" val="376484737"/>
                    </a:ext>
                  </a:extLst>
                </a:gridCol>
              </a:tblGrid>
              <a:tr h="258040">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2023</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2024</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2026</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720090" rtl="0" eaLnBrk="1" fontAlgn="auto" latinLnBrk="0" hangingPunct="1">
                        <a:lnSpc>
                          <a:spcPct val="100000"/>
                        </a:lnSpc>
                        <a:spcBef>
                          <a:spcPts val="0"/>
                        </a:spcBef>
                        <a:spcAft>
                          <a:spcPts val="0"/>
                        </a:spcAft>
                        <a:buClrTx/>
                        <a:buSzTx/>
                        <a:buFontTx/>
                        <a:buNone/>
                        <a:tabLst/>
                        <a:defRPr/>
                      </a:pP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2027</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2030</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382848"/>
                  </a:ext>
                </a:extLst>
              </a:tr>
              <a:tr h="2838788">
                <a:tc>
                  <a:txBody>
                    <a:bodyPr/>
                    <a:lstStyle/>
                    <a:p>
                      <a:pPr algn="just"/>
                      <a:endParaRPr 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712698"/>
                  </a:ext>
                </a:extLst>
              </a:tr>
            </a:tbl>
          </a:graphicData>
        </a:graphic>
      </p:graphicFrame>
      <p:sp>
        <p:nvSpPr>
          <p:cNvPr id="53" name="テキスト ボックス 52">
            <a:extLst>
              <a:ext uri="{FF2B5EF4-FFF2-40B4-BE49-F238E27FC236}">
                <a16:creationId xmlns:a16="http://schemas.microsoft.com/office/drawing/2014/main" id="{5A6E806E-6FA6-4A0C-014A-7E841761A207}"/>
              </a:ext>
            </a:extLst>
          </p:cNvPr>
          <p:cNvSpPr txBox="1"/>
          <p:nvPr/>
        </p:nvSpPr>
        <p:spPr>
          <a:xfrm>
            <a:off x="2374542" y="4364574"/>
            <a:ext cx="1483098" cy="2353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☆提言の取りまとめ</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84" name="ホームベース 193">
            <a:extLst>
              <a:ext uri="{FF2B5EF4-FFF2-40B4-BE49-F238E27FC236}">
                <a16:creationId xmlns:a16="http://schemas.microsoft.com/office/drawing/2014/main" id="{CD9AA277-F30B-C6DE-81D9-697113F1BE25}"/>
              </a:ext>
            </a:extLst>
          </p:cNvPr>
          <p:cNvSpPr/>
          <p:nvPr/>
        </p:nvSpPr>
        <p:spPr>
          <a:xfrm>
            <a:off x="53334" y="4088589"/>
            <a:ext cx="2599681"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有識者検討会の開催（７月～</a:t>
            </a:r>
            <a:r>
              <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12</a:t>
            </a: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a:t>
            </a:r>
          </a:p>
        </p:txBody>
      </p:sp>
      <p:sp>
        <p:nvSpPr>
          <p:cNvPr id="142" name="ホームベース 219">
            <a:extLst>
              <a:ext uri="{FF2B5EF4-FFF2-40B4-BE49-F238E27FC236}">
                <a16:creationId xmlns:a16="http://schemas.microsoft.com/office/drawing/2014/main" id="{BFD3845B-6704-916E-4ACC-C8857375166B}"/>
              </a:ext>
            </a:extLst>
          </p:cNvPr>
          <p:cNvSpPr/>
          <p:nvPr/>
        </p:nvSpPr>
        <p:spPr>
          <a:xfrm>
            <a:off x="62814" y="4940460"/>
            <a:ext cx="3960000" cy="185715"/>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ダブル連結トラックの運行路線の拡充に向けた調整</a:t>
            </a:r>
          </a:p>
        </p:txBody>
      </p:sp>
      <p:sp>
        <p:nvSpPr>
          <p:cNvPr id="143" name="ホームベース 209">
            <a:extLst>
              <a:ext uri="{FF2B5EF4-FFF2-40B4-BE49-F238E27FC236}">
                <a16:creationId xmlns:a16="http://schemas.microsoft.com/office/drawing/2014/main" id="{5D5BB7C5-0D30-F64E-04F7-9122F2F6FFCD}"/>
              </a:ext>
            </a:extLst>
          </p:cNvPr>
          <p:cNvSpPr/>
          <p:nvPr/>
        </p:nvSpPr>
        <p:spPr>
          <a:xfrm>
            <a:off x="61290" y="5247923"/>
            <a:ext cx="9684000" cy="185715"/>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ダブル連結トラックに対応した駐車マスの整備</a:t>
            </a:r>
          </a:p>
        </p:txBody>
      </p:sp>
      <p:pic>
        <p:nvPicPr>
          <p:cNvPr id="16" name="図 15">
            <a:extLst>
              <a:ext uri="{FF2B5EF4-FFF2-40B4-BE49-F238E27FC236}">
                <a16:creationId xmlns:a16="http://schemas.microsoft.com/office/drawing/2014/main" id="{A3DCA74B-9BA1-5997-2F34-98073ACBCB29}"/>
              </a:ext>
            </a:extLst>
          </p:cNvPr>
          <p:cNvPicPr>
            <a:picLocks noChangeAspect="1"/>
          </p:cNvPicPr>
          <p:nvPr/>
        </p:nvPicPr>
        <p:blipFill>
          <a:blip r:embed="rId2"/>
          <a:stretch>
            <a:fillRect/>
          </a:stretch>
        </p:blipFill>
        <p:spPr>
          <a:xfrm>
            <a:off x="6721255" y="548680"/>
            <a:ext cx="2783113" cy="1570994"/>
          </a:xfrm>
          <a:prstGeom prst="rect">
            <a:avLst/>
          </a:prstGeom>
        </p:spPr>
      </p:pic>
      <p:sp>
        <p:nvSpPr>
          <p:cNvPr id="18" name="正方形/長方形 17">
            <a:extLst>
              <a:ext uri="{FF2B5EF4-FFF2-40B4-BE49-F238E27FC236}">
                <a16:creationId xmlns:a16="http://schemas.microsoft.com/office/drawing/2014/main" id="{DC3D09A0-A91C-BE4A-983B-24309FCAF916}"/>
              </a:ext>
            </a:extLst>
          </p:cNvPr>
          <p:cNvSpPr/>
          <p:nvPr/>
        </p:nvSpPr>
        <p:spPr>
          <a:xfrm>
            <a:off x="6721255" y="513019"/>
            <a:ext cx="2916537" cy="523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8824D553-E393-6B2B-05E9-6EF4D8936DE5}"/>
              </a:ext>
            </a:extLst>
          </p:cNvPr>
          <p:cNvSpPr/>
          <p:nvPr/>
        </p:nvSpPr>
        <p:spPr>
          <a:xfrm>
            <a:off x="6598116" y="621142"/>
            <a:ext cx="231994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ダブル連結トラック</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 name="図 4">
            <a:extLst>
              <a:ext uri="{FF2B5EF4-FFF2-40B4-BE49-F238E27FC236}">
                <a16:creationId xmlns:a16="http://schemas.microsoft.com/office/drawing/2014/main" id="{3F521ABD-03F6-3F28-A6DA-90D3ECD76AFB}"/>
              </a:ext>
            </a:extLst>
          </p:cNvPr>
          <p:cNvPicPr>
            <a:picLocks noChangeAspect="1"/>
          </p:cNvPicPr>
          <p:nvPr/>
        </p:nvPicPr>
        <p:blipFill>
          <a:blip r:embed="rId3"/>
          <a:stretch>
            <a:fillRect/>
          </a:stretch>
        </p:blipFill>
        <p:spPr>
          <a:xfrm>
            <a:off x="6748598" y="2456867"/>
            <a:ext cx="1332000" cy="987826"/>
          </a:xfrm>
          <a:prstGeom prst="rect">
            <a:avLst/>
          </a:prstGeom>
        </p:spPr>
      </p:pic>
      <p:pic>
        <p:nvPicPr>
          <p:cNvPr id="7" name="図 6">
            <a:extLst>
              <a:ext uri="{FF2B5EF4-FFF2-40B4-BE49-F238E27FC236}">
                <a16:creationId xmlns:a16="http://schemas.microsoft.com/office/drawing/2014/main" id="{06958DAE-4B23-27B4-7D63-D3201AF2AFF0}"/>
              </a:ext>
            </a:extLst>
          </p:cNvPr>
          <p:cNvPicPr>
            <a:picLocks noChangeAspect="1"/>
          </p:cNvPicPr>
          <p:nvPr/>
        </p:nvPicPr>
        <p:blipFill>
          <a:blip r:embed="rId4"/>
          <a:stretch>
            <a:fillRect/>
          </a:stretch>
        </p:blipFill>
        <p:spPr>
          <a:xfrm>
            <a:off x="8180062" y="2467308"/>
            <a:ext cx="1476000" cy="966944"/>
          </a:xfrm>
          <a:prstGeom prst="rect">
            <a:avLst/>
          </a:prstGeom>
        </p:spPr>
      </p:pic>
      <p:sp>
        <p:nvSpPr>
          <p:cNvPr id="8" name="テキスト ボックス 7">
            <a:extLst>
              <a:ext uri="{FF2B5EF4-FFF2-40B4-BE49-F238E27FC236}">
                <a16:creationId xmlns:a16="http://schemas.microsoft.com/office/drawing/2014/main" id="{01E36BE0-61E3-15C0-77B1-74C05FEAB4DB}"/>
              </a:ext>
            </a:extLst>
          </p:cNvPr>
          <p:cNvSpPr txBox="1"/>
          <p:nvPr/>
        </p:nvSpPr>
        <p:spPr>
          <a:xfrm>
            <a:off x="7165539" y="2260577"/>
            <a:ext cx="193440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＜ダブル連結トラック駐車マス整備＞</a:t>
            </a:r>
            <a:endParaRPr kumimoji="0" lang="en-US" altLang="ja-JP" sz="9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a:extLst>
              <a:ext uri="{FF2B5EF4-FFF2-40B4-BE49-F238E27FC236}">
                <a16:creationId xmlns:a16="http://schemas.microsoft.com/office/drawing/2014/main" id="{CBEBFF86-AFAF-A884-DCB0-024300900BB3}"/>
              </a:ext>
            </a:extLst>
          </p:cNvPr>
          <p:cNvSpPr txBox="1"/>
          <p:nvPr/>
        </p:nvSpPr>
        <p:spPr>
          <a:xfrm>
            <a:off x="8843505" y="1683953"/>
            <a:ext cx="72757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物流拠点</a:t>
            </a:r>
            <a:r>
              <a:rPr kumimoji="0" lang="en-US" altLang="ja-JP" sz="6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B】</a:t>
            </a:r>
            <a:endParaRPr kumimoji="0" lang="en-US" altLang="ja-JP"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60" name="グループ化 59">
            <a:extLst>
              <a:ext uri="{FF2B5EF4-FFF2-40B4-BE49-F238E27FC236}">
                <a16:creationId xmlns:a16="http://schemas.microsoft.com/office/drawing/2014/main" id="{61D004E6-A751-0FEB-D176-7AD969DC95BB}"/>
              </a:ext>
            </a:extLst>
          </p:cNvPr>
          <p:cNvGrpSpPr/>
          <p:nvPr/>
        </p:nvGrpSpPr>
        <p:grpSpPr>
          <a:xfrm>
            <a:off x="53331" y="4636233"/>
            <a:ext cx="9729864" cy="187200"/>
            <a:chOff x="3066073" y="6767995"/>
            <a:chExt cx="6874983" cy="297144"/>
          </a:xfrm>
        </p:grpSpPr>
        <p:sp>
          <p:nvSpPr>
            <p:cNvPr id="61" name="ホームベース 119">
              <a:extLst>
                <a:ext uri="{FF2B5EF4-FFF2-40B4-BE49-F238E27FC236}">
                  <a16:creationId xmlns:a16="http://schemas.microsoft.com/office/drawing/2014/main" id="{AEB595BC-5DEE-2432-F1E8-9BB23E07ECCD}"/>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2" name="ホームベース 116">
              <a:extLst>
                <a:ext uri="{FF2B5EF4-FFF2-40B4-BE49-F238E27FC236}">
                  <a16:creationId xmlns:a16="http://schemas.microsoft.com/office/drawing/2014/main" id="{68A5D03A-3B52-9F0A-525A-757005D345CA}"/>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3" name="ホームベース 113">
              <a:extLst>
                <a:ext uri="{FF2B5EF4-FFF2-40B4-BE49-F238E27FC236}">
                  <a16:creationId xmlns:a16="http://schemas.microsoft.com/office/drawing/2014/main" id="{0A0034F3-E1C7-347E-6D9C-82F84A0356AF}"/>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4" name="ホームベース 112">
              <a:extLst>
                <a:ext uri="{FF2B5EF4-FFF2-40B4-BE49-F238E27FC236}">
                  <a16:creationId xmlns:a16="http://schemas.microsoft.com/office/drawing/2014/main" id="{D9A88EA4-CDC4-83E1-ECD4-33D76CAEC346}"/>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5" name="ホームベース 119">
              <a:extLst>
                <a:ext uri="{FF2B5EF4-FFF2-40B4-BE49-F238E27FC236}">
                  <a16:creationId xmlns:a16="http://schemas.microsoft.com/office/drawing/2014/main" id="{8F077CAE-E89A-B6E1-172F-9A05A2F4079B}"/>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6" name="ホームベース 116">
              <a:extLst>
                <a:ext uri="{FF2B5EF4-FFF2-40B4-BE49-F238E27FC236}">
                  <a16:creationId xmlns:a16="http://schemas.microsoft.com/office/drawing/2014/main" id="{92980961-C6B0-1638-29D7-1A93CC9DC263}"/>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7" name="ホームベース 113">
              <a:extLst>
                <a:ext uri="{FF2B5EF4-FFF2-40B4-BE49-F238E27FC236}">
                  <a16:creationId xmlns:a16="http://schemas.microsoft.com/office/drawing/2014/main" id="{0A4D985C-9B82-FDD0-FE2E-4B1874C468C8}"/>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ホームベース 112">
              <a:extLst>
                <a:ext uri="{FF2B5EF4-FFF2-40B4-BE49-F238E27FC236}">
                  <a16:creationId xmlns:a16="http://schemas.microsoft.com/office/drawing/2014/main" id="{75061421-755A-FA4A-35D9-497E6B449612}"/>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9" name="ホームベース 119">
              <a:extLst>
                <a:ext uri="{FF2B5EF4-FFF2-40B4-BE49-F238E27FC236}">
                  <a16:creationId xmlns:a16="http://schemas.microsoft.com/office/drawing/2014/main" id="{C2EDDB71-3492-5FEA-0B8F-ED2E1AC6EC68}"/>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0" name="ホームベース 116">
              <a:extLst>
                <a:ext uri="{FF2B5EF4-FFF2-40B4-BE49-F238E27FC236}">
                  <a16:creationId xmlns:a16="http://schemas.microsoft.com/office/drawing/2014/main" id="{485F0BE2-1AB3-7B24-7E04-C7B15632AEA1}"/>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1" name="ホームベース 113">
              <a:extLst>
                <a:ext uri="{FF2B5EF4-FFF2-40B4-BE49-F238E27FC236}">
                  <a16:creationId xmlns:a16="http://schemas.microsoft.com/office/drawing/2014/main" id="{DFB7126B-7D72-BABB-A5D6-D72E61744E66}"/>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2" name="ホームベース 112">
              <a:extLst>
                <a:ext uri="{FF2B5EF4-FFF2-40B4-BE49-F238E27FC236}">
                  <a16:creationId xmlns:a16="http://schemas.microsoft.com/office/drawing/2014/main" id="{4D33E9B0-5C84-79CD-EFE0-6E717D359933}"/>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3" name="ホームベース 119">
              <a:extLst>
                <a:ext uri="{FF2B5EF4-FFF2-40B4-BE49-F238E27FC236}">
                  <a16:creationId xmlns:a16="http://schemas.microsoft.com/office/drawing/2014/main" id="{5E4CCD40-1E11-D978-EB04-A8619419829E}"/>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4" name="ホームベース 116">
              <a:extLst>
                <a:ext uri="{FF2B5EF4-FFF2-40B4-BE49-F238E27FC236}">
                  <a16:creationId xmlns:a16="http://schemas.microsoft.com/office/drawing/2014/main" id="{EBD06644-CB5C-EC68-F204-AD73456AB150}"/>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5" name="ホームベース 113">
              <a:extLst>
                <a:ext uri="{FF2B5EF4-FFF2-40B4-BE49-F238E27FC236}">
                  <a16:creationId xmlns:a16="http://schemas.microsoft.com/office/drawing/2014/main" id="{B6985DC1-D0DB-2A05-6018-F8FEB493A16E}"/>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6" name="ホームベース 112">
              <a:extLst>
                <a:ext uri="{FF2B5EF4-FFF2-40B4-BE49-F238E27FC236}">
                  <a16:creationId xmlns:a16="http://schemas.microsoft.com/office/drawing/2014/main" id="{AF3919F8-B41C-148F-4926-D22605EF9825}"/>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7" name="ホームベース 119">
              <a:extLst>
                <a:ext uri="{FF2B5EF4-FFF2-40B4-BE49-F238E27FC236}">
                  <a16:creationId xmlns:a16="http://schemas.microsoft.com/office/drawing/2014/main" id="{FFFEE317-F9EC-E845-2CFE-965BE94CC0B4}"/>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79" name="ホームベース 116">
              <a:extLst>
                <a:ext uri="{FF2B5EF4-FFF2-40B4-BE49-F238E27FC236}">
                  <a16:creationId xmlns:a16="http://schemas.microsoft.com/office/drawing/2014/main" id="{FDC3FD4C-1CA5-B844-523F-024CE5CE1411}"/>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0" name="ホームベース 113">
              <a:extLst>
                <a:ext uri="{FF2B5EF4-FFF2-40B4-BE49-F238E27FC236}">
                  <a16:creationId xmlns:a16="http://schemas.microsoft.com/office/drawing/2014/main" id="{FA81776C-7157-D179-97A3-D7BB81AAD135}"/>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1" name="ホームベース 112">
              <a:extLst>
                <a:ext uri="{FF2B5EF4-FFF2-40B4-BE49-F238E27FC236}">
                  <a16:creationId xmlns:a16="http://schemas.microsoft.com/office/drawing/2014/main" id="{C04425D6-FD28-BC95-6C59-4A5243908F78}"/>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2" name="ホームベース 119">
              <a:extLst>
                <a:ext uri="{FF2B5EF4-FFF2-40B4-BE49-F238E27FC236}">
                  <a16:creationId xmlns:a16="http://schemas.microsoft.com/office/drawing/2014/main" id="{AEE4A323-A94B-2FA0-BBC6-F80CBB500C2E}"/>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5" name="ホームベース 116">
              <a:extLst>
                <a:ext uri="{FF2B5EF4-FFF2-40B4-BE49-F238E27FC236}">
                  <a16:creationId xmlns:a16="http://schemas.microsoft.com/office/drawing/2014/main" id="{02E98921-685C-9EA8-B00D-4BD2778B1ED4}"/>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6" name="ホームベース 113">
              <a:extLst>
                <a:ext uri="{FF2B5EF4-FFF2-40B4-BE49-F238E27FC236}">
                  <a16:creationId xmlns:a16="http://schemas.microsoft.com/office/drawing/2014/main" id="{2ADBD3C9-B2BD-5F6A-B3FC-73BA1008B111}"/>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7" name="ホームベース 112">
              <a:extLst>
                <a:ext uri="{FF2B5EF4-FFF2-40B4-BE49-F238E27FC236}">
                  <a16:creationId xmlns:a16="http://schemas.microsoft.com/office/drawing/2014/main" id="{C411DA0D-BBC5-F6D7-121E-76E7288DDC9A}"/>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8" name="ホームベース 119">
              <a:extLst>
                <a:ext uri="{FF2B5EF4-FFF2-40B4-BE49-F238E27FC236}">
                  <a16:creationId xmlns:a16="http://schemas.microsoft.com/office/drawing/2014/main" id="{72FB88DC-DA4A-AAD2-D967-3C7D03CD3324}"/>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9" name="ホームベース 116">
              <a:extLst>
                <a:ext uri="{FF2B5EF4-FFF2-40B4-BE49-F238E27FC236}">
                  <a16:creationId xmlns:a16="http://schemas.microsoft.com/office/drawing/2014/main" id="{5EAE7D11-F85A-BF4E-1632-0465CD11C437}"/>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0" name="ホームベース 113">
              <a:extLst>
                <a:ext uri="{FF2B5EF4-FFF2-40B4-BE49-F238E27FC236}">
                  <a16:creationId xmlns:a16="http://schemas.microsoft.com/office/drawing/2014/main" id="{7B8D3563-7F0A-DD09-F220-ED43C05D32E8}"/>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1" name="ホームベース 112">
              <a:extLst>
                <a:ext uri="{FF2B5EF4-FFF2-40B4-BE49-F238E27FC236}">
                  <a16:creationId xmlns:a16="http://schemas.microsoft.com/office/drawing/2014/main" id="{E1E4E308-1B69-AD9A-7A15-EC0B09186A89}"/>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2" name="ホームベース 119">
              <a:extLst>
                <a:ext uri="{FF2B5EF4-FFF2-40B4-BE49-F238E27FC236}">
                  <a16:creationId xmlns:a16="http://schemas.microsoft.com/office/drawing/2014/main" id="{BD0858EE-8BCB-CB96-15DD-C52A51DCEEF0}"/>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3" name="ホームベース 116">
              <a:extLst>
                <a:ext uri="{FF2B5EF4-FFF2-40B4-BE49-F238E27FC236}">
                  <a16:creationId xmlns:a16="http://schemas.microsoft.com/office/drawing/2014/main" id="{81EDE8AF-43B1-4EC8-2175-CD85C06BCF20}"/>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4" name="ホームベース 113">
              <a:extLst>
                <a:ext uri="{FF2B5EF4-FFF2-40B4-BE49-F238E27FC236}">
                  <a16:creationId xmlns:a16="http://schemas.microsoft.com/office/drawing/2014/main" id="{AFB9B779-40F2-312C-3EA0-8B71ADB54F56}"/>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5" name="ホームベース 112">
              <a:extLst>
                <a:ext uri="{FF2B5EF4-FFF2-40B4-BE49-F238E27FC236}">
                  <a16:creationId xmlns:a16="http://schemas.microsoft.com/office/drawing/2014/main" id="{1F8F276A-854C-0B0D-D923-2C2CDDDC4CAA}"/>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6" name="ホームベース 119">
              <a:extLst>
                <a:ext uri="{FF2B5EF4-FFF2-40B4-BE49-F238E27FC236}">
                  <a16:creationId xmlns:a16="http://schemas.microsoft.com/office/drawing/2014/main" id="{39E290EB-AD45-6E8B-1C9C-3A61F9354945}"/>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7" name="ホームベース 116">
              <a:extLst>
                <a:ext uri="{FF2B5EF4-FFF2-40B4-BE49-F238E27FC236}">
                  <a16:creationId xmlns:a16="http://schemas.microsoft.com/office/drawing/2014/main" id="{81B4B990-6AD0-01DC-AF9F-067779F2839B}"/>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8" name="ホームベース 113">
              <a:extLst>
                <a:ext uri="{FF2B5EF4-FFF2-40B4-BE49-F238E27FC236}">
                  <a16:creationId xmlns:a16="http://schemas.microsoft.com/office/drawing/2014/main" id="{182E64AB-7691-090A-5B73-694E458A3A66}"/>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9" name="ホームベース 112">
              <a:extLst>
                <a:ext uri="{FF2B5EF4-FFF2-40B4-BE49-F238E27FC236}">
                  <a16:creationId xmlns:a16="http://schemas.microsoft.com/office/drawing/2014/main" id="{675E5849-360F-7EEB-8171-DA1D6918C2AD}"/>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0" name="ホームベース 119">
              <a:extLst>
                <a:ext uri="{FF2B5EF4-FFF2-40B4-BE49-F238E27FC236}">
                  <a16:creationId xmlns:a16="http://schemas.microsoft.com/office/drawing/2014/main" id="{01A35061-294A-A4F3-547A-4C3334B25409}"/>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1" name="ホームベース 116">
              <a:extLst>
                <a:ext uri="{FF2B5EF4-FFF2-40B4-BE49-F238E27FC236}">
                  <a16:creationId xmlns:a16="http://schemas.microsoft.com/office/drawing/2014/main" id="{BFE67E21-3144-63DE-E238-846DED10C5A5}"/>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2" name="ホームベース 119">
              <a:extLst>
                <a:ext uri="{FF2B5EF4-FFF2-40B4-BE49-F238E27FC236}">
                  <a16:creationId xmlns:a16="http://schemas.microsoft.com/office/drawing/2014/main" id="{1CF49F26-5921-228B-D650-27B70B894A11}"/>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3" name="ホームベース 116">
              <a:extLst>
                <a:ext uri="{FF2B5EF4-FFF2-40B4-BE49-F238E27FC236}">
                  <a16:creationId xmlns:a16="http://schemas.microsoft.com/office/drawing/2014/main" id="{89275E4B-12A8-906E-4D4B-63CD225B344F}"/>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9" name="ホームベース 113">
              <a:extLst>
                <a:ext uri="{FF2B5EF4-FFF2-40B4-BE49-F238E27FC236}">
                  <a16:creationId xmlns:a16="http://schemas.microsoft.com/office/drawing/2014/main" id="{E47B729D-A2FA-869B-79C7-6CCFF0EA0E47}"/>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0" name="ホームベース 112">
              <a:extLst>
                <a:ext uri="{FF2B5EF4-FFF2-40B4-BE49-F238E27FC236}">
                  <a16:creationId xmlns:a16="http://schemas.microsoft.com/office/drawing/2014/main" id="{246EFECA-63A0-CDF5-7593-AB7357FC4E46}"/>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5" name="ホームベース 119">
              <a:extLst>
                <a:ext uri="{FF2B5EF4-FFF2-40B4-BE49-F238E27FC236}">
                  <a16:creationId xmlns:a16="http://schemas.microsoft.com/office/drawing/2014/main" id="{AF9F6798-2E00-7882-08FE-D4A1E26B7A29}"/>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6" name="ホームベース 116">
              <a:extLst>
                <a:ext uri="{FF2B5EF4-FFF2-40B4-BE49-F238E27FC236}">
                  <a16:creationId xmlns:a16="http://schemas.microsoft.com/office/drawing/2014/main" id="{DD0FA513-5273-A296-C017-11271E10A33C}"/>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7" name="ホームベース 113">
              <a:extLst>
                <a:ext uri="{FF2B5EF4-FFF2-40B4-BE49-F238E27FC236}">
                  <a16:creationId xmlns:a16="http://schemas.microsoft.com/office/drawing/2014/main" id="{7C6F25DB-B21C-6856-7514-6B79EA7B59F3}"/>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8" name="ホームベース 112">
              <a:extLst>
                <a:ext uri="{FF2B5EF4-FFF2-40B4-BE49-F238E27FC236}">
                  <a16:creationId xmlns:a16="http://schemas.microsoft.com/office/drawing/2014/main" id="{DA6A2A8E-3927-CC60-9357-D61C891B5A70}"/>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9" name="ホームベース 80">
              <a:extLst>
                <a:ext uri="{FF2B5EF4-FFF2-40B4-BE49-F238E27FC236}">
                  <a16:creationId xmlns:a16="http://schemas.microsoft.com/office/drawing/2014/main" id="{57D670FB-C56D-D74D-9F97-5A50635CB212}"/>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ダブル連結トラックの導入促進</a:t>
              </a:r>
            </a:p>
          </p:txBody>
        </p:sp>
      </p:grpSp>
      <p:grpSp>
        <p:nvGrpSpPr>
          <p:cNvPr id="120" name="グループ化 119">
            <a:extLst>
              <a:ext uri="{FF2B5EF4-FFF2-40B4-BE49-F238E27FC236}">
                <a16:creationId xmlns:a16="http://schemas.microsoft.com/office/drawing/2014/main" id="{3DB514C3-3937-EA67-8E00-A6ED4CC6BBE5}"/>
              </a:ext>
            </a:extLst>
          </p:cNvPr>
          <p:cNvGrpSpPr/>
          <p:nvPr/>
        </p:nvGrpSpPr>
        <p:grpSpPr>
          <a:xfrm>
            <a:off x="46140" y="5980998"/>
            <a:ext cx="9729864" cy="187200"/>
            <a:chOff x="3066073" y="6767995"/>
            <a:chExt cx="6874983" cy="297144"/>
          </a:xfrm>
        </p:grpSpPr>
        <p:sp>
          <p:nvSpPr>
            <p:cNvPr id="121" name="ホームベース 119">
              <a:extLst>
                <a:ext uri="{FF2B5EF4-FFF2-40B4-BE49-F238E27FC236}">
                  <a16:creationId xmlns:a16="http://schemas.microsoft.com/office/drawing/2014/main" id="{247AB99F-9A4C-AA9C-1868-3D865A607B84}"/>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2" name="ホームベース 116">
              <a:extLst>
                <a:ext uri="{FF2B5EF4-FFF2-40B4-BE49-F238E27FC236}">
                  <a16:creationId xmlns:a16="http://schemas.microsoft.com/office/drawing/2014/main" id="{2EEDDC7B-2B0B-AFAF-BF0F-2B643B830655}"/>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3" name="ホームベース 113">
              <a:extLst>
                <a:ext uri="{FF2B5EF4-FFF2-40B4-BE49-F238E27FC236}">
                  <a16:creationId xmlns:a16="http://schemas.microsoft.com/office/drawing/2014/main" id="{1322101D-2663-8EB7-EF80-BD6721AA248A}"/>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4" name="ホームベース 112">
              <a:extLst>
                <a:ext uri="{FF2B5EF4-FFF2-40B4-BE49-F238E27FC236}">
                  <a16:creationId xmlns:a16="http://schemas.microsoft.com/office/drawing/2014/main" id="{3D938F0B-7911-04D5-DA4C-4783E658D3AA}"/>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5" name="ホームベース 119">
              <a:extLst>
                <a:ext uri="{FF2B5EF4-FFF2-40B4-BE49-F238E27FC236}">
                  <a16:creationId xmlns:a16="http://schemas.microsoft.com/office/drawing/2014/main" id="{EE6C3EBB-5B82-9257-6D45-4A8447036AB2}"/>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6" name="ホームベース 116">
              <a:extLst>
                <a:ext uri="{FF2B5EF4-FFF2-40B4-BE49-F238E27FC236}">
                  <a16:creationId xmlns:a16="http://schemas.microsoft.com/office/drawing/2014/main" id="{37F69803-85CA-7A23-8193-3997847B284F}"/>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7" name="ホームベース 113">
              <a:extLst>
                <a:ext uri="{FF2B5EF4-FFF2-40B4-BE49-F238E27FC236}">
                  <a16:creationId xmlns:a16="http://schemas.microsoft.com/office/drawing/2014/main" id="{C508508D-1A6E-B05B-115D-F43D426367B3}"/>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8" name="ホームベース 112">
              <a:extLst>
                <a:ext uri="{FF2B5EF4-FFF2-40B4-BE49-F238E27FC236}">
                  <a16:creationId xmlns:a16="http://schemas.microsoft.com/office/drawing/2014/main" id="{22376F95-AC8C-8291-5506-D600F12F9BE1}"/>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9" name="ホームベース 119">
              <a:extLst>
                <a:ext uri="{FF2B5EF4-FFF2-40B4-BE49-F238E27FC236}">
                  <a16:creationId xmlns:a16="http://schemas.microsoft.com/office/drawing/2014/main" id="{8FF07084-A8B1-D70A-770C-7508508C4C9F}"/>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0" name="ホームベース 116">
              <a:extLst>
                <a:ext uri="{FF2B5EF4-FFF2-40B4-BE49-F238E27FC236}">
                  <a16:creationId xmlns:a16="http://schemas.microsoft.com/office/drawing/2014/main" id="{5ECF64AA-7DD8-19A9-2B41-02C6154101FF}"/>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1" name="ホームベース 113">
              <a:extLst>
                <a:ext uri="{FF2B5EF4-FFF2-40B4-BE49-F238E27FC236}">
                  <a16:creationId xmlns:a16="http://schemas.microsoft.com/office/drawing/2014/main" id="{1381E528-387E-BFD9-73AF-1A9617D03312}"/>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2" name="ホームベース 112">
              <a:extLst>
                <a:ext uri="{FF2B5EF4-FFF2-40B4-BE49-F238E27FC236}">
                  <a16:creationId xmlns:a16="http://schemas.microsoft.com/office/drawing/2014/main" id="{262923D1-241E-2F2E-6317-E013A320BA5E}"/>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3" name="ホームベース 119">
              <a:extLst>
                <a:ext uri="{FF2B5EF4-FFF2-40B4-BE49-F238E27FC236}">
                  <a16:creationId xmlns:a16="http://schemas.microsoft.com/office/drawing/2014/main" id="{4E2F06CE-8627-61FA-2C67-4E6A87E6DD41}"/>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0" name="ホームベース 116">
              <a:extLst>
                <a:ext uri="{FF2B5EF4-FFF2-40B4-BE49-F238E27FC236}">
                  <a16:creationId xmlns:a16="http://schemas.microsoft.com/office/drawing/2014/main" id="{20968664-7609-EEA3-2FF6-5FE5D32B3825}"/>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1" name="ホームベース 113">
              <a:extLst>
                <a:ext uri="{FF2B5EF4-FFF2-40B4-BE49-F238E27FC236}">
                  <a16:creationId xmlns:a16="http://schemas.microsoft.com/office/drawing/2014/main" id="{8EA9C18F-B570-CC78-A684-7E17009E1B5B}"/>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2" name="ホームベース 112">
              <a:extLst>
                <a:ext uri="{FF2B5EF4-FFF2-40B4-BE49-F238E27FC236}">
                  <a16:creationId xmlns:a16="http://schemas.microsoft.com/office/drawing/2014/main" id="{83D4D334-1678-93E2-93FE-1961DEBD94F5}"/>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3" name="ホームベース 119">
              <a:extLst>
                <a:ext uri="{FF2B5EF4-FFF2-40B4-BE49-F238E27FC236}">
                  <a16:creationId xmlns:a16="http://schemas.microsoft.com/office/drawing/2014/main" id="{4F4C81EB-3B4D-41D8-C301-7BD3FFBCCDF8}"/>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4" name="ホームベース 116">
              <a:extLst>
                <a:ext uri="{FF2B5EF4-FFF2-40B4-BE49-F238E27FC236}">
                  <a16:creationId xmlns:a16="http://schemas.microsoft.com/office/drawing/2014/main" id="{BFFDCB29-FA1B-3110-0952-AAF5ACF631F7}"/>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5" name="ホームベース 113">
              <a:extLst>
                <a:ext uri="{FF2B5EF4-FFF2-40B4-BE49-F238E27FC236}">
                  <a16:creationId xmlns:a16="http://schemas.microsoft.com/office/drawing/2014/main" id="{21863F83-01EC-7B37-26EE-2361DE17FA75}"/>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6" name="ホームベース 112">
              <a:extLst>
                <a:ext uri="{FF2B5EF4-FFF2-40B4-BE49-F238E27FC236}">
                  <a16:creationId xmlns:a16="http://schemas.microsoft.com/office/drawing/2014/main" id="{30FAD42F-496B-4364-0408-E116F3026DBC}"/>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7" name="ホームベース 119">
              <a:extLst>
                <a:ext uri="{FF2B5EF4-FFF2-40B4-BE49-F238E27FC236}">
                  <a16:creationId xmlns:a16="http://schemas.microsoft.com/office/drawing/2014/main" id="{201A8DA6-85A9-936E-E400-87EE87F02A27}"/>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8" name="ホームベース 116">
              <a:extLst>
                <a:ext uri="{FF2B5EF4-FFF2-40B4-BE49-F238E27FC236}">
                  <a16:creationId xmlns:a16="http://schemas.microsoft.com/office/drawing/2014/main" id="{101B37BB-1761-2854-3F4A-E97CF8324509}"/>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69" name="ホームベース 113">
              <a:extLst>
                <a:ext uri="{FF2B5EF4-FFF2-40B4-BE49-F238E27FC236}">
                  <a16:creationId xmlns:a16="http://schemas.microsoft.com/office/drawing/2014/main" id="{D68638E7-2A00-388A-4160-1B64C62D4CDF}"/>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0" name="ホームベース 112">
              <a:extLst>
                <a:ext uri="{FF2B5EF4-FFF2-40B4-BE49-F238E27FC236}">
                  <a16:creationId xmlns:a16="http://schemas.microsoft.com/office/drawing/2014/main" id="{87B242C4-8A1C-AD7C-31F8-DAE8E3520441}"/>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1" name="ホームベース 119">
              <a:extLst>
                <a:ext uri="{FF2B5EF4-FFF2-40B4-BE49-F238E27FC236}">
                  <a16:creationId xmlns:a16="http://schemas.microsoft.com/office/drawing/2014/main" id="{1AF0DA53-DC0C-753C-5DE6-BD08562D0FAB}"/>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2" name="ホームベース 116">
              <a:extLst>
                <a:ext uri="{FF2B5EF4-FFF2-40B4-BE49-F238E27FC236}">
                  <a16:creationId xmlns:a16="http://schemas.microsoft.com/office/drawing/2014/main" id="{17FC938D-2D29-7784-23BB-2C8B2756828F}"/>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3" name="ホームベース 113">
              <a:extLst>
                <a:ext uri="{FF2B5EF4-FFF2-40B4-BE49-F238E27FC236}">
                  <a16:creationId xmlns:a16="http://schemas.microsoft.com/office/drawing/2014/main" id="{A48044CC-8641-96E6-4B25-5614F8075244}"/>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4" name="ホームベース 112">
              <a:extLst>
                <a:ext uri="{FF2B5EF4-FFF2-40B4-BE49-F238E27FC236}">
                  <a16:creationId xmlns:a16="http://schemas.microsoft.com/office/drawing/2014/main" id="{AB481D01-2D8C-1ED9-9AE7-626DDFEDAAF7}"/>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5" name="ホームベース 119">
              <a:extLst>
                <a:ext uri="{FF2B5EF4-FFF2-40B4-BE49-F238E27FC236}">
                  <a16:creationId xmlns:a16="http://schemas.microsoft.com/office/drawing/2014/main" id="{2FBD5E3D-12FE-CFBB-5622-61BCDAF8D70F}"/>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6" name="ホームベース 116">
              <a:extLst>
                <a:ext uri="{FF2B5EF4-FFF2-40B4-BE49-F238E27FC236}">
                  <a16:creationId xmlns:a16="http://schemas.microsoft.com/office/drawing/2014/main" id="{CE589273-BB64-4696-5262-A962ABB295FE}"/>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7" name="ホームベース 113">
              <a:extLst>
                <a:ext uri="{FF2B5EF4-FFF2-40B4-BE49-F238E27FC236}">
                  <a16:creationId xmlns:a16="http://schemas.microsoft.com/office/drawing/2014/main" id="{20D762D2-CAE2-5384-99E6-1DC089035A36}"/>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8" name="ホームベース 112">
              <a:extLst>
                <a:ext uri="{FF2B5EF4-FFF2-40B4-BE49-F238E27FC236}">
                  <a16:creationId xmlns:a16="http://schemas.microsoft.com/office/drawing/2014/main" id="{8E0D1662-F3E9-1407-DF2F-FC626B3BDF52}"/>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9" name="ホームベース 119">
              <a:extLst>
                <a:ext uri="{FF2B5EF4-FFF2-40B4-BE49-F238E27FC236}">
                  <a16:creationId xmlns:a16="http://schemas.microsoft.com/office/drawing/2014/main" id="{4F2E695E-007D-414B-B693-F14EF0145EBC}"/>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0" name="ホームベース 116">
              <a:extLst>
                <a:ext uri="{FF2B5EF4-FFF2-40B4-BE49-F238E27FC236}">
                  <a16:creationId xmlns:a16="http://schemas.microsoft.com/office/drawing/2014/main" id="{25AD089A-5465-29E5-75F5-921678B41A9E}"/>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1" name="ホームベース 113">
              <a:extLst>
                <a:ext uri="{FF2B5EF4-FFF2-40B4-BE49-F238E27FC236}">
                  <a16:creationId xmlns:a16="http://schemas.microsoft.com/office/drawing/2014/main" id="{C7D261E8-6C8F-C0B2-FBC4-D6BDAB0C8EB3}"/>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2" name="ホームベース 112">
              <a:extLst>
                <a:ext uri="{FF2B5EF4-FFF2-40B4-BE49-F238E27FC236}">
                  <a16:creationId xmlns:a16="http://schemas.microsoft.com/office/drawing/2014/main" id="{8681F15F-A647-A4A3-A245-AF0A721B3C38}"/>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3" name="ホームベース 119">
              <a:extLst>
                <a:ext uri="{FF2B5EF4-FFF2-40B4-BE49-F238E27FC236}">
                  <a16:creationId xmlns:a16="http://schemas.microsoft.com/office/drawing/2014/main" id="{8F95A526-1A10-E2C1-445B-7F8259A034E8}"/>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4" name="ホームベース 116">
              <a:extLst>
                <a:ext uri="{FF2B5EF4-FFF2-40B4-BE49-F238E27FC236}">
                  <a16:creationId xmlns:a16="http://schemas.microsoft.com/office/drawing/2014/main" id="{B4464CD0-A91B-3BDA-C5B4-2617C5F05163}"/>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5" name="ホームベース 119">
              <a:extLst>
                <a:ext uri="{FF2B5EF4-FFF2-40B4-BE49-F238E27FC236}">
                  <a16:creationId xmlns:a16="http://schemas.microsoft.com/office/drawing/2014/main" id="{FB048B48-5EFA-B273-8C03-2EDB4168204D}"/>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6" name="ホームベース 116">
              <a:extLst>
                <a:ext uri="{FF2B5EF4-FFF2-40B4-BE49-F238E27FC236}">
                  <a16:creationId xmlns:a16="http://schemas.microsoft.com/office/drawing/2014/main" id="{CF539D59-CA28-BEE2-354F-76CAF8238804}"/>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7" name="ホームベース 113">
              <a:extLst>
                <a:ext uri="{FF2B5EF4-FFF2-40B4-BE49-F238E27FC236}">
                  <a16:creationId xmlns:a16="http://schemas.microsoft.com/office/drawing/2014/main" id="{2CEF0FE0-E183-B690-DFB9-8B7CA77F7A9F}"/>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8" name="ホームベース 112">
              <a:extLst>
                <a:ext uri="{FF2B5EF4-FFF2-40B4-BE49-F238E27FC236}">
                  <a16:creationId xmlns:a16="http://schemas.microsoft.com/office/drawing/2014/main" id="{28F0E9DD-D080-CFCD-C990-5EE0F2C7120A}"/>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9" name="ホームベース 119">
              <a:extLst>
                <a:ext uri="{FF2B5EF4-FFF2-40B4-BE49-F238E27FC236}">
                  <a16:creationId xmlns:a16="http://schemas.microsoft.com/office/drawing/2014/main" id="{42196F36-943B-EC02-9100-C1C6273B26E3}"/>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0" name="ホームベース 116">
              <a:extLst>
                <a:ext uri="{FF2B5EF4-FFF2-40B4-BE49-F238E27FC236}">
                  <a16:creationId xmlns:a16="http://schemas.microsoft.com/office/drawing/2014/main" id="{6B94C4B5-5204-D8CE-324E-A9C6D96D62F8}"/>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1" name="ホームベース 113">
              <a:extLst>
                <a:ext uri="{FF2B5EF4-FFF2-40B4-BE49-F238E27FC236}">
                  <a16:creationId xmlns:a16="http://schemas.microsoft.com/office/drawing/2014/main" id="{DD060CAB-C518-1390-0054-2A575BDDD307}"/>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2" name="ホームベース 112">
              <a:extLst>
                <a:ext uri="{FF2B5EF4-FFF2-40B4-BE49-F238E27FC236}">
                  <a16:creationId xmlns:a16="http://schemas.microsoft.com/office/drawing/2014/main" id="{AC2E8498-E193-3ED4-60FD-658A072EB3A9}"/>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3" name="ホームベース 80">
              <a:extLst>
                <a:ext uri="{FF2B5EF4-FFF2-40B4-BE49-F238E27FC236}">
                  <a16:creationId xmlns:a16="http://schemas.microsoft.com/office/drawing/2014/main" id="{11FD16BB-223C-DFCC-2DCE-AD730796186E}"/>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大口・多頻度割引の拡充措置の継続</a:t>
              </a:r>
            </a:p>
          </p:txBody>
        </p:sp>
      </p:grpSp>
      <p:grpSp>
        <p:nvGrpSpPr>
          <p:cNvPr id="194" name="グループ化 193">
            <a:extLst>
              <a:ext uri="{FF2B5EF4-FFF2-40B4-BE49-F238E27FC236}">
                <a16:creationId xmlns:a16="http://schemas.microsoft.com/office/drawing/2014/main" id="{A6E3AE2F-4C54-21D9-C786-8C953AEAF6F4}"/>
              </a:ext>
            </a:extLst>
          </p:cNvPr>
          <p:cNvGrpSpPr/>
          <p:nvPr/>
        </p:nvGrpSpPr>
        <p:grpSpPr>
          <a:xfrm>
            <a:off x="46140" y="6286138"/>
            <a:ext cx="9729864" cy="187200"/>
            <a:chOff x="3066073" y="6767995"/>
            <a:chExt cx="6874983" cy="297144"/>
          </a:xfrm>
        </p:grpSpPr>
        <p:sp>
          <p:nvSpPr>
            <p:cNvPr id="195" name="ホームベース 119">
              <a:extLst>
                <a:ext uri="{FF2B5EF4-FFF2-40B4-BE49-F238E27FC236}">
                  <a16:creationId xmlns:a16="http://schemas.microsoft.com/office/drawing/2014/main" id="{D21A23E2-A7AB-5065-79CC-F9ECFE5E22BB}"/>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6" name="ホームベース 116">
              <a:extLst>
                <a:ext uri="{FF2B5EF4-FFF2-40B4-BE49-F238E27FC236}">
                  <a16:creationId xmlns:a16="http://schemas.microsoft.com/office/drawing/2014/main" id="{8FEFD2EE-5221-DB98-E772-9D1BD5EBD03F}"/>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7" name="ホームベース 113">
              <a:extLst>
                <a:ext uri="{FF2B5EF4-FFF2-40B4-BE49-F238E27FC236}">
                  <a16:creationId xmlns:a16="http://schemas.microsoft.com/office/drawing/2014/main" id="{3949F6BF-93E1-510F-BC65-314B8F137884}"/>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8" name="ホームベース 112">
              <a:extLst>
                <a:ext uri="{FF2B5EF4-FFF2-40B4-BE49-F238E27FC236}">
                  <a16:creationId xmlns:a16="http://schemas.microsoft.com/office/drawing/2014/main" id="{63DE9218-403A-18B8-94E5-5B3805A1B6BE}"/>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9" name="ホームベース 119">
              <a:extLst>
                <a:ext uri="{FF2B5EF4-FFF2-40B4-BE49-F238E27FC236}">
                  <a16:creationId xmlns:a16="http://schemas.microsoft.com/office/drawing/2014/main" id="{996081CD-5B2D-0C39-6C44-7B39B21B6247}"/>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0" name="ホームベース 116">
              <a:extLst>
                <a:ext uri="{FF2B5EF4-FFF2-40B4-BE49-F238E27FC236}">
                  <a16:creationId xmlns:a16="http://schemas.microsoft.com/office/drawing/2014/main" id="{04121ABC-E0C1-ADE2-3B41-9CF623C94C81}"/>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1" name="ホームベース 113">
              <a:extLst>
                <a:ext uri="{FF2B5EF4-FFF2-40B4-BE49-F238E27FC236}">
                  <a16:creationId xmlns:a16="http://schemas.microsoft.com/office/drawing/2014/main" id="{D2E16164-041E-C13E-7138-E741CE5FB479}"/>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2" name="ホームベース 112">
              <a:extLst>
                <a:ext uri="{FF2B5EF4-FFF2-40B4-BE49-F238E27FC236}">
                  <a16:creationId xmlns:a16="http://schemas.microsoft.com/office/drawing/2014/main" id="{CAF8C4DF-3752-BB74-980F-FE2EF07EC958}"/>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3" name="ホームベース 119">
              <a:extLst>
                <a:ext uri="{FF2B5EF4-FFF2-40B4-BE49-F238E27FC236}">
                  <a16:creationId xmlns:a16="http://schemas.microsoft.com/office/drawing/2014/main" id="{3C39FE00-9A2A-CDC0-5153-4A0A59CC69C8}"/>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4" name="ホームベース 116">
              <a:extLst>
                <a:ext uri="{FF2B5EF4-FFF2-40B4-BE49-F238E27FC236}">
                  <a16:creationId xmlns:a16="http://schemas.microsoft.com/office/drawing/2014/main" id="{CFE58D77-8ADD-0D91-6622-2DEB114DDD67}"/>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5" name="ホームベース 113">
              <a:extLst>
                <a:ext uri="{FF2B5EF4-FFF2-40B4-BE49-F238E27FC236}">
                  <a16:creationId xmlns:a16="http://schemas.microsoft.com/office/drawing/2014/main" id="{44A842ED-8DA8-0842-31AA-68ED51652A4B}"/>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6" name="ホームベース 112">
              <a:extLst>
                <a:ext uri="{FF2B5EF4-FFF2-40B4-BE49-F238E27FC236}">
                  <a16:creationId xmlns:a16="http://schemas.microsoft.com/office/drawing/2014/main" id="{4055F7F3-8BB1-85ED-E04C-73A4219FE548}"/>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7" name="ホームベース 119">
              <a:extLst>
                <a:ext uri="{FF2B5EF4-FFF2-40B4-BE49-F238E27FC236}">
                  <a16:creationId xmlns:a16="http://schemas.microsoft.com/office/drawing/2014/main" id="{FAABC524-EEE7-1C9A-054D-F60BE7B9A3EC}"/>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8" name="ホームベース 116">
              <a:extLst>
                <a:ext uri="{FF2B5EF4-FFF2-40B4-BE49-F238E27FC236}">
                  <a16:creationId xmlns:a16="http://schemas.microsoft.com/office/drawing/2014/main" id="{D3721811-85E9-9041-029D-EBC8335251D9}"/>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9" name="ホームベース 113">
              <a:extLst>
                <a:ext uri="{FF2B5EF4-FFF2-40B4-BE49-F238E27FC236}">
                  <a16:creationId xmlns:a16="http://schemas.microsoft.com/office/drawing/2014/main" id="{34538059-5031-6CC4-83E3-2E13BBF94E11}"/>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0" name="ホームベース 112">
              <a:extLst>
                <a:ext uri="{FF2B5EF4-FFF2-40B4-BE49-F238E27FC236}">
                  <a16:creationId xmlns:a16="http://schemas.microsoft.com/office/drawing/2014/main" id="{C57A3683-AC3E-300D-A251-8F7C2531C351}"/>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1" name="ホームベース 119">
              <a:extLst>
                <a:ext uri="{FF2B5EF4-FFF2-40B4-BE49-F238E27FC236}">
                  <a16:creationId xmlns:a16="http://schemas.microsoft.com/office/drawing/2014/main" id="{8A43336A-D217-83F4-48DF-A82FA30625A7}"/>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2" name="ホームベース 116">
              <a:extLst>
                <a:ext uri="{FF2B5EF4-FFF2-40B4-BE49-F238E27FC236}">
                  <a16:creationId xmlns:a16="http://schemas.microsoft.com/office/drawing/2014/main" id="{5191168A-63DD-6B3F-3D7C-8D2D26407F88}"/>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3" name="ホームベース 113">
              <a:extLst>
                <a:ext uri="{FF2B5EF4-FFF2-40B4-BE49-F238E27FC236}">
                  <a16:creationId xmlns:a16="http://schemas.microsoft.com/office/drawing/2014/main" id="{EC03338F-340B-5806-0713-DA7F1DDB1458}"/>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4" name="ホームベース 112">
              <a:extLst>
                <a:ext uri="{FF2B5EF4-FFF2-40B4-BE49-F238E27FC236}">
                  <a16:creationId xmlns:a16="http://schemas.microsoft.com/office/drawing/2014/main" id="{55320DA0-EB2F-5528-C5D6-C210D1D366C4}"/>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5" name="ホームベース 119">
              <a:extLst>
                <a:ext uri="{FF2B5EF4-FFF2-40B4-BE49-F238E27FC236}">
                  <a16:creationId xmlns:a16="http://schemas.microsoft.com/office/drawing/2014/main" id="{6D57443D-CB98-DEB7-CCB7-039CF0001C45}"/>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6" name="ホームベース 116">
              <a:extLst>
                <a:ext uri="{FF2B5EF4-FFF2-40B4-BE49-F238E27FC236}">
                  <a16:creationId xmlns:a16="http://schemas.microsoft.com/office/drawing/2014/main" id="{156A47D6-01A1-554F-D561-80CCEC6A83E3}"/>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7" name="ホームベース 113">
              <a:extLst>
                <a:ext uri="{FF2B5EF4-FFF2-40B4-BE49-F238E27FC236}">
                  <a16:creationId xmlns:a16="http://schemas.microsoft.com/office/drawing/2014/main" id="{D96DEB1C-4F7B-769F-4665-B98BEF755C46}"/>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8" name="ホームベース 112">
              <a:extLst>
                <a:ext uri="{FF2B5EF4-FFF2-40B4-BE49-F238E27FC236}">
                  <a16:creationId xmlns:a16="http://schemas.microsoft.com/office/drawing/2014/main" id="{8A79E239-953D-E378-055D-94A58F7A2330}"/>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9" name="ホームベース 119">
              <a:extLst>
                <a:ext uri="{FF2B5EF4-FFF2-40B4-BE49-F238E27FC236}">
                  <a16:creationId xmlns:a16="http://schemas.microsoft.com/office/drawing/2014/main" id="{F88385BF-B0F9-BBBA-F896-18853BD0774B}"/>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0" name="ホームベース 116">
              <a:extLst>
                <a:ext uri="{FF2B5EF4-FFF2-40B4-BE49-F238E27FC236}">
                  <a16:creationId xmlns:a16="http://schemas.microsoft.com/office/drawing/2014/main" id="{A205E61C-7215-11A5-C56E-D0251AFB5BD5}"/>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1" name="ホームベース 113">
              <a:extLst>
                <a:ext uri="{FF2B5EF4-FFF2-40B4-BE49-F238E27FC236}">
                  <a16:creationId xmlns:a16="http://schemas.microsoft.com/office/drawing/2014/main" id="{3CA11774-D129-70AC-0941-787AD8FC6A4E}"/>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2" name="ホームベース 112">
              <a:extLst>
                <a:ext uri="{FF2B5EF4-FFF2-40B4-BE49-F238E27FC236}">
                  <a16:creationId xmlns:a16="http://schemas.microsoft.com/office/drawing/2014/main" id="{B97886EC-DA77-0263-57F8-99EC5E9108DE}"/>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3" name="ホームベース 119">
              <a:extLst>
                <a:ext uri="{FF2B5EF4-FFF2-40B4-BE49-F238E27FC236}">
                  <a16:creationId xmlns:a16="http://schemas.microsoft.com/office/drawing/2014/main" id="{5701FD8F-8671-9500-2C93-48AC2239BECA}"/>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4" name="ホームベース 116">
              <a:extLst>
                <a:ext uri="{FF2B5EF4-FFF2-40B4-BE49-F238E27FC236}">
                  <a16:creationId xmlns:a16="http://schemas.microsoft.com/office/drawing/2014/main" id="{8573A573-896F-8B21-464B-D817C785697F}"/>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5" name="ホームベース 113">
              <a:extLst>
                <a:ext uri="{FF2B5EF4-FFF2-40B4-BE49-F238E27FC236}">
                  <a16:creationId xmlns:a16="http://schemas.microsoft.com/office/drawing/2014/main" id="{F512237C-BB0F-30F1-3CDE-39E18D113EC9}"/>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6" name="ホームベース 112">
              <a:extLst>
                <a:ext uri="{FF2B5EF4-FFF2-40B4-BE49-F238E27FC236}">
                  <a16:creationId xmlns:a16="http://schemas.microsoft.com/office/drawing/2014/main" id="{3EC7D1A6-52CB-1DD5-1EBA-2E138692FD9A}"/>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7" name="ホームベース 119">
              <a:extLst>
                <a:ext uri="{FF2B5EF4-FFF2-40B4-BE49-F238E27FC236}">
                  <a16:creationId xmlns:a16="http://schemas.microsoft.com/office/drawing/2014/main" id="{3BFEB8E5-E96D-8502-9ABE-85EE6D287567}"/>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8" name="ホームベース 116">
              <a:extLst>
                <a:ext uri="{FF2B5EF4-FFF2-40B4-BE49-F238E27FC236}">
                  <a16:creationId xmlns:a16="http://schemas.microsoft.com/office/drawing/2014/main" id="{DEFAEE1B-A23E-9E1A-04E7-1FCBE03671AB}"/>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9" name="ホームベース 113">
              <a:extLst>
                <a:ext uri="{FF2B5EF4-FFF2-40B4-BE49-F238E27FC236}">
                  <a16:creationId xmlns:a16="http://schemas.microsoft.com/office/drawing/2014/main" id="{CD3A4B8A-058A-B541-E5E2-12217F8D0AF8}"/>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0" name="ホームベース 112">
              <a:extLst>
                <a:ext uri="{FF2B5EF4-FFF2-40B4-BE49-F238E27FC236}">
                  <a16:creationId xmlns:a16="http://schemas.microsoft.com/office/drawing/2014/main" id="{FDA60815-6F6D-132D-FA10-1D79F118B05D}"/>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1" name="ホームベース 119">
              <a:extLst>
                <a:ext uri="{FF2B5EF4-FFF2-40B4-BE49-F238E27FC236}">
                  <a16:creationId xmlns:a16="http://schemas.microsoft.com/office/drawing/2014/main" id="{41D25D5D-F24D-E7FC-FC1B-31733B0E93DF}"/>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2" name="ホームベース 116">
              <a:extLst>
                <a:ext uri="{FF2B5EF4-FFF2-40B4-BE49-F238E27FC236}">
                  <a16:creationId xmlns:a16="http://schemas.microsoft.com/office/drawing/2014/main" id="{2D03A6A3-85E7-FC6A-558C-D9F5EBA208CF}"/>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3" name="ホームベース 119">
              <a:extLst>
                <a:ext uri="{FF2B5EF4-FFF2-40B4-BE49-F238E27FC236}">
                  <a16:creationId xmlns:a16="http://schemas.microsoft.com/office/drawing/2014/main" id="{03332984-CFFA-DA69-000E-7F3D209AFEE9}"/>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4" name="ホームベース 116">
              <a:extLst>
                <a:ext uri="{FF2B5EF4-FFF2-40B4-BE49-F238E27FC236}">
                  <a16:creationId xmlns:a16="http://schemas.microsoft.com/office/drawing/2014/main" id="{F9DDBE3B-2C3D-5BA7-3ED5-270DD74847E9}"/>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5" name="ホームベース 113">
              <a:extLst>
                <a:ext uri="{FF2B5EF4-FFF2-40B4-BE49-F238E27FC236}">
                  <a16:creationId xmlns:a16="http://schemas.microsoft.com/office/drawing/2014/main" id="{A824C4A1-0AD3-679A-092E-E1F09FB2DEDE}"/>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6" name="ホームベース 112">
              <a:extLst>
                <a:ext uri="{FF2B5EF4-FFF2-40B4-BE49-F238E27FC236}">
                  <a16:creationId xmlns:a16="http://schemas.microsoft.com/office/drawing/2014/main" id="{BFD9995B-0C50-0F5F-8CB2-EC0C3DA56872}"/>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7" name="ホームベース 119">
              <a:extLst>
                <a:ext uri="{FF2B5EF4-FFF2-40B4-BE49-F238E27FC236}">
                  <a16:creationId xmlns:a16="http://schemas.microsoft.com/office/drawing/2014/main" id="{19D3A51B-1B53-5AF6-6DB6-08477ABCB5B3}"/>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8" name="ホームベース 116">
              <a:extLst>
                <a:ext uri="{FF2B5EF4-FFF2-40B4-BE49-F238E27FC236}">
                  <a16:creationId xmlns:a16="http://schemas.microsoft.com/office/drawing/2014/main" id="{F76F0D71-37CB-619A-4516-57E7AF9886CD}"/>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9" name="ホームベース 113">
              <a:extLst>
                <a:ext uri="{FF2B5EF4-FFF2-40B4-BE49-F238E27FC236}">
                  <a16:creationId xmlns:a16="http://schemas.microsoft.com/office/drawing/2014/main" id="{29DAF118-64CD-8366-CA1C-E2AED55D2397}"/>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0" name="ホームベース 112">
              <a:extLst>
                <a:ext uri="{FF2B5EF4-FFF2-40B4-BE49-F238E27FC236}">
                  <a16:creationId xmlns:a16="http://schemas.microsoft.com/office/drawing/2014/main" id="{C33E9B64-8723-14A9-1178-ED0D101E2654}"/>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1" name="ホームベース 80">
              <a:extLst>
                <a:ext uri="{FF2B5EF4-FFF2-40B4-BE49-F238E27FC236}">
                  <a16:creationId xmlns:a16="http://schemas.microsoft.com/office/drawing/2014/main" id="{E7366BB0-B8A9-AFC6-F16A-1CC20472BC3D}"/>
                </a:ext>
              </a:extLst>
            </p:cNvPr>
            <p:cNvSpPr/>
            <p:nvPr/>
          </p:nvSpPr>
          <p:spPr>
            <a:xfrm>
              <a:off x="3066073" y="6767995"/>
              <a:ext cx="2939085"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割引制度の厳格な運用</a:t>
              </a:r>
            </a:p>
          </p:txBody>
        </p:sp>
      </p:grpSp>
      <p:grpSp>
        <p:nvGrpSpPr>
          <p:cNvPr id="6" name="グループ化 5">
            <a:extLst>
              <a:ext uri="{FF2B5EF4-FFF2-40B4-BE49-F238E27FC236}">
                <a16:creationId xmlns:a16="http://schemas.microsoft.com/office/drawing/2014/main" id="{B49D66FD-F450-E249-CDF6-942C6CAA081A}"/>
              </a:ext>
            </a:extLst>
          </p:cNvPr>
          <p:cNvGrpSpPr/>
          <p:nvPr/>
        </p:nvGrpSpPr>
        <p:grpSpPr>
          <a:xfrm>
            <a:off x="2767986" y="5599666"/>
            <a:ext cx="6949208" cy="288000"/>
            <a:chOff x="3153638" y="6767995"/>
            <a:chExt cx="6787418" cy="297144"/>
          </a:xfrm>
        </p:grpSpPr>
        <p:sp>
          <p:nvSpPr>
            <p:cNvPr id="9" name="ホームベース 119">
              <a:extLst>
                <a:ext uri="{FF2B5EF4-FFF2-40B4-BE49-F238E27FC236}">
                  <a16:creationId xmlns:a16="http://schemas.microsoft.com/office/drawing/2014/main" id="{60F16D6E-C455-157E-225C-2DD15AFF744C}"/>
                </a:ext>
              </a:extLst>
            </p:cNvPr>
            <p:cNvSpPr/>
            <p:nvPr/>
          </p:nvSpPr>
          <p:spPr>
            <a:xfrm>
              <a:off x="7094062"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ホームベース 116">
              <a:extLst>
                <a:ext uri="{FF2B5EF4-FFF2-40B4-BE49-F238E27FC236}">
                  <a16:creationId xmlns:a16="http://schemas.microsoft.com/office/drawing/2014/main" id="{C23AFAA6-EE8A-10F4-7820-27D0BD82FAAD}"/>
                </a:ext>
              </a:extLst>
            </p:cNvPr>
            <p:cNvSpPr/>
            <p:nvPr/>
          </p:nvSpPr>
          <p:spPr>
            <a:xfrm>
              <a:off x="70064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ホームベース 113">
              <a:extLst>
                <a:ext uri="{FF2B5EF4-FFF2-40B4-BE49-F238E27FC236}">
                  <a16:creationId xmlns:a16="http://schemas.microsoft.com/office/drawing/2014/main" id="{F314E3C7-AE41-291B-B0EF-8E5B8EA92589}"/>
                </a:ext>
              </a:extLst>
            </p:cNvPr>
            <p:cNvSpPr/>
            <p:nvPr/>
          </p:nvSpPr>
          <p:spPr>
            <a:xfrm>
              <a:off x="69189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ホームベース 112">
              <a:extLst>
                <a:ext uri="{FF2B5EF4-FFF2-40B4-BE49-F238E27FC236}">
                  <a16:creationId xmlns:a16="http://schemas.microsoft.com/office/drawing/2014/main" id="{6C73EBF3-291A-0921-C72C-9230D681A826}"/>
                </a:ext>
              </a:extLst>
            </p:cNvPr>
            <p:cNvSpPr/>
            <p:nvPr/>
          </p:nvSpPr>
          <p:spPr>
            <a:xfrm>
              <a:off x="68313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ホームベース 119">
              <a:extLst>
                <a:ext uri="{FF2B5EF4-FFF2-40B4-BE49-F238E27FC236}">
                  <a16:creationId xmlns:a16="http://schemas.microsoft.com/office/drawing/2014/main" id="{77B24AF5-53C2-A1B6-8560-E74D8594E7EF}"/>
                </a:ext>
              </a:extLst>
            </p:cNvPr>
            <p:cNvSpPr/>
            <p:nvPr/>
          </p:nvSpPr>
          <p:spPr>
            <a:xfrm>
              <a:off x="67438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ホームベース 116">
              <a:extLst>
                <a:ext uri="{FF2B5EF4-FFF2-40B4-BE49-F238E27FC236}">
                  <a16:creationId xmlns:a16="http://schemas.microsoft.com/office/drawing/2014/main" id="{319BA862-981E-ACFA-7FD4-28AC8A980675}"/>
                </a:ext>
              </a:extLst>
            </p:cNvPr>
            <p:cNvSpPr/>
            <p:nvPr/>
          </p:nvSpPr>
          <p:spPr>
            <a:xfrm>
              <a:off x="66562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ホームベース 113">
              <a:extLst>
                <a:ext uri="{FF2B5EF4-FFF2-40B4-BE49-F238E27FC236}">
                  <a16:creationId xmlns:a16="http://schemas.microsoft.com/office/drawing/2014/main" id="{693A8926-30EA-13EC-B1DE-85D75C63BB01}"/>
                </a:ext>
              </a:extLst>
            </p:cNvPr>
            <p:cNvSpPr/>
            <p:nvPr/>
          </p:nvSpPr>
          <p:spPr>
            <a:xfrm>
              <a:off x="65686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ホームベース 112">
              <a:extLst>
                <a:ext uri="{FF2B5EF4-FFF2-40B4-BE49-F238E27FC236}">
                  <a16:creationId xmlns:a16="http://schemas.microsoft.com/office/drawing/2014/main" id="{C7599200-CB87-2E21-5CB5-2C2DA45509E6}"/>
                </a:ext>
              </a:extLst>
            </p:cNvPr>
            <p:cNvSpPr/>
            <p:nvPr/>
          </p:nvSpPr>
          <p:spPr>
            <a:xfrm>
              <a:off x="64811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ホームベース 119">
              <a:extLst>
                <a:ext uri="{FF2B5EF4-FFF2-40B4-BE49-F238E27FC236}">
                  <a16:creationId xmlns:a16="http://schemas.microsoft.com/office/drawing/2014/main" id="{91E128BB-0BEE-B6F9-37F0-03554D4A3116}"/>
                </a:ext>
              </a:extLst>
            </p:cNvPr>
            <p:cNvSpPr/>
            <p:nvPr/>
          </p:nvSpPr>
          <p:spPr>
            <a:xfrm>
              <a:off x="63935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 name="ホームベース 116">
              <a:extLst>
                <a:ext uri="{FF2B5EF4-FFF2-40B4-BE49-F238E27FC236}">
                  <a16:creationId xmlns:a16="http://schemas.microsoft.com/office/drawing/2014/main" id="{077B9A5E-58D4-9847-AA71-CB71066D3168}"/>
                </a:ext>
              </a:extLst>
            </p:cNvPr>
            <p:cNvSpPr/>
            <p:nvPr/>
          </p:nvSpPr>
          <p:spPr>
            <a:xfrm>
              <a:off x="63059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ホームベース 113">
              <a:extLst>
                <a:ext uri="{FF2B5EF4-FFF2-40B4-BE49-F238E27FC236}">
                  <a16:creationId xmlns:a16="http://schemas.microsoft.com/office/drawing/2014/main" id="{51FD4170-6DB5-0DAF-6214-18114CCE9875}"/>
                </a:ext>
              </a:extLst>
            </p:cNvPr>
            <p:cNvSpPr/>
            <p:nvPr/>
          </p:nvSpPr>
          <p:spPr>
            <a:xfrm>
              <a:off x="62184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3" name="ホームベース 112">
              <a:extLst>
                <a:ext uri="{FF2B5EF4-FFF2-40B4-BE49-F238E27FC236}">
                  <a16:creationId xmlns:a16="http://schemas.microsoft.com/office/drawing/2014/main" id="{8C49B259-1454-64E7-6119-EC59CC26DC71}"/>
                </a:ext>
              </a:extLst>
            </p:cNvPr>
            <p:cNvSpPr/>
            <p:nvPr/>
          </p:nvSpPr>
          <p:spPr>
            <a:xfrm>
              <a:off x="61308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ホームベース 119">
              <a:extLst>
                <a:ext uri="{FF2B5EF4-FFF2-40B4-BE49-F238E27FC236}">
                  <a16:creationId xmlns:a16="http://schemas.microsoft.com/office/drawing/2014/main" id="{9F191087-BB40-F036-A87F-6FB5C6A59D2C}"/>
                </a:ext>
              </a:extLst>
            </p:cNvPr>
            <p:cNvSpPr/>
            <p:nvPr/>
          </p:nvSpPr>
          <p:spPr>
            <a:xfrm>
              <a:off x="60432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ホームベース 116">
              <a:extLst>
                <a:ext uri="{FF2B5EF4-FFF2-40B4-BE49-F238E27FC236}">
                  <a16:creationId xmlns:a16="http://schemas.microsoft.com/office/drawing/2014/main" id="{9B1C9B7A-36F1-1B77-05EC-FF70AF6ED160}"/>
                </a:ext>
              </a:extLst>
            </p:cNvPr>
            <p:cNvSpPr/>
            <p:nvPr/>
          </p:nvSpPr>
          <p:spPr>
            <a:xfrm>
              <a:off x="59557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ホームベース 113">
              <a:extLst>
                <a:ext uri="{FF2B5EF4-FFF2-40B4-BE49-F238E27FC236}">
                  <a16:creationId xmlns:a16="http://schemas.microsoft.com/office/drawing/2014/main" id="{56B15739-FF9E-9949-BD53-6580B98A2AB2}"/>
                </a:ext>
              </a:extLst>
            </p:cNvPr>
            <p:cNvSpPr/>
            <p:nvPr/>
          </p:nvSpPr>
          <p:spPr>
            <a:xfrm>
              <a:off x="58681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ホームベース 112">
              <a:extLst>
                <a:ext uri="{FF2B5EF4-FFF2-40B4-BE49-F238E27FC236}">
                  <a16:creationId xmlns:a16="http://schemas.microsoft.com/office/drawing/2014/main" id="{8074B727-D915-4968-DDAA-24634785E1C7}"/>
                </a:ext>
              </a:extLst>
            </p:cNvPr>
            <p:cNvSpPr/>
            <p:nvPr/>
          </p:nvSpPr>
          <p:spPr>
            <a:xfrm>
              <a:off x="57805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8" name="ホームベース 119">
              <a:extLst>
                <a:ext uri="{FF2B5EF4-FFF2-40B4-BE49-F238E27FC236}">
                  <a16:creationId xmlns:a16="http://schemas.microsoft.com/office/drawing/2014/main" id="{5AC19A9C-7D1A-43E9-B72A-1B21DDD0860E}"/>
                </a:ext>
              </a:extLst>
            </p:cNvPr>
            <p:cNvSpPr/>
            <p:nvPr/>
          </p:nvSpPr>
          <p:spPr>
            <a:xfrm>
              <a:off x="56930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ホームベース 116">
              <a:extLst>
                <a:ext uri="{FF2B5EF4-FFF2-40B4-BE49-F238E27FC236}">
                  <a16:creationId xmlns:a16="http://schemas.microsoft.com/office/drawing/2014/main" id="{F26C8ED4-1405-0D62-46EF-623603DB2A56}"/>
                </a:ext>
              </a:extLst>
            </p:cNvPr>
            <p:cNvSpPr/>
            <p:nvPr/>
          </p:nvSpPr>
          <p:spPr>
            <a:xfrm>
              <a:off x="56054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ホームベース 113">
              <a:extLst>
                <a:ext uri="{FF2B5EF4-FFF2-40B4-BE49-F238E27FC236}">
                  <a16:creationId xmlns:a16="http://schemas.microsoft.com/office/drawing/2014/main" id="{614C6A56-A94F-FF92-1572-DF1D5C914238}"/>
                </a:ext>
              </a:extLst>
            </p:cNvPr>
            <p:cNvSpPr/>
            <p:nvPr/>
          </p:nvSpPr>
          <p:spPr>
            <a:xfrm>
              <a:off x="55178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ホームベース 112">
              <a:extLst>
                <a:ext uri="{FF2B5EF4-FFF2-40B4-BE49-F238E27FC236}">
                  <a16:creationId xmlns:a16="http://schemas.microsoft.com/office/drawing/2014/main" id="{A6027B7B-02F8-C376-3B6C-6DD9AA4EB496}"/>
                </a:ext>
              </a:extLst>
            </p:cNvPr>
            <p:cNvSpPr/>
            <p:nvPr/>
          </p:nvSpPr>
          <p:spPr>
            <a:xfrm>
              <a:off x="54303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ホームベース 119">
              <a:extLst>
                <a:ext uri="{FF2B5EF4-FFF2-40B4-BE49-F238E27FC236}">
                  <a16:creationId xmlns:a16="http://schemas.microsoft.com/office/drawing/2014/main" id="{AFFDB56B-CBA3-C404-575F-19BC3C6AC75F}"/>
                </a:ext>
              </a:extLst>
            </p:cNvPr>
            <p:cNvSpPr/>
            <p:nvPr/>
          </p:nvSpPr>
          <p:spPr>
            <a:xfrm>
              <a:off x="53427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3" name="ホームベース 116">
              <a:extLst>
                <a:ext uri="{FF2B5EF4-FFF2-40B4-BE49-F238E27FC236}">
                  <a16:creationId xmlns:a16="http://schemas.microsoft.com/office/drawing/2014/main" id="{E4B7CC04-A22A-E26E-A394-925B43463651}"/>
                </a:ext>
              </a:extLst>
            </p:cNvPr>
            <p:cNvSpPr/>
            <p:nvPr/>
          </p:nvSpPr>
          <p:spPr>
            <a:xfrm>
              <a:off x="52551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ホームベース 113">
              <a:extLst>
                <a:ext uri="{FF2B5EF4-FFF2-40B4-BE49-F238E27FC236}">
                  <a16:creationId xmlns:a16="http://schemas.microsoft.com/office/drawing/2014/main" id="{8BF20ABD-ABA0-BA47-A8FD-FE21F336E8E8}"/>
                </a:ext>
              </a:extLst>
            </p:cNvPr>
            <p:cNvSpPr/>
            <p:nvPr/>
          </p:nvSpPr>
          <p:spPr>
            <a:xfrm>
              <a:off x="51676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ホームベース 112">
              <a:extLst>
                <a:ext uri="{FF2B5EF4-FFF2-40B4-BE49-F238E27FC236}">
                  <a16:creationId xmlns:a16="http://schemas.microsoft.com/office/drawing/2014/main" id="{0ADBDC35-F2C5-8ABB-D9E9-9A3EB03802E7}"/>
                </a:ext>
              </a:extLst>
            </p:cNvPr>
            <p:cNvSpPr/>
            <p:nvPr/>
          </p:nvSpPr>
          <p:spPr>
            <a:xfrm>
              <a:off x="50800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6" name="ホームベース 119">
              <a:extLst>
                <a:ext uri="{FF2B5EF4-FFF2-40B4-BE49-F238E27FC236}">
                  <a16:creationId xmlns:a16="http://schemas.microsoft.com/office/drawing/2014/main" id="{90E704AC-ECF7-EC72-877B-5016C72DDB9E}"/>
                </a:ext>
              </a:extLst>
            </p:cNvPr>
            <p:cNvSpPr/>
            <p:nvPr/>
          </p:nvSpPr>
          <p:spPr>
            <a:xfrm>
              <a:off x="49925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ホームベース 116">
              <a:extLst>
                <a:ext uri="{FF2B5EF4-FFF2-40B4-BE49-F238E27FC236}">
                  <a16:creationId xmlns:a16="http://schemas.microsoft.com/office/drawing/2014/main" id="{9068ACC3-0085-D413-E423-F573B205063B}"/>
                </a:ext>
              </a:extLst>
            </p:cNvPr>
            <p:cNvSpPr/>
            <p:nvPr/>
          </p:nvSpPr>
          <p:spPr>
            <a:xfrm>
              <a:off x="49049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 name="ホームベース 113">
              <a:extLst>
                <a:ext uri="{FF2B5EF4-FFF2-40B4-BE49-F238E27FC236}">
                  <a16:creationId xmlns:a16="http://schemas.microsoft.com/office/drawing/2014/main" id="{09F4C08A-6BAF-5F66-1CFF-7360D0F5D11B}"/>
                </a:ext>
              </a:extLst>
            </p:cNvPr>
            <p:cNvSpPr/>
            <p:nvPr/>
          </p:nvSpPr>
          <p:spPr>
            <a:xfrm>
              <a:off x="481737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9" name="ホームベース 112">
              <a:extLst>
                <a:ext uri="{FF2B5EF4-FFF2-40B4-BE49-F238E27FC236}">
                  <a16:creationId xmlns:a16="http://schemas.microsoft.com/office/drawing/2014/main" id="{4A008927-28E6-662E-5853-D984B2C6EDE1}"/>
                </a:ext>
              </a:extLst>
            </p:cNvPr>
            <p:cNvSpPr/>
            <p:nvPr/>
          </p:nvSpPr>
          <p:spPr>
            <a:xfrm>
              <a:off x="472980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0" name="ホームベース 119">
              <a:extLst>
                <a:ext uri="{FF2B5EF4-FFF2-40B4-BE49-F238E27FC236}">
                  <a16:creationId xmlns:a16="http://schemas.microsoft.com/office/drawing/2014/main" id="{0889C047-D0AB-F9F8-6DE6-B259A7BDA8BF}"/>
                </a:ext>
              </a:extLst>
            </p:cNvPr>
            <p:cNvSpPr/>
            <p:nvPr/>
          </p:nvSpPr>
          <p:spPr>
            <a:xfrm>
              <a:off x="464224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1" name="ホームベース 116">
              <a:extLst>
                <a:ext uri="{FF2B5EF4-FFF2-40B4-BE49-F238E27FC236}">
                  <a16:creationId xmlns:a16="http://schemas.microsoft.com/office/drawing/2014/main" id="{0B70B597-9531-8CFE-EE39-C94C85F583D8}"/>
                </a:ext>
              </a:extLst>
            </p:cNvPr>
            <p:cNvSpPr/>
            <p:nvPr/>
          </p:nvSpPr>
          <p:spPr>
            <a:xfrm>
              <a:off x="455467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ホームベース 113">
              <a:extLst>
                <a:ext uri="{FF2B5EF4-FFF2-40B4-BE49-F238E27FC236}">
                  <a16:creationId xmlns:a16="http://schemas.microsoft.com/office/drawing/2014/main" id="{5E886FCE-2F25-58E8-D7EA-522916CE2F6F}"/>
                </a:ext>
              </a:extLst>
            </p:cNvPr>
            <p:cNvSpPr/>
            <p:nvPr/>
          </p:nvSpPr>
          <p:spPr>
            <a:xfrm>
              <a:off x="446711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 name="ホームベース 112">
              <a:extLst>
                <a:ext uri="{FF2B5EF4-FFF2-40B4-BE49-F238E27FC236}">
                  <a16:creationId xmlns:a16="http://schemas.microsoft.com/office/drawing/2014/main" id="{28380BF0-E368-1D83-2792-64ADC309691F}"/>
                </a:ext>
              </a:extLst>
            </p:cNvPr>
            <p:cNvSpPr/>
            <p:nvPr/>
          </p:nvSpPr>
          <p:spPr>
            <a:xfrm>
              <a:off x="437954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ホームベース 119">
              <a:extLst>
                <a:ext uri="{FF2B5EF4-FFF2-40B4-BE49-F238E27FC236}">
                  <a16:creationId xmlns:a16="http://schemas.microsoft.com/office/drawing/2014/main" id="{4730740F-9C14-F7EF-C65F-59810FEB2565}"/>
                </a:ext>
              </a:extLst>
            </p:cNvPr>
            <p:cNvSpPr/>
            <p:nvPr/>
          </p:nvSpPr>
          <p:spPr>
            <a:xfrm>
              <a:off x="429198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5" name="ホームベース 116">
              <a:extLst>
                <a:ext uri="{FF2B5EF4-FFF2-40B4-BE49-F238E27FC236}">
                  <a16:creationId xmlns:a16="http://schemas.microsoft.com/office/drawing/2014/main" id="{CA1119A5-39BA-C262-909D-6BC948086B0E}"/>
                </a:ext>
              </a:extLst>
            </p:cNvPr>
            <p:cNvSpPr/>
            <p:nvPr/>
          </p:nvSpPr>
          <p:spPr>
            <a:xfrm>
              <a:off x="420441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6" name="ホームベース 113">
              <a:extLst>
                <a:ext uri="{FF2B5EF4-FFF2-40B4-BE49-F238E27FC236}">
                  <a16:creationId xmlns:a16="http://schemas.microsoft.com/office/drawing/2014/main" id="{CD29CCDB-9284-C18A-95AE-FABEF1FDD4B8}"/>
                </a:ext>
              </a:extLst>
            </p:cNvPr>
            <p:cNvSpPr/>
            <p:nvPr/>
          </p:nvSpPr>
          <p:spPr>
            <a:xfrm>
              <a:off x="411685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 name="ホームベース 112">
              <a:extLst>
                <a:ext uri="{FF2B5EF4-FFF2-40B4-BE49-F238E27FC236}">
                  <a16:creationId xmlns:a16="http://schemas.microsoft.com/office/drawing/2014/main" id="{CA0A77AA-923E-670A-6821-18336B21D174}"/>
                </a:ext>
              </a:extLst>
            </p:cNvPr>
            <p:cNvSpPr/>
            <p:nvPr/>
          </p:nvSpPr>
          <p:spPr>
            <a:xfrm>
              <a:off x="402928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8" name="ホームベース 119">
              <a:extLst>
                <a:ext uri="{FF2B5EF4-FFF2-40B4-BE49-F238E27FC236}">
                  <a16:creationId xmlns:a16="http://schemas.microsoft.com/office/drawing/2014/main" id="{81865CDE-5F4B-A354-B795-07026BAAD19A}"/>
                </a:ext>
              </a:extLst>
            </p:cNvPr>
            <p:cNvSpPr/>
            <p:nvPr/>
          </p:nvSpPr>
          <p:spPr>
            <a:xfrm>
              <a:off x="394172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ホームベース 116">
              <a:extLst>
                <a:ext uri="{FF2B5EF4-FFF2-40B4-BE49-F238E27FC236}">
                  <a16:creationId xmlns:a16="http://schemas.microsoft.com/office/drawing/2014/main" id="{1815C749-CB56-263D-3388-0D725FF64E86}"/>
                </a:ext>
              </a:extLst>
            </p:cNvPr>
            <p:cNvSpPr/>
            <p:nvPr/>
          </p:nvSpPr>
          <p:spPr>
            <a:xfrm>
              <a:off x="385415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0" name="ホームベース 119">
              <a:extLst>
                <a:ext uri="{FF2B5EF4-FFF2-40B4-BE49-F238E27FC236}">
                  <a16:creationId xmlns:a16="http://schemas.microsoft.com/office/drawing/2014/main" id="{60679516-C93E-8CDA-3F57-73D7DBE780BB}"/>
                </a:ext>
              </a:extLst>
            </p:cNvPr>
            <p:cNvSpPr/>
            <p:nvPr/>
          </p:nvSpPr>
          <p:spPr>
            <a:xfrm>
              <a:off x="376659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ホームベース 116">
              <a:extLst>
                <a:ext uri="{FF2B5EF4-FFF2-40B4-BE49-F238E27FC236}">
                  <a16:creationId xmlns:a16="http://schemas.microsoft.com/office/drawing/2014/main" id="{8B6052B9-4C87-BB30-FB72-163428775D5D}"/>
                </a:ext>
              </a:extLst>
            </p:cNvPr>
            <p:cNvSpPr/>
            <p:nvPr/>
          </p:nvSpPr>
          <p:spPr>
            <a:xfrm>
              <a:off x="367902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2" name="ホームベース 113">
              <a:extLst>
                <a:ext uri="{FF2B5EF4-FFF2-40B4-BE49-F238E27FC236}">
                  <a16:creationId xmlns:a16="http://schemas.microsoft.com/office/drawing/2014/main" id="{D131BAE5-AEA8-B160-4051-B41451632BB4}"/>
                </a:ext>
              </a:extLst>
            </p:cNvPr>
            <p:cNvSpPr/>
            <p:nvPr/>
          </p:nvSpPr>
          <p:spPr>
            <a:xfrm>
              <a:off x="359146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4" name="ホームベース 112">
              <a:extLst>
                <a:ext uri="{FF2B5EF4-FFF2-40B4-BE49-F238E27FC236}">
                  <a16:creationId xmlns:a16="http://schemas.microsoft.com/office/drawing/2014/main" id="{69825F62-AE0C-56F6-6DE8-A75402863B76}"/>
                </a:ext>
              </a:extLst>
            </p:cNvPr>
            <p:cNvSpPr/>
            <p:nvPr/>
          </p:nvSpPr>
          <p:spPr>
            <a:xfrm>
              <a:off x="350389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5" name="ホームベース 119">
              <a:extLst>
                <a:ext uri="{FF2B5EF4-FFF2-40B4-BE49-F238E27FC236}">
                  <a16:creationId xmlns:a16="http://schemas.microsoft.com/office/drawing/2014/main" id="{5838E397-0BBE-96BA-053C-FD1ECF300FB3}"/>
                </a:ext>
              </a:extLst>
            </p:cNvPr>
            <p:cNvSpPr/>
            <p:nvPr/>
          </p:nvSpPr>
          <p:spPr>
            <a:xfrm>
              <a:off x="341633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6" name="ホームベース 116">
              <a:extLst>
                <a:ext uri="{FF2B5EF4-FFF2-40B4-BE49-F238E27FC236}">
                  <a16:creationId xmlns:a16="http://schemas.microsoft.com/office/drawing/2014/main" id="{3B9D4BB2-7935-065B-D5D5-F285F0FFEC79}"/>
                </a:ext>
              </a:extLst>
            </p:cNvPr>
            <p:cNvSpPr/>
            <p:nvPr/>
          </p:nvSpPr>
          <p:spPr>
            <a:xfrm>
              <a:off x="332876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ホームベース 113">
              <a:extLst>
                <a:ext uri="{FF2B5EF4-FFF2-40B4-BE49-F238E27FC236}">
                  <a16:creationId xmlns:a16="http://schemas.microsoft.com/office/drawing/2014/main" id="{27D8DC43-9644-1F02-B332-72F110FA2876}"/>
                </a:ext>
              </a:extLst>
            </p:cNvPr>
            <p:cNvSpPr/>
            <p:nvPr/>
          </p:nvSpPr>
          <p:spPr>
            <a:xfrm>
              <a:off x="3241203" y="6767995"/>
              <a:ext cx="2846994"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58" name="ホームベース 112">
              <a:extLst>
                <a:ext uri="{FF2B5EF4-FFF2-40B4-BE49-F238E27FC236}">
                  <a16:creationId xmlns:a16="http://schemas.microsoft.com/office/drawing/2014/main" id="{76F4D598-972E-693C-93E0-42886BFD5B85}"/>
                </a:ext>
              </a:extLst>
            </p:cNvPr>
            <p:cNvSpPr/>
            <p:nvPr/>
          </p:nvSpPr>
          <p:spPr>
            <a:xfrm>
              <a:off x="3153638" y="6767995"/>
              <a:ext cx="2846994" cy="297144"/>
            </a:xfrm>
            <a:prstGeom prst="homePlate">
              <a:avLst/>
            </a:prstGeom>
            <a:solidFill>
              <a:schemeClr val="bg1"/>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40" name="ホームベース 219">
            <a:extLst>
              <a:ext uri="{FF2B5EF4-FFF2-40B4-BE49-F238E27FC236}">
                <a16:creationId xmlns:a16="http://schemas.microsoft.com/office/drawing/2014/main" id="{9A474E84-D5A1-16EE-E473-5E0FAC4A847D}"/>
              </a:ext>
            </a:extLst>
          </p:cNvPr>
          <p:cNvSpPr/>
          <p:nvPr/>
        </p:nvSpPr>
        <p:spPr>
          <a:xfrm>
            <a:off x="3521184" y="5599666"/>
            <a:ext cx="2052000"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高速道路</a:t>
            </a:r>
            <a:r>
              <a:rPr kumimoji="0" lang="en-US" altLang="ja-JP" sz="929"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IC</a:t>
            </a:r>
            <a:r>
              <a:rPr kumimoji="0" lang="ja-JP" altLang="en-US" sz="929"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近傍に立地した</a:t>
            </a:r>
            <a:endParaRPr kumimoji="0" lang="en-US" altLang="ja-JP" sz="929"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物流拠点施設の整備促進</a:t>
            </a:r>
          </a:p>
        </p:txBody>
      </p:sp>
      <p:sp>
        <p:nvSpPr>
          <p:cNvPr id="141" name="ホームベース 211">
            <a:extLst>
              <a:ext uri="{FF2B5EF4-FFF2-40B4-BE49-F238E27FC236}">
                <a16:creationId xmlns:a16="http://schemas.microsoft.com/office/drawing/2014/main" id="{404DF0B3-2593-25D3-6D94-8C4C87DC431E}"/>
              </a:ext>
            </a:extLst>
          </p:cNvPr>
          <p:cNvSpPr/>
          <p:nvPr/>
        </p:nvSpPr>
        <p:spPr>
          <a:xfrm>
            <a:off x="53334" y="5599666"/>
            <a:ext cx="3463777"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物流総合効率化法に基づく出資制度創設に向けた検討</a:t>
            </a:r>
          </a:p>
        </p:txBody>
      </p:sp>
      <p:sp>
        <p:nvSpPr>
          <p:cNvPr id="106" name="ホームベース 193">
            <a:extLst>
              <a:ext uri="{FF2B5EF4-FFF2-40B4-BE49-F238E27FC236}">
                <a16:creationId xmlns:a16="http://schemas.microsoft.com/office/drawing/2014/main" id="{6EC57E37-3196-2356-AE4D-0BF955D41BAB}"/>
              </a:ext>
            </a:extLst>
          </p:cNvPr>
          <p:cNvSpPr/>
          <p:nvPr/>
        </p:nvSpPr>
        <p:spPr>
          <a:xfrm>
            <a:off x="3851668" y="4092073"/>
            <a:ext cx="5901242" cy="297144"/>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引上げの影響を見極めた上で、新たな車両開発等の状況変化が生じた際には更なる引上げを検討</a:t>
            </a:r>
          </a:p>
        </p:txBody>
      </p:sp>
      <p:sp>
        <p:nvSpPr>
          <p:cNvPr id="83" name="山形 203">
            <a:extLst>
              <a:ext uri="{FF2B5EF4-FFF2-40B4-BE49-F238E27FC236}">
                <a16:creationId xmlns:a16="http://schemas.microsoft.com/office/drawing/2014/main" id="{2466368C-FB45-FA17-CD09-93CFB390D505}"/>
              </a:ext>
            </a:extLst>
          </p:cNvPr>
          <p:cNvSpPr/>
          <p:nvPr/>
        </p:nvSpPr>
        <p:spPr>
          <a:xfrm>
            <a:off x="2436993" y="4088589"/>
            <a:ext cx="1556584" cy="297144"/>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速度規制の引上げ</a:t>
            </a:r>
          </a:p>
        </p:txBody>
      </p:sp>
      <p:sp>
        <p:nvSpPr>
          <p:cNvPr id="59" name="テキスト ボックス 58">
            <a:extLst>
              <a:ext uri="{FF2B5EF4-FFF2-40B4-BE49-F238E27FC236}">
                <a16:creationId xmlns:a16="http://schemas.microsoft.com/office/drawing/2014/main" id="{F8DAF39B-024C-0D7E-3871-A510869AAF06}"/>
              </a:ext>
            </a:extLst>
          </p:cNvPr>
          <p:cNvSpPr txBox="1"/>
          <p:nvPr/>
        </p:nvSpPr>
        <p:spPr>
          <a:xfrm>
            <a:off x="3827123" y="5050241"/>
            <a:ext cx="1669047" cy="19448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☆事業者のニーズを踏まえ拡充</a:t>
            </a:r>
          </a:p>
        </p:txBody>
      </p:sp>
      <p:sp>
        <p:nvSpPr>
          <p:cNvPr id="107" name="ホームベース 209">
            <a:extLst>
              <a:ext uri="{FF2B5EF4-FFF2-40B4-BE49-F238E27FC236}">
                <a16:creationId xmlns:a16="http://schemas.microsoft.com/office/drawing/2014/main" id="{EC64DE53-BE6C-BA94-7137-FA4326959CE0}"/>
              </a:ext>
            </a:extLst>
          </p:cNvPr>
          <p:cNvSpPr/>
          <p:nvPr/>
        </p:nvSpPr>
        <p:spPr>
          <a:xfrm>
            <a:off x="54940" y="6568723"/>
            <a:ext cx="9684000" cy="185715"/>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ETC</a:t>
            </a: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専用化の推進</a:t>
            </a:r>
          </a:p>
        </p:txBody>
      </p:sp>
      <p:sp>
        <p:nvSpPr>
          <p:cNvPr id="104" name="スライド番号プレースホルダー 1">
            <a:extLst>
              <a:ext uri="{FF2B5EF4-FFF2-40B4-BE49-F238E27FC236}">
                <a16:creationId xmlns:a16="http://schemas.microsoft.com/office/drawing/2014/main" id="{459E291E-25B9-F47F-8E3B-E0495D257D58}"/>
              </a:ext>
            </a:extLst>
          </p:cNvPr>
          <p:cNvSpPr>
            <a:spLocks noGrp="1"/>
          </p:cNvSpPr>
          <p:nvPr>
            <p:ph type="sldNum" sz="quarter" idx="12"/>
          </p:nvPr>
        </p:nvSpPr>
        <p:spPr>
          <a:xfrm>
            <a:off x="7750742" y="6581775"/>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8" name="テキスト ボックス 107">
            <a:extLst>
              <a:ext uri="{FF2B5EF4-FFF2-40B4-BE49-F238E27FC236}">
                <a16:creationId xmlns:a16="http://schemas.microsoft.com/office/drawing/2014/main" id="{A717AC6B-3B52-3218-23C0-D67CCB2671D6}"/>
              </a:ext>
            </a:extLst>
          </p:cNvPr>
          <p:cNvSpPr txBox="1"/>
          <p:nvPr/>
        </p:nvSpPr>
        <p:spPr>
          <a:xfrm>
            <a:off x="6858606" y="1683953"/>
            <a:ext cx="727575" cy="18466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物流拠点</a:t>
            </a:r>
            <a:r>
              <a:rPr kumimoji="0" lang="en-US" altLang="ja-JP"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a:t>
            </a:r>
          </a:p>
        </p:txBody>
      </p:sp>
    </p:spTree>
    <p:extLst>
      <p:ext uri="{BB962C8B-B14F-4D97-AF65-F5344CB8AC3E}">
        <p14:creationId xmlns:p14="http://schemas.microsoft.com/office/powerpoint/2010/main" val="4236986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テキスト ボックス 77">
            <a:extLst>
              <a:ext uri="{FF2B5EF4-FFF2-40B4-BE49-F238E27FC236}">
                <a16:creationId xmlns:a16="http://schemas.microsoft.com/office/drawing/2014/main" id="{B88EBD2B-F3E0-F119-20C6-A301CA2ADFA8}"/>
              </a:ext>
            </a:extLst>
          </p:cNvPr>
          <p:cNvSpPr txBox="1"/>
          <p:nvPr/>
        </p:nvSpPr>
        <p:spPr>
          <a:xfrm>
            <a:off x="88070" y="628352"/>
            <a:ext cx="6521909" cy="2945112"/>
          </a:xfrm>
          <a:prstGeom prst="rect">
            <a:avLst/>
          </a:prstGeom>
          <a:noFill/>
          <a:ln w="28575">
            <a:solidFill>
              <a:schemeClr val="tx2"/>
            </a:solidFill>
          </a:ln>
        </p:spPr>
        <p:txBody>
          <a:bodyPr wrap="square" lIns="0" rtlCol="0">
            <a:noAutofit/>
          </a:bodyPr>
          <a:lstStyle/>
          <a:p>
            <a:pPr marL="252000" marR="0" lvl="0" indent="-122400" algn="just" defTabSz="457200" rtl="0" eaLnBrk="1" fontAlgn="auto" latinLnBrk="0" hangingPunct="1">
              <a:lnSpc>
                <a:spcPts val="1800"/>
              </a:lnSpc>
              <a:spcBef>
                <a:spcPts val="0"/>
              </a:spcBef>
              <a:spcAft>
                <a:spcPts val="6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コンビニ受取や置き配、ゆとりある配送日時の指定など、物流負荷の低い受取方法を選択した消費者に対しポイントを還元する実証事業、「標準的運賃」の８％引上げや</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トラック</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G</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メンによる是正指導の大幅強化等を通じた運送形態を踏まえた多様な運賃・</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料金の設定等の促進により、再配達削減の仕組みを社会実装する。さらに、再配達</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削減</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PR</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月間を継続的に実施することにより、再配達率を半減する。</a:t>
            </a:r>
            <a:endPar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457200" rtl="0" eaLnBrk="1" fontAlgn="auto" latinLnBrk="0" hangingPunct="1">
              <a:lnSpc>
                <a:spcPts val="1800"/>
              </a:lnSpc>
              <a:spcBef>
                <a:spcPts val="0"/>
              </a:spcBef>
              <a:spcAft>
                <a:spcPts val="600"/>
              </a:spcAft>
              <a:buClrTx/>
              <a:buSzTx/>
              <a:buFontTx/>
              <a:buNone/>
              <a:tabLst/>
              <a:defRPr/>
            </a:pPr>
            <a:r>
              <a:rPr kumimoji="0" lang="ja-JP"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送料の表記に関し、関係事業者に「送料無料」表示の見直しを要請するとともに、</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「送料無料」表示の見直し状況について、</a:t>
            </a:r>
            <a: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2023</a:t>
            </a: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年度中にその見直し状況を確認するため、フォローアップ調査を実施する。</a:t>
            </a: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just" defTabSz="457200" rtl="0" eaLnBrk="1" fontAlgn="auto" latinLnBrk="0" hangingPunct="1">
              <a:lnSpc>
                <a:spcPts val="1800"/>
              </a:lnSpc>
              <a:spcBef>
                <a:spcPts val="0"/>
              </a:spcBef>
              <a:spcAft>
                <a:spcPts val="1200"/>
              </a:spcAft>
              <a:buClrTx/>
              <a:buSzTx/>
              <a:buFontTx/>
              <a:buNone/>
              <a:tabLst/>
              <a:defRPr/>
            </a:pP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規制的措置の導入により、一定規模以上の荷主を特定事業者として指定し、物流</a:t>
            </a:r>
            <a:br>
              <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0"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統括管理責任者の選定を義務付けることで、荷主における全社的な物流改善の取組を促進する。</a:t>
            </a: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252000" marR="0" lvl="0" indent="-122400" algn="l" defTabSz="961395" rtl="0" eaLnBrk="1" fontAlgn="auto" latinLnBrk="0" hangingPunct="1">
              <a:lnSpc>
                <a:spcPts val="1800"/>
              </a:lnSpc>
              <a:spcBef>
                <a:spcPts val="0"/>
              </a:spcBef>
              <a:spcAft>
                <a:spcPts val="1200"/>
              </a:spcAft>
              <a:buClrTx/>
              <a:buSzTx/>
              <a:buFontTx/>
              <a:buNone/>
              <a:tabLst>
                <a:tab pos="183434" algn="l"/>
              </a:tabLst>
              <a:defRPr/>
            </a:pPr>
            <a:endParaRPr kumimoji="0" lang="en-US" altLang="ja-JP"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B594817-81E6-E510-7B7A-2089EE4DAFCB}"/>
              </a:ext>
            </a:extLst>
          </p:cNvPr>
          <p:cNvSpPr txBox="1"/>
          <p:nvPr/>
        </p:nvSpPr>
        <p:spPr>
          <a:xfrm>
            <a:off x="35264" y="44140"/>
            <a:ext cx="9761598" cy="369332"/>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主要施策のポイント（</a:t>
            </a:r>
            <a:r>
              <a:rPr kumimoji="0" lang="en-US"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5</a:t>
            </a: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　　　　　　　　　　</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荷主・消費者の行動変容</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graphicFrame>
        <p:nvGraphicFramePr>
          <p:cNvPr id="2" name="表 1">
            <a:extLst>
              <a:ext uri="{FF2B5EF4-FFF2-40B4-BE49-F238E27FC236}">
                <a16:creationId xmlns:a16="http://schemas.microsoft.com/office/drawing/2014/main" id="{F83F30D2-98DD-0247-FD99-DFCA56727518}"/>
              </a:ext>
            </a:extLst>
          </p:cNvPr>
          <p:cNvGraphicFramePr>
            <a:graphicFrameLocks noGrp="1"/>
          </p:cNvGraphicFramePr>
          <p:nvPr/>
        </p:nvGraphicFramePr>
        <p:xfrm>
          <a:off x="75466" y="3717032"/>
          <a:ext cx="9721395" cy="3096828"/>
        </p:xfrm>
        <a:graphic>
          <a:graphicData uri="http://schemas.openxmlformats.org/drawingml/2006/table">
            <a:tbl>
              <a:tblPr firstRow="1" firstCol="1" bandRow="1"/>
              <a:tblGrid>
                <a:gridCol w="3240465">
                  <a:extLst>
                    <a:ext uri="{9D8B030D-6E8A-4147-A177-3AD203B41FA5}">
                      <a16:colId xmlns:a16="http://schemas.microsoft.com/office/drawing/2014/main" val="96655335"/>
                    </a:ext>
                  </a:extLst>
                </a:gridCol>
                <a:gridCol w="3240465">
                  <a:extLst>
                    <a:ext uri="{9D8B030D-6E8A-4147-A177-3AD203B41FA5}">
                      <a16:colId xmlns:a16="http://schemas.microsoft.com/office/drawing/2014/main" val="1024361047"/>
                    </a:ext>
                  </a:extLst>
                </a:gridCol>
                <a:gridCol w="3240465">
                  <a:extLst>
                    <a:ext uri="{9D8B030D-6E8A-4147-A177-3AD203B41FA5}">
                      <a16:colId xmlns:a16="http://schemas.microsoft.com/office/drawing/2014/main" val="376484737"/>
                    </a:ext>
                  </a:extLst>
                </a:gridCol>
              </a:tblGrid>
              <a:tr h="258040">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2023</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2024</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2026</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720090" rtl="0" eaLnBrk="1" fontAlgn="auto" latinLnBrk="0" hangingPunct="1">
                        <a:lnSpc>
                          <a:spcPct val="100000"/>
                        </a:lnSpc>
                        <a:spcBef>
                          <a:spcPts val="0"/>
                        </a:spcBef>
                        <a:spcAft>
                          <a:spcPts val="0"/>
                        </a:spcAft>
                        <a:buClrTx/>
                        <a:buSzTx/>
                        <a:buFontTx/>
                        <a:buNone/>
                        <a:tabLst/>
                        <a:defRPr/>
                      </a:pP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2027</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r>
                        <a:rPr lang="en-US" altLang="ja-JP" sz="1100" kern="100" dirty="0">
                          <a:effectLst/>
                          <a:latin typeface="Meiryo UI" panose="020B0604030504040204" pitchFamily="34" charset="-128"/>
                          <a:ea typeface="Meiryo UI" panose="020B0604030504040204" pitchFamily="34" charset="-128"/>
                          <a:cs typeface="Times New Roman" panose="02020603050405020304" pitchFamily="18" charset="0"/>
                        </a:rPr>
                        <a:t>2030</a:t>
                      </a: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年度</a:t>
                      </a:r>
                      <a:endParaRPr lang="ja-JP" alt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382848"/>
                  </a:ext>
                </a:extLst>
              </a:tr>
              <a:tr h="2838788">
                <a:tc>
                  <a:txBody>
                    <a:bodyPr/>
                    <a:lstStyle/>
                    <a:p>
                      <a:pPr algn="just"/>
                      <a:endParaRPr lang="ja-JP"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59958" marR="59958"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kumimoji="1" lang="ja-JP" altLang="en-US" sz="1500" dirty="0"/>
                    </a:p>
                  </a:txBody>
                  <a:tcPr marL="59958" marR="599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3712698"/>
                  </a:ext>
                </a:extLst>
              </a:tr>
            </a:tbl>
          </a:graphicData>
        </a:graphic>
      </p:graphicFrame>
      <p:sp>
        <p:nvSpPr>
          <p:cNvPr id="42" name="テキスト ボックス 41">
            <a:extLst>
              <a:ext uri="{FF2B5EF4-FFF2-40B4-BE49-F238E27FC236}">
                <a16:creationId xmlns:a16="http://schemas.microsoft.com/office/drawing/2014/main" id="{9292422A-024C-BBD5-4F59-2018D17F40FE}"/>
              </a:ext>
            </a:extLst>
          </p:cNvPr>
          <p:cNvSpPr txBox="1"/>
          <p:nvPr/>
        </p:nvSpPr>
        <p:spPr>
          <a:xfrm>
            <a:off x="39410" y="4160877"/>
            <a:ext cx="1819729" cy="2353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〇再配達削減</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月間（４月）</a:t>
            </a:r>
          </a:p>
        </p:txBody>
      </p:sp>
      <p:sp>
        <p:nvSpPr>
          <p:cNvPr id="43" name="テキスト ボックス 42">
            <a:extLst>
              <a:ext uri="{FF2B5EF4-FFF2-40B4-BE49-F238E27FC236}">
                <a16:creationId xmlns:a16="http://schemas.microsoft.com/office/drawing/2014/main" id="{076680F3-094F-A1C1-5211-0C0475201AE7}"/>
              </a:ext>
            </a:extLst>
          </p:cNvPr>
          <p:cNvSpPr txBox="1"/>
          <p:nvPr/>
        </p:nvSpPr>
        <p:spPr>
          <a:xfrm>
            <a:off x="3290602" y="4153406"/>
            <a:ext cx="1285929" cy="2353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☆再配達削減</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月間</a:t>
            </a:r>
          </a:p>
        </p:txBody>
      </p:sp>
      <p:sp>
        <p:nvSpPr>
          <p:cNvPr id="45" name="テキスト ボックス 44">
            <a:extLst>
              <a:ext uri="{FF2B5EF4-FFF2-40B4-BE49-F238E27FC236}">
                <a16:creationId xmlns:a16="http://schemas.microsoft.com/office/drawing/2014/main" id="{585FC46F-12FE-1FB6-B5E1-1AEFE8E64731}"/>
              </a:ext>
            </a:extLst>
          </p:cNvPr>
          <p:cNvSpPr txBox="1"/>
          <p:nvPr/>
        </p:nvSpPr>
        <p:spPr>
          <a:xfrm>
            <a:off x="4950464" y="4153406"/>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6" name="テキスト ボックス 45">
            <a:extLst>
              <a:ext uri="{FF2B5EF4-FFF2-40B4-BE49-F238E27FC236}">
                <a16:creationId xmlns:a16="http://schemas.microsoft.com/office/drawing/2014/main" id="{5D5E77BE-A3B4-47E3-FB4C-97F3AF76B6BA}"/>
              </a:ext>
            </a:extLst>
          </p:cNvPr>
          <p:cNvSpPr txBox="1"/>
          <p:nvPr/>
        </p:nvSpPr>
        <p:spPr>
          <a:xfrm>
            <a:off x="5836048" y="4153406"/>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7" name="テキスト ボックス 46">
            <a:extLst>
              <a:ext uri="{FF2B5EF4-FFF2-40B4-BE49-F238E27FC236}">
                <a16:creationId xmlns:a16="http://schemas.microsoft.com/office/drawing/2014/main" id="{EFB9D07C-675C-BF74-12F0-FBC9D62BE62F}"/>
              </a:ext>
            </a:extLst>
          </p:cNvPr>
          <p:cNvSpPr txBox="1"/>
          <p:nvPr/>
        </p:nvSpPr>
        <p:spPr>
          <a:xfrm>
            <a:off x="6645801" y="4153406"/>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8" name="テキスト ボックス 47">
            <a:extLst>
              <a:ext uri="{FF2B5EF4-FFF2-40B4-BE49-F238E27FC236}">
                <a16:creationId xmlns:a16="http://schemas.microsoft.com/office/drawing/2014/main" id="{5F98013A-CC4D-1C43-937A-D176FB15825A}"/>
              </a:ext>
            </a:extLst>
          </p:cNvPr>
          <p:cNvSpPr txBox="1"/>
          <p:nvPr/>
        </p:nvSpPr>
        <p:spPr>
          <a:xfrm>
            <a:off x="7483956" y="4153406"/>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9" name="テキスト ボックス 48">
            <a:extLst>
              <a:ext uri="{FF2B5EF4-FFF2-40B4-BE49-F238E27FC236}">
                <a16:creationId xmlns:a16="http://schemas.microsoft.com/office/drawing/2014/main" id="{0FA94385-3F6E-1A36-6820-2F7653597618}"/>
              </a:ext>
            </a:extLst>
          </p:cNvPr>
          <p:cNvSpPr txBox="1"/>
          <p:nvPr/>
        </p:nvSpPr>
        <p:spPr>
          <a:xfrm>
            <a:off x="8322111" y="4153406"/>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0" name="テキスト ボックス 49">
            <a:extLst>
              <a:ext uri="{FF2B5EF4-FFF2-40B4-BE49-F238E27FC236}">
                <a16:creationId xmlns:a16="http://schemas.microsoft.com/office/drawing/2014/main" id="{198B8AF7-C6DB-CC9D-B13C-F7D900E2AAF1}"/>
              </a:ext>
            </a:extLst>
          </p:cNvPr>
          <p:cNvSpPr txBox="1"/>
          <p:nvPr/>
        </p:nvSpPr>
        <p:spPr>
          <a:xfrm>
            <a:off x="9160267" y="4153406"/>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1" name="ホームベース 233">
            <a:extLst>
              <a:ext uri="{FF2B5EF4-FFF2-40B4-BE49-F238E27FC236}">
                <a16:creationId xmlns:a16="http://schemas.microsoft.com/office/drawing/2014/main" id="{ECA3E321-3A86-E9B7-D6FC-64B5AC5411E5}"/>
              </a:ext>
            </a:extLst>
          </p:cNvPr>
          <p:cNvSpPr/>
          <p:nvPr/>
        </p:nvSpPr>
        <p:spPr>
          <a:xfrm>
            <a:off x="89839" y="4020304"/>
            <a:ext cx="3960000" cy="181815"/>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ポイント実証等の取組</a:t>
            </a:r>
          </a:p>
        </p:txBody>
      </p:sp>
      <p:sp>
        <p:nvSpPr>
          <p:cNvPr id="53" name="山形 234">
            <a:extLst>
              <a:ext uri="{FF2B5EF4-FFF2-40B4-BE49-F238E27FC236}">
                <a16:creationId xmlns:a16="http://schemas.microsoft.com/office/drawing/2014/main" id="{0EB0BD84-CA7A-0667-8DE7-11340F13848B}"/>
              </a:ext>
            </a:extLst>
          </p:cNvPr>
          <p:cNvSpPr/>
          <p:nvPr/>
        </p:nvSpPr>
        <p:spPr>
          <a:xfrm>
            <a:off x="3961502" y="4028234"/>
            <a:ext cx="5832000" cy="169857"/>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社会実装</a:t>
            </a:r>
          </a:p>
        </p:txBody>
      </p:sp>
      <p:sp>
        <p:nvSpPr>
          <p:cNvPr id="84" name="ホームベース 71">
            <a:extLst>
              <a:ext uri="{FF2B5EF4-FFF2-40B4-BE49-F238E27FC236}">
                <a16:creationId xmlns:a16="http://schemas.microsoft.com/office/drawing/2014/main" id="{20AAF839-7E7A-6128-88D8-57C1235DA0A5}"/>
              </a:ext>
            </a:extLst>
          </p:cNvPr>
          <p:cNvSpPr/>
          <p:nvPr/>
        </p:nvSpPr>
        <p:spPr>
          <a:xfrm>
            <a:off x="91528" y="5431790"/>
            <a:ext cx="2657694" cy="1872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「送料無料」表示の見直し</a:t>
            </a:r>
            <a:endParaRPr kumimoji="0" lang="en-US"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85" name="テキスト ボックス 4">
            <a:extLst>
              <a:ext uri="{FF2B5EF4-FFF2-40B4-BE49-F238E27FC236}">
                <a16:creationId xmlns:a16="http://schemas.microsoft.com/office/drawing/2014/main" id="{645F294E-8B1C-780F-67CF-6ACB2C075608}"/>
              </a:ext>
            </a:extLst>
          </p:cNvPr>
          <p:cNvSpPr txBox="1"/>
          <p:nvPr/>
        </p:nvSpPr>
        <p:spPr>
          <a:xfrm>
            <a:off x="2536086" y="5566338"/>
            <a:ext cx="1490375" cy="2353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○方向性の</a:t>
            </a:r>
            <a:r>
              <a:rPr kumimoji="0" lang="ja-JP" altLang="en-US" sz="929"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公表</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86" name="テキスト ボックス 2">
            <a:extLst>
              <a:ext uri="{FF2B5EF4-FFF2-40B4-BE49-F238E27FC236}">
                <a16:creationId xmlns:a16="http://schemas.microsoft.com/office/drawing/2014/main" id="{196D9BAB-18FC-D84D-780B-98718C61B877}"/>
              </a:ext>
            </a:extLst>
          </p:cNvPr>
          <p:cNvSpPr txBox="1"/>
          <p:nvPr/>
        </p:nvSpPr>
        <p:spPr>
          <a:xfrm>
            <a:off x="3005948" y="5703059"/>
            <a:ext cx="2853666"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要請先の見直し状況確認（３月）・フォローアップ調査</a:t>
            </a:r>
          </a:p>
        </p:txBody>
      </p:sp>
      <p:sp>
        <p:nvSpPr>
          <p:cNvPr id="18" name="正方形/長方形 17">
            <a:extLst>
              <a:ext uri="{FF2B5EF4-FFF2-40B4-BE49-F238E27FC236}">
                <a16:creationId xmlns:a16="http://schemas.microsoft.com/office/drawing/2014/main" id="{54EA0BB5-1CFF-DF94-58B1-BBB8A644F726}"/>
              </a:ext>
            </a:extLst>
          </p:cNvPr>
          <p:cNvSpPr/>
          <p:nvPr/>
        </p:nvSpPr>
        <p:spPr>
          <a:xfrm>
            <a:off x="6622100" y="620688"/>
            <a:ext cx="2959765"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再配達削減の取組</a:t>
            </a: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a:extLst>
              <a:ext uri="{FF2B5EF4-FFF2-40B4-BE49-F238E27FC236}">
                <a16:creationId xmlns:a16="http://schemas.microsoft.com/office/drawing/2014/main" id="{2E5C7E7C-E4F8-B319-AC6D-86C4A5634ED3}"/>
              </a:ext>
            </a:extLst>
          </p:cNvPr>
          <p:cNvSpPr/>
          <p:nvPr/>
        </p:nvSpPr>
        <p:spPr>
          <a:xfrm>
            <a:off x="6622100" y="2021064"/>
            <a:ext cx="2959765"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「送料無料」表示の見直し</a:t>
            </a:r>
            <a:r>
              <a:rPr kumimoji="1" lang="en-US" altLang="ja-JP" sz="1200" b="1" i="0" u="none" strike="noStrike" kern="1200" cap="none" spc="-2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21" name="図 20">
            <a:extLst>
              <a:ext uri="{FF2B5EF4-FFF2-40B4-BE49-F238E27FC236}">
                <a16:creationId xmlns:a16="http://schemas.microsoft.com/office/drawing/2014/main" id="{CD2ED639-3B66-B780-E0A7-34F1502B27E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761312" y="2253289"/>
            <a:ext cx="1080120" cy="1253317"/>
          </a:xfrm>
          <a:prstGeom prst="rect">
            <a:avLst/>
          </a:prstGeom>
        </p:spPr>
      </p:pic>
      <p:pic>
        <p:nvPicPr>
          <p:cNvPr id="22" name="図 21">
            <a:extLst>
              <a:ext uri="{FF2B5EF4-FFF2-40B4-BE49-F238E27FC236}">
                <a16:creationId xmlns:a16="http://schemas.microsoft.com/office/drawing/2014/main" id="{B85B206F-E3FF-6731-C5A9-9D2C30FE12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16247" y="2367695"/>
            <a:ext cx="776590" cy="792859"/>
          </a:xfrm>
          <a:prstGeom prst="rect">
            <a:avLst/>
          </a:prstGeom>
        </p:spPr>
      </p:pic>
      <p:sp>
        <p:nvSpPr>
          <p:cNvPr id="23" name="正方形/長方形 22">
            <a:extLst>
              <a:ext uri="{FF2B5EF4-FFF2-40B4-BE49-F238E27FC236}">
                <a16:creationId xmlns:a16="http://schemas.microsoft.com/office/drawing/2014/main" id="{1690F3E6-3871-9516-2BE3-E71B6A94D2DD}"/>
              </a:ext>
            </a:extLst>
          </p:cNvPr>
          <p:cNvSpPr/>
          <p:nvPr/>
        </p:nvSpPr>
        <p:spPr>
          <a:xfrm>
            <a:off x="7946771" y="2477449"/>
            <a:ext cx="653365" cy="27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送料</a:t>
            </a:r>
            <a:endParaRPr kumimoji="1" lang="en-US" altLang="ja-JP" sz="9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当社負担</a:t>
            </a:r>
          </a:p>
        </p:txBody>
      </p:sp>
      <p:pic>
        <p:nvPicPr>
          <p:cNvPr id="24" name="図 23">
            <a:extLst>
              <a:ext uri="{FF2B5EF4-FFF2-40B4-BE49-F238E27FC236}">
                <a16:creationId xmlns:a16="http://schemas.microsoft.com/office/drawing/2014/main" id="{630C3236-0EB7-7A0B-6A90-1AD2DED22A3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81192" y="2254449"/>
            <a:ext cx="1080120" cy="1253317"/>
          </a:xfrm>
          <a:prstGeom prst="rect">
            <a:avLst/>
          </a:prstGeom>
        </p:spPr>
      </p:pic>
      <p:pic>
        <p:nvPicPr>
          <p:cNvPr id="25" name="図 24">
            <a:extLst>
              <a:ext uri="{FF2B5EF4-FFF2-40B4-BE49-F238E27FC236}">
                <a16:creationId xmlns:a16="http://schemas.microsoft.com/office/drawing/2014/main" id="{83621D81-3238-DA30-66CD-9FDC5F45E95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36127" y="2368855"/>
            <a:ext cx="776590" cy="792859"/>
          </a:xfrm>
          <a:prstGeom prst="rect">
            <a:avLst/>
          </a:prstGeom>
        </p:spPr>
      </p:pic>
      <p:sp>
        <p:nvSpPr>
          <p:cNvPr id="26" name="正方形/長方形 25">
            <a:extLst>
              <a:ext uri="{FF2B5EF4-FFF2-40B4-BE49-F238E27FC236}">
                <a16:creationId xmlns:a16="http://schemas.microsoft.com/office/drawing/2014/main" id="{9340C002-F9C6-2458-1007-FE9CD6AB625C}"/>
              </a:ext>
            </a:extLst>
          </p:cNvPr>
          <p:cNvSpPr/>
          <p:nvPr/>
        </p:nvSpPr>
        <p:spPr>
          <a:xfrm>
            <a:off x="6891923" y="2445382"/>
            <a:ext cx="653365" cy="27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送料無料</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二等辺三角形 26">
            <a:extLst>
              <a:ext uri="{FF2B5EF4-FFF2-40B4-BE49-F238E27FC236}">
                <a16:creationId xmlns:a16="http://schemas.microsoft.com/office/drawing/2014/main" id="{6542449C-13B6-2C9E-C308-E9E830AA1841}"/>
              </a:ext>
            </a:extLst>
          </p:cNvPr>
          <p:cNvSpPr/>
          <p:nvPr/>
        </p:nvSpPr>
        <p:spPr>
          <a:xfrm rot="5400000">
            <a:off x="7537244" y="2807329"/>
            <a:ext cx="449355" cy="145235"/>
          </a:xfrm>
          <a:prstGeom prst="triangle">
            <a:avLst/>
          </a:prstGeom>
          <a:solidFill>
            <a:srgbClr val="004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28" name="図 27">
            <a:extLst>
              <a:ext uri="{FF2B5EF4-FFF2-40B4-BE49-F238E27FC236}">
                <a16:creationId xmlns:a16="http://schemas.microsoft.com/office/drawing/2014/main" id="{A5C08816-BAE1-5920-B019-0A7B81BC369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69424" y="2252129"/>
            <a:ext cx="1080120" cy="1253317"/>
          </a:xfrm>
          <a:prstGeom prst="rect">
            <a:avLst/>
          </a:prstGeom>
        </p:spPr>
      </p:pic>
      <p:pic>
        <p:nvPicPr>
          <p:cNvPr id="29" name="図 28">
            <a:extLst>
              <a:ext uri="{FF2B5EF4-FFF2-40B4-BE49-F238E27FC236}">
                <a16:creationId xmlns:a16="http://schemas.microsoft.com/office/drawing/2014/main" id="{307A4E6B-0A4A-BDA7-7905-163A5C155D2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24359" y="2366535"/>
            <a:ext cx="776590" cy="792859"/>
          </a:xfrm>
          <a:prstGeom prst="rect">
            <a:avLst/>
          </a:prstGeom>
        </p:spPr>
      </p:pic>
      <p:sp>
        <p:nvSpPr>
          <p:cNvPr id="30" name="正方形/長方形 29">
            <a:extLst>
              <a:ext uri="{FF2B5EF4-FFF2-40B4-BE49-F238E27FC236}">
                <a16:creationId xmlns:a16="http://schemas.microsoft.com/office/drawing/2014/main" id="{5858636F-D81C-3823-F248-FEBD45FBC616}"/>
              </a:ext>
            </a:extLst>
          </p:cNvPr>
          <p:cNvSpPr/>
          <p:nvPr/>
        </p:nvSpPr>
        <p:spPr>
          <a:xfrm>
            <a:off x="8954883" y="2476289"/>
            <a:ext cx="653365" cy="276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送料込み</a:t>
            </a:r>
          </a:p>
        </p:txBody>
      </p:sp>
      <p:sp>
        <p:nvSpPr>
          <p:cNvPr id="4" name="ホームベース 127">
            <a:extLst>
              <a:ext uri="{FF2B5EF4-FFF2-40B4-BE49-F238E27FC236}">
                <a16:creationId xmlns:a16="http://schemas.microsoft.com/office/drawing/2014/main" id="{3B0959F3-0B21-815A-7A68-8BF5D1453F08}"/>
              </a:ext>
            </a:extLst>
          </p:cNvPr>
          <p:cNvSpPr/>
          <p:nvPr/>
        </p:nvSpPr>
        <p:spPr>
          <a:xfrm>
            <a:off x="88129" y="5089901"/>
            <a:ext cx="9698898" cy="185715"/>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物流に係る広報の実施</a:t>
            </a:r>
          </a:p>
        </p:txBody>
      </p:sp>
      <p:sp>
        <p:nvSpPr>
          <p:cNvPr id="5" name="テキスト ボックス 4">
            <a:extLst>
              <a:ext uri="{FF2B5EF4-FFF2-40B4-BE49-F238E27FC236}">
                <a16:creationId xmlns:a16="http://schemas.microsoft.com/office/drawing/2014/main" id="{3DE82BF4-C366-99A4-92DB-46E30F22CE53}"/>
              </a:ext>
            </a:extLst>
          </p:cNvPr>
          <p:cNvSpPr txBox="1"/>
          <p:nvPr/>
        </p:nvSpPr>
        <p:spPr>
          <a:xfrm>
            <a:off x="1315210" y="5225825"/>
            <a:ext cx="1292020"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〇政府広報（９月）</a:t>
            </a:r>
          </a:p>
        </p:txBody>
      </p:sp>
      <p:sp>
        <p:nvSpPr>
          <p:cNvPr id="6" name="テキスト ボックス 5">
            <a:extLst>
              <a:ext uri="{FF2B5EF4-FFF2-40B4-BE49-F238E27FC236}">
                <a16:creationId xmlns:a16="http://schemas.microsoft.com/office/drawing/2014/main" id="{038B264F-3607-2B03-B3D8-842B5C10BC1F}"/>
              </a:ext>
            </a:extLst>
          </p:cNvPr>
          <p:cNvSpPr txBox="1"/>
          <p:nvPr/>
        </p:nvSpPr>
        <p:spPr>
          <a:xfrm>
            <a:off x="2848368" y="5225825"/>
            <a:ext cx="1292020"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〇政府広報（２月）</a:t>
            </a:r>
          </a:p>
        </p:txBody>
      </p:sp>
      <p:sp>
        <p:nvSpPr>
          <p:cNvPr id="19" name="山形 96">
            <a:extLst>
              <a:ext uri="{FF2B5EF4-FFF2-40B4-BE49-F238E27FC236}">
                <a16:creationId xmlns:a16="http://schemas.microsoft.com/office/drawing/2014/main" id="{EEC5CF5D-9AE0-CCF7-7706-9C1C69717FD5}"/>
              </a:ext>
            </a:extLst>
          </p:cNvPr>
          <p:cNvSpPr/>
          <p:nvPr/>
        </p:nvSpPr>
        <p:spPr>
          <a:xfrm>
            <a:off x="2749222" y="5431790"/>
            <a:ext cx="831453"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1" name="山形 96">
            <a:extLst>
              <a:ext uri="{FF2B5EF4-FFF2-40B4-BE49-F238E27FC236}">
                <a16:creationId xmlns:a16="http://schemas.microsoft.com/office/drawing/2014/main" id="{B0E46ECB-1982-48F8-AC3E-B29304432350}"/>
              </a:ext>
            </a:extLst>
          </p:cNvPr>
          <p:cNvSpPr/>
          <p:nvPr/>
        </p:nvSpPr>
        <p:spPr>
          <a:xfrm>
            <a:off x="2638312" y="5431790"/>
            <a:ext cx="1210619"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要請</a:t>
            </a:r>
          </a:p>
        </p:txBody>
      </p:sp>
      <p:sp>
        <p:nvSpPr>
          <p:cNvPr id="33" name="山形 96">
            <a:extLst>
              <a:ext uri="{FF2B5EF4-FFF2-40B4-BE49-F238E27FC236}">
                <a16:creationId xmlns:a16="http://schemas.microsoft.com/office/drawing/2014/main" id="{49B453F5-2D40-9DDB-D145-5A96643A3C2A}"/>
              </a:ext>
            </a:extLst>
          </p:cNvPr>
          <p:cNvSpPr/>
          <p:nvPr/>
        </p:nvSpPr>
        <p:spPr>
          <a:xfrm>
            <a:off x="3775040"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ホームベース 74">
            <a:extLst>
              <a:ext uri="{FF2B5EF4-FFF2-40B4-BE49-F238E27FC236}">
                <a16:creationId xmlns:a16="http://schemas.microsoft.com/office/drawing/2014/main" id="{A08E5E87-A444-6554-6642-E16FF0DF2874}"/>
              </a:ext>
            </a:extLst>
          </p:cNvPr>
          <p:cNvSpPr/>
          <p:nvPr/>
        </p:nvSpPr>
        <p:spPr>
          <a:xfrm>
            <a:off x="88071" y="5922512"/>
            <a:ext cx="2664000" cy="1872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業界・分野別の「</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自主行動計画</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作成</a:t>
            </a:r>
            <a:endParaRPr kumimoji="0" lang="ja-JP"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6" name="山形 81">
            <a:extLst>
              <a:ext uri="{FF2B5EF4-FFF2-40B4-BE49-F238E27FC236}">
                <a16:creationId xmlns:a16="http://schemas.microsoft.com/office/drawing/2014/main" id="{7980D3E1-55EE-EB25-F8DD-E8F352BB12CE}"/>
              </a:ext>
            </a:extLst>
          </p:cNvPr>
          <p:cNvSpPr/>
          <p:nvPr/>
        </p:nvSpPr>
        <p:spPr>
          <a:xfrm>
            <a:off x="2638312" y="5922512"/>
            <a:ext cx="7148715"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ガイドライン・「</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自主行動計画</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」に基づく取組</a:t>
            </a:r>
            <a:r>
              <a:rPr kumimoji="0" lang="ja-JP" altLang="ja-JP"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の</a:t>
            </a:r>
            <a:r>
              <a:rPr kumimoji="0" lang="ja-JP" altLang="en-US" sz="1033"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実施</a:t>
            </a:r>
            <a:endParaRPr kumimoji="0" lang="ja-JP" altLang="en-US" sz="1033" b="0"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C69AFD28-577B-393B-6233-AA6653FE0792}"/>
              </a:ext>
            </a:extLst>
          </p:cNvPr>
          <p:cNvSpPr txBox="1"/>
          <p:nvPr/>
        </p:nvSpPr>
        <p:spPr>
          <a:xfrm>
            <a:off x="658699" y="6050768"/>
            <a:ext cx="1527404" cy="235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○ガイドライン策定</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38" name="テキスト ボックス 37">
            <a:extLst>
              <a:ext uri="{FF2B5EF4-FFF2-40B4-BE49-F238E27FC236}">
                <a16:creationId xmlns:a16="http://schemas.microsoft.com/office/drawing/2014/main" id="{C92D4BC2-3B69-F327-AFEB-9903CFA1A529}"/>
              </a:ext>
            </a:extLst>
          </p:cNvPr>
          <p:cNvSpPr txBox="1"/>
          <p:nvPr/>
        </p:nvSpPr>
        <p:spPr>
          <a:xfrm>
            <a:off x="2512498" y="6050768"/>
            <a:ext cx="1366447"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○計画の公表</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39" name="テキスト ボックス 38">
            <a:extLst>
              <a:ext uri="{FF2B5EF4-FFF2-40B4-BE49-F238E27FC236}">
                <a16:creationId xmlns:a16="http://schemas.microsoft.com/office/drawing/2014/main" id="{E9044143-2A87-DB15-AB70-BAC53644AA1B}"/>
              </a:ext>
            </a:extLst>
          </p:cNvPr>
          <p:cNvSpPr txBox="1"/>
          <p:nvPr/>
        </p:nvSpPr>
        <p:spPr>
          <a:xfrm>
            <a:off x="2628787" y="6210544"/>
            <a:ext cx="1709122" cy="2353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☆遵守状</a:t>
            </a:r>
            <a:r>
              <a:rPr kumimoji="0" lang="ja-JP" altLang="en-US" sz="929"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況フォローアップ</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調査</a:t>
            </a:r>
            <a:endPar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a:extLst>
              <a:ext uri="{FF2B5EF4-FFF2-40B4-BE49-F238E27FC236}">
                <a16:creationId xmlns:a16="http://schemas.microsoft.com/office/drawing/2014/main" id="{374852B8-9364-BF3A-36BB-CA7FBCE5CDAB}"/>
              </a:ext>
            </a:extLst>
          </p:cNvPr>
          <p:cNvSpPr txBox="1"/>
          <p:nvPr/>
        </p:nvSpPr>
        <p:spPr>
          <a:xfrm>
            <a:off x="4238643" y="6210544"/>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a:extLst>
              <a:ext uri="{FF2B5EF4-FFF2-40B4-BE49-F238E27FC236}">
                <a16:creationId xmlns:a16="http://schemas.microsoft.com/office/drawing/2014/main" id="{6F5C8CB3-FBB6-90C6-84AC-5EB144E5FDA3}"/>
              </a:ext>
            </a:extLst>
          </p:cNvPr>
          <p:cNvSpPr txBox="1"/>
          <p:nvPr/>
        </p:nvSpPr>
        <p:spPr>
          <a:xfrm>
            <a:off x="4892037" y="6210544"/>
            <a:ext cx="312916"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テキスト ボックス 6">
            <a:extLst>
              <a:ext uri="{FF2B5EF4-FFF2-40B4-BE49-F238E27FC236}">
                <a16:creationId xmlns:a16="http://schemas.microsoft.com/office/drawing/2014/main" id="{2BF30665-9C43-DC73-8EAB-D9DEB35E0D4C}"/>
              </a:ext>
            </a:extLst>
          </p:cNvPr>
          <p:cNvSpPr txBox="1"/>
          <p:nvPr/>
        </p:nvSpPr>
        <p:spPr>
          <a:xfrm>
            <a:off x="3058469" y="6593473"/>
            <a:ext cx="802468" cy="24279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☆法案提出</a:t>
            </a:r>
            <a:endPar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ホームベース 52">
            <a:extLst>
              <a:ext uri="{FF2B5EF4-FFF2-40B4-BE49-F238E27FC236}">
                <a16:creationId xmlns:a16="http://schemas.microsoft.com/office/drawing/2014/main" id="{5FAD33DB-7C35-2A61-C360-E1A833DC398A}"/>
              </a:ext>
            </a:extLst>
          </p:cNvPr>
          <p:cNvSpPr/>
          <p:nvPr/>
        </p:nvSpPr>
        <p:spPr>
          <a:xfrm>
            <a:off x="2590796" y="6425423"/>
            <a:ext cx="1741255" cy="187200"/>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裾切り・判断基準の検討</a:t>
            </a:r>
            <a:endParaRPr kumimoji="0" lang="ja-JP"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山形 53">
            <a:extLst>
              <a:ext uri="{FF2B5EF4-FFF2-40B4-BE49-F238E27FC236}">
                <a16:creationId xmlns:a16="http://schemas.microsoft.com/office/drawing/2014/main" id="{46DE2D28-B6C2-0B21-8E06-1B6929537974}"/>
              </a:ext>
            </a:extLst>
          </p:cNvPr>
          <p:cNvSpPr/>
          <p:nvPr/>
        </p:nvSpPr>
        <p:spPr>
          <a:xfrm>
            <a:off x="4168173" y="6425423"/>
            <a:ext cx="561885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規制的措置の導入</a:t>
            </a:r>
            <a:endParaRPr kumimoji="0" lang="ja-JP" altLang="ja-JP"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0B873323-D572-CA8A-C75D-A9749DB41F69}"/>
              </a:ext>
            </a:extLst>
          </p:cNvPr>
          <p:cNvPicPr>
            <a:picLocks noChangeAspect="1"/>
          </p:cNvPicPr>
          <p:nvPr/>
        </p:nvPicPr>
        <p:blipFill>
          <a:blip r:embed="rId4"/>
          <a:stretch>
            <a:fillRect/>
          </a:stretch>
        </p:blipFill>
        <p:spPr>
          <a:xfrm>
            <a:off x="6647437" y="868601"/>
            <a:ext cx="3189431" cy="1021287"/>
          </a:xfrm>
          <a:prstGeom prst="rect">
            <a:avLst/>
          </a:prstGeom>
        </p:spPr>
      </p:pic>
      <p:sp>
        <p:nvSpPr>
          <p:cNvPr id="9" name="ホームベース 233">
            <a:extLst>
              <a:ext uri="{FF2B5EF4-FFF2-40B4-BE49-F238E27FC236}">
                <a16:creationId xmlns:a16="http://schemas.microsoft.com/office/drawing/2014/main" id="{8B94A19E-41AC-8D71-1133-2EBD4C263502}"/>
              </a:ext>
            </a:extLst>
          </p:cNvPr>
          <p:cNvSpPr/>
          <p:nvPr/>
        </p:nvSpPr>
        <p:spPr>
          <a:xfrm>
            <a:off x="89839" y="4383337"/>
            <a:ext cx="2659383" cy="180521"/>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標準的運賃・標準運送約款の見直し</a:t>
            </a:r>
          </a:p>
        </p:txBody>
      </p:sp>
      <p:sp>
        <p:nvSpPr>
          <p:cNvPr id="12" name="山形 234">
            <a:extLst>
              <a:ext uri="{FF2B5EF4-FFF2-40B4-BE49-F238E27FC236}">
                <a16:creationId xmlns:a16="http://schemas.microsoft.com/office/drawing/2014/main" id="{2E21477A-4C5C-18E1-6301-B4126A0B43D4}"/>
              </a:ext>
            </a:extLst>
          </p:cNvPr>
          <p:cNvSpPr/>
          <p:nvPr/>
        </p:nvSpPr>
        <p:spPr>
          <a:xfrm>
            <a:off x="2638312" y="4391267"/>
            <a:ext cx="7148715" cy="169857"/>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新たな標準的運賃・標準運送約款の周知浸透・取組状況の適時フォローアップ</a:t>
            </a:r>
          </a:p>
        </p:txBody>
      </p:sp>
      <p:sp>
        <p:nvSpPr>
          <p:cNvPr id="13" name="テキスト ボックス 19">
            <a:extLst>
              <a:ext uri="{FF2B5EF4-FFF2-40B4-BE49-F238E27FC236}">
                <a16:creationId xmlns:a16="http://schemas.microsoft.com/office/drawing/2014/main" id="{7A253623-B756-DE3B-5593-3A31A46DC882}"/>
              </a:ext>
            </a:extLst>
          </p:cNvPr>
          <p:cNvSpPr txBox="1"/>
          <p:nvPr/>
        </p:nvSpPr>
        <p:spPr>
          <a:xfrm>
            <a:off x="2558695" y="4513883"/>
            <a:ext cx="1619354" cy="2353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○検討会取りまとめ（</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ホームベース 233">
            <a:extLst>
              <a:ext uri="{FF2B5EF4-FFF2-40B4-BE49-F238E27FC236}">
                <a16:creationId xmlns:a16="http://schemas.microsoft.com/office/drawing/2014/main" id="{62D4554A-3495-6461-230D-3F2987A6C12D}"/>
              </a:ext>
            </a:extLst>
          </p:cNvPr>
          <p:cNvSpPr/>
          <p:nvPr/>
        </p:nvSpPr>
        <p:spPr>
          <a:xfrm>
            <a:off x="89839" y="4730343"/>
            <a:ext cx="1476000" cy="180521"/>
          </a:xfrm>
          <a:prstGeom prst="homePlate">
            <a:avLst/>
          </a:prstGeom>
          <a:solidFill>
            <a:schemeClr val="accent5">
              <a:lumMod val="20000"/>
              <a:lumOff val="80000"/>
            </a:schemeClr>
          </a:solidFill>
          <a:ln w="19050">
            <a:noFill/>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トラック</a:t>
            </a:r>
            <a:r>
              <a:rPr kumimoji="0" lang="en-US" altLang="ja-JP"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G</a:t>
            </a: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メンの設置</a:t>
            </a:r>
          </a:p>
        </p:txBody>
      </p:sp>
      <p:sp>
        <p:nvSpPr>
          <p:cNvPr id="15" name="山形 234">
            <a:extLst>
              <a:ext uri="{FF2B5EF4-FFF2-40B4-BE49-F238E27FC236}">
                <a16:creationId xmlns:a16="http://schemas.microsoft.com/office/drawing/2014/main" id="{AD90F97A-7E16-7B38-E07F-1545292F284B}"/>
              </a:ext>
            </a:extLst>
          </p:cNvPr>
          <p:cNvSpPr/>
          <p:nvPr/>
        </p:nvSpPr>
        <p:spPr>
          <a:xfrm>
            <a:off x="1462748" y="4738273"/>
            <a:ext cx="8324279" cy="169857"/>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33" b="0" i="0" u="none" strike="noStrike" kern="100" cap="none" spc="0" normalizeH="0" baseline="0" noProof="0" dirty="0">
                <a:ln>
                  <a:noFill/>
                </a:ln>
                <a:solidFill>
                  <a:srgbClr val="000000"/>
                </a:solidFill>
                <a:effectLst/>
                <a:uLnTx/>
                <a:uFillTx/>
                <a:latin typeface="Calibri" panose="020F0502020204030204"/>
                <a:ea typeface="Meiryo UI" panose="020B0604030504040204" pitchFamily="34" charset="-128"/>
                <a:cs typeface="Times New Roman" panose="02020603050405020304" pitchFamily="18" charset="0"/>
              </a:rPr>
              <a:t>悪質荷主・元請事業者への監視・是正の徹底</a:t>
            </a:r>
          </a:p>
        </p:txBody>
      </p:sp>
      <p:sp>
        <p:nvSpPr>
          <p:cNvPr id="16" name="テキスト ボックス 19">
            <a:extLst>
              <a:ext uri="{FF2B5EF4-FFF2-40B4-BE49-F238E27FC236}">
                <a16:creationId xmlns:a16="http://schemas.microsoft.com/office/drawing/2014/main" id="{737B8406-C5B9-EA76-0C11-D2BABF2E4DE3}"/>
              </a:ext>
            </a:extLst>
          </p:cNvPr>
          <p:cNvSpPr txBox="1"/>
          <p:nvPr/>
        </p:nvSpPr>
        <p:spPr>
          <a:xfrm>
            <a:off x="2334388" y="4853165"/>
            <a:ext cx="1843774" cy="2353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○集中監視月間（</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9">
            <a:extLst>
              <a:ext uri="{FF2B5EF4-FFF2-40B4-BE49-F238E27FC236}">
                <a16:creationId xmlns:a16="http://schemas.microsoft.com/office/drawing/2014/main" id="{8C7982D7-092C-0C7D-153A-5EE30177F3B4}"/>
              </a:ext>
            </a:extLst>
          </p:cNvPr>
          <p:cNvSpPr txBox="1"/>
          <p:nvPr/>
        </p:nvSpPr>
        <p:spPr>
          <a:xfrm>
            <a:off x="4027221" y="4853165"/>
            <a:ext cx="2582758" cy="2353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☆集中監視月間（</a:t>
            </a:r>
            <a:r>
              <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年度以降適宜実施）</a:t>
            </a:r>
            <a:endPar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6" name="山形 96">
            <a:extLst>
              <a:ext uri="{FF2B5EF4-FFF2-40B4-BE49-F238E27FC236}">
                <a16:creationId xmlns:a16="http://schemas.microsoft.com/office/drawing/2014/main" id="{576541FF-2EAF-24CB-A4E5-ACCCA796C84E}"/>
              </a:ext>
            </a:extLst>
          </p:cNvPr>
          <p:cNvSpPr/>
          <p:nvPr/>
        </p:nvSpPr>
        <p:spPr>
          <a:xfrm>
            <a:off x="4045757"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7" name="山形 96">
            <a:extLst>
              <a:ext uri="{FF2B5EF4-FFF2-40B4-BE49-F238E27FC236}">
                <a16:creationId xmlns:a16="http://schemas.microsoft.com/office/drawing/2014/main" id="{5C642850-32A2-BFB3-B313-0D9550E5B6CC}"/>
              </a:ext>
            </a:extLst>
          </p:cNvPr>
          <p:cNvSpPr/>
          <p:nvPr/>
        </p:nvSpPr>
        <p:spPr>
          <a:xfrm>
            <a:off x="4350190"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8" name="山形 96">
            <a:extLst>
              <a:ext uri="{FF2B5EF4-FFF2-40B4-BE49-F238E27FC236}">
                <a16:creationId xmlns:a16="http://schemas.microsoft.com/office/drawing/2014/main" id="{F407EE12-9F45-C524-E922-3B2559E04832}"/>
              </a:ext>
            </a:extLst>
          </p:cNvPr>
          <p:cNvSpPr/>
          <p:nvPr/>
        </p:nvSpPr>
        <p:spPr>
          <a:xfrm>
            <a:off x="4654623"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9" name="山形 96">
            <a:extLst>
              <a:ext uri="{FF2B5EF4-FFF2-40B4-BE49-F238E27FC236}">
                <a16:creationId xmlns:a16="http://schemas.microsoft.com/office/drawing/2014/main" id="{74797A2F-6C70-BD8A-310C-CEB6D5725DA2}"/>
              </a:ext>
            </a:extLst>
          </p:cNvPr>
          <p:cNvSpPr/>
          <p:nvPr/>
        </p:nvSpPr>
        <p:spPr>
          <a:xfrm>
            <a:off x="4959056"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0" name="山形 96">
            <a:extLst>
              <a:ext uri="{FF2B5EF4-FFF2-40B4-BE49-F238E27FC236}">
                <a16:creationId xmlns:a16="http://schemas.microsoft.com/office/drawing/2014/main" id="{325F63EF-FE83-76C2-0FDF-51EC023C5074}"/>
              </a:ext>
            </a:extLst>
          </p:cNvPr>
          <p:cNvSpPr/>
          <p:nvPr/>
        </p:nvSpPr>
        <p:spPr>
          <a:xfrm>
            <a:off x="5263489"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1" name="山形 96">
            <a:extLst>
              <a:ext uri="{FF2B5EF4-FFF2-40B4-BE49-F238E27FC236}">
                <a16:creationId xmlns:a16="http://schemas.microsoft.com/office/drawing/2014/main" id="{60351C00-5604-0B60-AD96-D668D3BF5482}"/>
              </a:ext>
            </a:extLst>
          </p:cNvPr>
          <p:cNvSpPr/>
          <p:nvPr/>
        </p:nvSpPr>
        <p:spPr>
          <a:xfrm>
            <a:off x="5567922"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2" name="山形 96">
            <a:extLst>
              <a:ext uri="{FF2B5EF4-FFF2-40B4-BE49-F238E27FC236}">
                <a16:creationId xmlns:a16="http://schemas.microsoft.com/office/drawing/2014/main" id="{E74A8047-0ACF-C3C9-E09F-EF16E21EB03B}"/>
              </a:ext>
            </a:extLst>
          </p:cNvPr>
          <p:cNvSpPr/>
          <p:nvPr/>
        </p:nvSpPr>
        <p:spPr>
          <a:xfrm>
            <a:off x="5872355"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3" name="山形 96">
            <a:extLst>
              <a:ext uri="{FF2B5EF4-FFF2-40B4-BE49-F238E27FC236}">
                <a16:creationId xmlns:a16="http://schemas.microsoft.com/office/drawing/2014/main" id="{3D136103-4C8F-5923-73F7-57BDF98F362E}"/>
              </a:ext>
            </a:extLst>
          </p:cNvPr>
          <p:cNvSpPr/>
          <p:nvPr/>
        </p:nvSpPr>
        <p:spPr>
          <a:xfrm>
            <a:off x="6176788"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4" name="山形 96">
            <a:extLst>
              <a:ext uri="{FF2B5EF4-FFF2-40B4-BE49-F238E27FC236}">
                <a16:creationId xmlns:a16="http://schemas.microsoft.com/office/drawing/2014/main" id="{BF1308BE-DA7A-EAB2-7390-A98ACC1C00F9}"/>
              </a:ext>
            </a:extLst>
          </p:cNvPr>
          <p:cNvSpPr/>
          <p:nvPr/>
        </p:nvSpPr>
        <p:spPr>
          <a:xfrm>
            <a:off x="6481221"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5" name="山形 96">
            <a:extLst>
              <a:ext uri="{FF2B5EF4-FFF2-40B4-BE49-F238E27FC236}">
                <a16:creationId xmlns:a16="http://schemas.microsoft.com/office/drawing/2014/main" id="{735ED0C4-E5B2-2BA0-5DE3-886BD5075BB3}"/>
              </a:ext>
            </a:extLst>
          </p:cNvPr>
          <p:cNvSpPr/>
          <p:nvPr/>
        </p:nvSpPr>
        <p:spPr>
          <a:xfrm>
            <a:off x="6785654"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6" name="山形 96">
            <a:extLst>
              <a:ext uri="{FF2B5EF4-FFF2-40B4-BE49-F238E27FC236}">
                <a16:creationId xmlns:a16="http://schemas.microsoft.com/office/drawing/2014/main" id="{FB839A85-2664-E4F0-419C-60ABF1E53074}"/>
              </a:ext>
            </a:extLst>
          </p:cNvPr>
          <p:cNvSpPr/>
          <p:nvPr/>
        </p:nvSpPr>
        <p:spPr>
          <a:xfrm>
            <a:off x="7090087"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7" name="山形 96">
            <a:extLst>
              <a:ext uri="{FF2B5EF4-FFF2-40B4-BE49-F238E27FC236}">
                <a16:creationId xmlns:a16="http://schemas.microsoft.com/office/drawing/2014/main" id="{5DB8EAE4-BD13-E4D3-724E-A05D9172DAE5}"/>
              </a:ext>
            </a:extLst>
          </p:cNvPr>
          <p:cNvSpPr/>
          <p:nvPr/>
        </p:nvSpPr>
        <p:spPr>
          <a:xfrm>
            <a:off x="7394520"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8" name="山形 96">
            <a:extLst>
              <a:ext uri="{FF2B5EF4-FFF2-40B4-BE49-F238E27FC236}">
                <a16:creationId xmlns:a16="http://schemas.microsoft.com/office/drawing/2014/main" id="{C143788C-2DE7-AD98-C790-676A0C8C6E6F}"/>
              </a:ext>
            </a:extLst>
          </p:cNvPr>
          <p:cNvSpPr/>
          <p:nvPr/>
        </p:nvSpPr>
        <p:spPr>
          <a:xfrm>
            <a:off x="7698953"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9" name="山形 96">
            <a:extLst>
              <a:ext uri="{FF2B5EF4-FFF2-40B4-BE49-F238E27FC236}">
                <a16:creationId xmlns:a16="http://schemas.microsoft.com/office/drawing/2014/main" id="{A50C539F-B8F9-1036-7F7B-4448883622C4}"/>
              </a:ext>
            </a:extLst>
          </p:cNvPr>
          <p:cNvSpPr/>
          <p:nvPr/>
        </p:nvSpPr>
        <p:spPr>
          <a:xfrm>
            <a:off x="8003386"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0" name="山形 96">
            <a:extLst>
              <a:ext uri="{FF2B5EF4-FFF2-40B4-BE49-F238E27FC236}">
                <a16:creationId xmlns:a16="http://schemas.microsoft.com/office/drawing/2014/main" id="{D6B49D97-CEC2-50B2-2A28-13DCE44C4418}"/>
              </a:ext>
            </a:extLst>
          </p:cNvPr>
          <p:cNvSpPr/>
          <p:nvPr/>
        </p:nvSpPr>
        <p:spPr>
          <a:xfrm>
            <a:off x="8307819"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1" name="山形 96">
            <a:extLst>
              <a:ext uri="{FF2B5EF4-FFF2-40B4-BE49-F238E27FC236}">
                <a16:creationId xmlns:a16="http://schemas.microsoft.com/office/drawing/2014/main" id="{5DA28E62-076C-4B7B-C1F9-DC579532C768}"/>
              </a:ext>
            </a:extLst>
          </p:cNvPr>
          <p:cNvSpPr/>
          <p:nvPr/>
        </p:nvSpPr>
        <p:spPr>
          <a:xfrm>
            <a:off x="8612252"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2" name="山形 96">
            <a:extLst>
              <a:ext uri="{FF2B5EF4-FFF2-40B4-BE49-F238E27FC236}">
                <a16:creationId xmlns:a16="http://schemas.microsoft.com/office/drawing/2014/main" id="{46A0D476-E51F-B049-3257-737B218F7292}"/>
              </a:ext>
            </a:extLst>
          </p:cNvPr>
          <p:cNvSpPr/>
          <p:nvPr/>
        </p:nvSpPr>
        <p:spPr>
          <a:xfrm>
            <a:off x="8916685"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3" name="山形 96">
            <a:extLst>
              <a:ext uri="{FF2B5EF4-FFF2-40B4-BE49-F238E27FC236}">
                <a16:creationId xmlns:a16="http://schemas.microsoft.com/office/drawing/2014/main" id="{EA5ED99A-6B3E-15D6-6DC5-4802EDC35C8C}"/>
              </a:ext>
            </a:extLst>
          </p:cNvPr>
          <p:cNvSpPr/>
          <p:nvPr/>
        </p:nvSpPr>
        <p:spPr>
          <a:xfrm>
            <a:off x="9221118"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4" name="山形 96">
            <a:extLst>
              <a:ext uri="{FF2B5EF4-FFF2-40B4-BE49-F238E27FC236}">
                <a16:creationId xmlns:a16="http://schemas.microsoft.com/office/drawing/2014/main" id="{E2020403-E54D-C474-125F-5489655D408C}"/>
              </a:ext>
            </a:extLst>
          </p:cNvPr>
          <p:cNvSpPr/>
          <p:nvPr/>
        </p:nvSpPr>
        <p:spPr>
          <a:xfrm>
            <a:off x="9525551" y="5431790"/>
            <a:ext cx="256014" cy="187200"/>
          </a:xfrm>
          <a:prstGeom prst="chevron">
            <a:avLst/>
          </a:prstGeom>
          <a:solidFill>
            <a:schemeClr val="accent1">
              <a:lumMod val="40000"/>
              <a:lumOff val="6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4344" tIns="47171" rIns="94344" bIns="4717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3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5" name="テキスト ボックス 19">
            <a:extLst>
              <a:ext uri="{FF2B5EF4-FFF2-40B4-BE49-F238E27FC236}">
                <a16:creationId xmlns:a16="http://schemas.microsoft.com/office/drawing/2014/main" id="{18E4DD8D-9E74-9C53-88D0-1D33DC834228}"/>
              </a:ext>
            </a:extLst>
          </p:cNvPr>
          <p:cNvSpPr txBox="1"/>
          <p:nvPr/>
        </p:nvSpPr>
        <p:spPr>
          <a:xfrm>
            <a:off x="5881964" y="5582444"/>
            <a:ext cx="1575299" cy="37830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○行動変容が見られなければ</a:t>
            </a:r>
            <a:endParaRPr kumimoji="0" lang="en-US" altLang="ja-JP"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追加対応</a:t>
            </a:r>
            <a:endParaRPr kumimoji="0" lang="ja-JP" altLang="en-US" sz="8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スライド番号プレースホルダー 1">
            <a:extLst>
              <a:ext uri="{FF2B5EF4-FFF2-40B4-BE49-F238E27FC236}">
                <a16:creationId xmlns:a16="http://schemas.microsoft.com/office/drawing/2014/main" id="{B764949F-581B-DF0D-16B0-907065F9A284}"/>
              </a:ext>
            </a:extLst>
          </p:cNvPr>
          <p:cNvSpPr>
            <a:spLocks noGrp="1"/>
          </p:cNvSpPr>
          <p:nvPr>
            <p:ph type="sldNum" sz="quarter" idx="12"/>
          </p:nvPr>
        </p:nvSpPr>
        <p:spPr>
          <a:xfrm>
            <a:off x="7750742" y="6581775"/>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26895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7BCD0B4-4B34-FE22-76FC-63736F359B31}"/>
              </a:ext>
            </a:extLst>
          </p:cNvPr>
          <p:cNvSpPr txBox="1"/>
          <p:nvPr/>
        </p:nvSpPr>
        <p:spPr>
          <a:xfrm>
            <a:off x="0" y="3105834"/>
            <a:ext cx="9906000" cy="646331"/>
          </a:xfrm>
          <a:prstGeom prst="rect">
            <a:avLst/>
          </a:prstGeom>
          <a:noFill/>
        </p:spPr>
        <p:txBody>
          <a:bodyPr wrap="square" rtlCol="0">
            <a:spAutoFit/>
          </a:bodyPr>
          <a:lstStyle/>
          <a:p>
            <a:pPr algn="ctr"/>
            <a:r>
              <a:rPr kumimoji="1" lang="ja-JP" altLang="en-US" sz="3600" b="1" dirty="0">
                <a:solidFill>
                  <a:srgbClr val="0070C0"/>
                </a:solidFill>
                <a:latin typeface="Meiryo UI" panose="020B0604030504040204" pitchFamily="50" charset="-128"/>
                <a:ea typeface="Meiryo UI" panose="020B0604030504040204" pitchFamily="50" charset="-128"/>
              </a:rPr>
              <a:t>トラックＧメンによる荷主対策の強化</a:t>
            </a:r>
          </a:p>
        </p:txBody>
      </p:sp>
    </p:spTree>
    <p:extLst>
      <p:ext uri="{BB962C8B-B14F-4D97-AF65-F5344CB8AC3E}">
        <p14:creationId xmlns:p14="http://schemas.microsoft.com/office/powerpoint/2010/main" val="2625828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テキスト ボックス 50">
            <a:extLst>
              <a:ext uri="{FF2B5EF4-FFF2-40B4-BE49-F238E27FC236}">
                <a16:creationId xmlns:a16="http://schemas.microsoft.com/office/drawing/2014/main" id="{63E39240-DAAB-1037-86E6-2518C597F6E5}"/>
              </a:ext>
            </a:extLst>
          </p:cNvPr>
          <p:cNvSpPr txBox="1"/>
          <p:nvPr/>
        </p:nvSpPr>
        <p:spPr>
          <a:xfrm>
            <a:off x="62994" y="116632"/>
            <a:ext cx="9761598" cy="338554"/>
          </a:xfrm>
          <a:prstGeom prst="rect">
            <a:avLst/>
          </a:prstGeom>
          <a:solidFill>
            <a:schemeClr val="tx2"/>
          </a:solidFill>
          <a:ln>
            <a:solidFill>
              <a:schemeClr val="tx2"/>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２．</a:t>
            </a:r>
            <a:r>
              <a:rPr kumimoji="0" lang="ja-JP" altLang="ja-JP"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施策の効果</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graphicFrame>
        <p:nvGraphicFramePr>
          <p:cNvPr id="11" name="表 10">
            <a:extLst>
              <a:ext uri="{FF2B5EF4-FFF2-40B4-BE49-F238E27FC236}">
                <a16:creationId xmlns:a16="http://schemas.microsoft.com/office/drawing/2014/main" id="{CAD9247C-E873-0A4D-9489-22C9D6141082}"/>
              </a:ext>
            </a:extLst>
          </p:cNvPr>
          <p:cNvGraphicFramePr>
            <a:graphicFrameLocks noGrp="1"/>
          </p:cNvGraphicFramePr>
          <p:nvPr/>
        </p:nvGraphicFramePr>
        <p:xfrm>
          <a:off x="96382" y="3983535"/>
          <a:ext cx="9749592" cy="2598240"/>
        </p:xfrm>
        <a:graphic>
          <a:graphicData uri="http://schemas.openxmlformats.org/drawingml/2006/table">
            <a:tbl>
              <a:tblPr firstRow="1" firstCol="1" bandRow="1"/>
              <a:tblGrid>
                <a:gridCol w="1886464">
                  <a:extLst>
                    <a:ext uri="{9D8B030D-6E8A-4147-A177-3AD203B41FA5}">
                      <a16:colId xmlns:a16="http://schemas.microsoft.com/office/drawing/2014/main" val="4148465311"/>
                    </a:ext>
                  </a:extLst>
                </a:gridCol>
                <a:gridCol w="4071656">
                  <a:extLst>
                    <a:ext uri="{9D8B030D-6E8A-4147-A177-3AD203B41FA5}">
                      <a16:colId xmlns:a16="http://schemas.microsoft.com/office/drawing/2014/main" val="669089518"/>
                    </a:ext>
                  </a:extLst>
                </a:gridCol>
                <a:gridCol w="3791472">
                  <a:extLst>
                    <a:ext uri="{9D8B030D-6E8A-4147-A177-3AD203B41FA5}">
                      <a16:colId xmlns:a16="http://schemas.microsoft.com/office/drawing/2014/main" val="2722968844"/>
                    </a:ext>
                  </a:extLst>
                </a:gridCol>
              </a:tblGrid>
              <a:tr h="850856">
                <a:tc>
                  <a:txBody>
                    <a:bodyPr/>
                    <a:lstStyle/>
                    <a:p>
                      <a:pPr algn="just"/>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400" kern="100" spc="-100" baseline="0" dirty="0">
                          <a:effectLst/>
                          <a:latin typeface="Meiryo UI" panose="020B0604030504040204" pitchFamily="50" charset="-128"/>
                          <a:ea typeface="Meiryo UI" panose="020B0604030504040204" pitchFamily="50" charset="-128"/>
                          <a:cs typeface="Times New Roman" panose="02020603050405020304" pitchFamily="18" charset="0"/>
                        </a:rPr>
                        <a:t>　　　　　　　輸送力試算</a:t>
                      </a:r>
                      <a:endParaRPr lang="en-US" altLang="ja-JP" sz="1400" kern="100" spc="-100" baseline="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2024</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年度</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2030</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4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r>
                        <a:rPr lang="ja-JP" altLang="en-US"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必要輸送力　　　　　</a:t>
                      </a:r>
                      <a:r>
                        <a:rPr lang="en-US" alt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100</a:t>
                      </a:r>
                      <a:r>
                        <a:rPr lang="ja-JP" altLang="en-US"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100</a:t>
                      </a:r>
                    </a:p>
                    <a:p>
                      <a:pPr marL="0" marR="0" lvl="0" indent="0" algn="l" defTabSz="914361" rtl="0" eaLnBrk="1" fontAlgn="auto" latinLnBrk="0" hangingPunct="1">
                        <a:lnSpc>
                          <a:spcPct val="100000"/>
                        </a:lnSpc>
                        <a:spcBef>
                          <a:spcPts val="0"/>
                        </a:spcBef>
                        <a:spcAft>
                          <a:spcPts val="0"/>
                        </a:spcAft>
                        <a:buClrTx/>
                        <a:buSzTx/>
                        <a:buFontTx/>
                        <a:buNone/>
                        <a:tabLst/>
                        <a:defRPr/>
                      </a:pPr>
                      <a:r>
                        <a:rPr lang="ja-JP" altLang="en-US"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施策なしケース　　　▲</a:t>
                      </a:r>
                      <a:r>
                        <a:rPr lang="en-US" alt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14</a:t>
                      </a:r>
                      <a:r>
                        <a:rPr lang="ja-JP" altLang="en-US"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34</a:t>
                      </a:r>
                      <a:r>
                        <a:rPr lang="ja-JP" altLang="en-US"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施策</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なし</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施策</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あり</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2024</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年度</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施策</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あり</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2030</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年度</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288412"/>
                  </a:ext>
                </a:extLst>
              </a:tr>
              <a:tr h="288000">
                <a:tc>
                  <a:txBody>
                    <a:bodyPr/>
                    <a:lstStyle/>
                    <a:p>
                      <a:pPr algn="just"/>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荷待ち・荷役の削減</a:t>
                      </a: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76200" algn="ct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4.5</a:t>
                      </a:r>
                      <a:r>
                        <a:rPr lang="ja-JP" altLang="en-US" sz="12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7.5</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年間</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750</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時間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年間</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75</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時間削減</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年間</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125</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時間削減</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829796"/>
                  </a:ext>
                </a:extLst>
              </a:tr>
              <a:tr h="288000">
                <a:tc>
                  <a:txBody>
                    <a:bodyPr/>
                    <a:lstStyle/>
                    <a:p>
                      <a:pPr algn="just"/>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積載率向上</a:t>
                      </a: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76200" algn="ct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6.3</a:t>
                      </a:r>
                      <a:r>
                        <a:rPr lang="ja-JP" altLang="en-US" sz="12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15.7</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38</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40</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44</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423139"/>
                  </a:ext>
                </a:extLst>
              </a:tr>
              <a:tr h="288000">
                <a:tc>
                  <a:txBody>
                    <a:bodyPr/>
                    <a:lstStyle/>
                    <a:p>
                      <a:pPr algn="just"/>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モーダルシフト</a:t>
                      </a: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76200" algn="ct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0.7</a:t>
                      </a:r>
                      <a:r>
                        <a:rPr lang="ja-JP" altLang="en-US" sz="12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5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a:t>
                      </a:r>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524</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億ﾄﾝｷﾛ</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539</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億ﾄﾝｷﾛ</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  667</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億ﾄﾝｷﾛ</a:t>
                      </a: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395651"/>
                  </a:ext>
                </a:extLst>
              </a:tr>
              <a:tr h="288000">
                <a:tc>
                  <a:txBody>
                    <a:bodyPr/>
                    <a:lstStyle/>
                    <a:p>
                      <a:pPr algn="just"/>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再配達削減</a:t>
                      </a: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76200" algn="ctr" defTabSz="914361"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r>
                        <a:rPr lang="ja-JP" altLang="en-US" sz="12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5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12</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6</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9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6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9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000" kern="100" baseline="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6</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1539614"/>
                  </a:ext>
                </a:extLst>
              </a:tr>
              <a:tr h="288000">
                <a:tc>
                  <a:txBody>
                    <a:bodyPr/>
                    <a:lstStyle/>
                    <a:p>
                      <a:pPr algn="just"/>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その他</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トラック</a:t>
                      </a:r>
                      <a:r>
                        <a:rPr lang="ja-JP" sz="1050" kern="100" dirty="0">
                          <a:effectLst/>
                          <a:latin typeface="Meiryo UI" panose="020B0604030504040204" pitchFamily="50" charset="-128"/>
                          <a:ea typeface="Meiryo UI" panose="020B0604030504040204" pitchFamily="50" charset="-128"/>
                          <a:cs typeface="Times New Roman" panose="02020603050405020304" pitchFamily="18" charset="0"/>
                        </a:rPr>
                        <a:t>輸送力拡大等</a:t>
                      </a:r>
                      <a:r>
                        <a:rPr lang="en-US" sz="105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6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6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5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6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5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2891503"/>
                  </a:ext>
                </a:extLst>
              </a:tr>
              <a:tr h="52305">
                <a:tc>
                  <a:txBody>
                    <a:bodyPr/>
                    <a:lstStyle/>
                    <a:p>
                      <a:pPr algn="just"/>
                      <a:r>
                        <a:rPr lang="en-US" sz="140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ja-JP" altLang="en-US" sz="1600" b="1" kern="100" baseline="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b="1" kern="100" baseline="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+14.5</a:t>
                      </a:r>
                      <a:r>
                        <a:rPr lang="ja-JP" altLang="en-US" sz="1600" b="1" kern="100" baseline="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34.</a:t>
                      </a:r>
                      <a:r>
                        <a:rPr lang="en-US" alt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6</a:t>
                      </a:r>
                      <a:r>
                        <a:rPr lang="ja-JP" sz="1600"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100" marR="661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0846974"/>
                  </a:ext>
                </a:extLst>
              </a:tr>
            </a:tbl>
          </a:graphicData>
        </a:graphic>
      </p:graphicFrame>
      <p:sp>
        <p:nvSpPr>
          <p:cNvPr id="13" name="テキスト ボックス 12">
            <a:extLst>
              <a:ext uri="{FF2B5EF4-FFF2-40B4-BE49-F238E27FC236}">
                <a16:creationId xmlns:a16="http://schemas.microsoft.com/office/drawing/2014/main" id="{20680965-DF11-4EAC-456A-5923184445F8}"/>
              </a:ext>
            </a:extLst>
          </p:cNvPr>
          <p:cNvSpPr txBox="1"/>
          <p:nvPr/>
        </p:nvSpPr>
        <p:spPr>
          <a:xfrm>
            <a:off x="72201" y="3522484"/>
            <a:ext cx="9756000" cy="369332"/>
          </a:xfrm>
          <a:prstGeom prst="rect">
            <a:avLst/>
          </a:prstGeom>
          <a:solidFill>
            <a:schemeClr val="tx2"/>
          </a:solidFill>
          <a:ln>
            <a:solidFill>
              <a:schemeClr val="tx2"/>
            </a:solidFill>
          </a:ln>
        </p:spPr>
        <p:txBody>
          <a:bodyPr wrap="square" rtlCol="0" anchor="ct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政策パッケージの輸送力へ</a:t>
            </a:r>
            <a:r>
              <a:rPr kumimoji="0" lang="ja-JP" altLang="ja-JP"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の効果</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a:t>
            </a:r>
            <a:r>
              <a:rPr kumimoji="0" lang="en-US" altLang="ja-JP"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2030</a:t>
            </a:r>
            <a:r>
              <a:rPr kumimoji="0" lang="ja-JP" altLang="en-US" sz="18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年度）</a:t>
            </a:r>
            <a:endParaRPr kumimoji="0" lang="ja-JP" altLang="ja-JP" sz="18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097EB87B-4C14-427A-4AAE-0627C9686C1A}"/>
              </a:ext>
            </a:extLst>
          </p:cNvPr>
          <p:cNvSpPr txBox="1"/>
          <p:nvPr/>
        </p:nvSpPr>
        <p:spPr>
          <a:xfrm>
            <a:off x="72201" y="525732"/>
            <a:ext cx="9756000" cy="360000"/>
          </a:xfrm>
          <a:prstGeom prst="rect">
            <a:avLst/>
          </a:prstGeom>
          <a:solidFill>
            <a:schemeClr val="tx2"/>
          </a:solidFill>
          <a:ln>
            <a:solidFill>
              <a:schemeClr val="tx2"/>
            </a:solidFill>
          </a:ln>
        </p:spPr>
        <p:txBody>
          <a:bodyPr wrap="square" rtlCol="0" anchor="ct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rPr>
              <a:t>「標準的運賃」の引上げによる賃上げ効果（推計）</a:t>
            </a:r>
            <a:endParaRPr kumimoji="0" lang="ja-JP" altLang="ja-JP" sz="1600" b="0" i="0" u="none" strike="noStrike" kern="1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017A8550-F539-701B-4EFC-3E0A1929EE31}"/>
              </a:ext>
            </a:extLst>
          </p:cNvPr>
          <p:cNvSpPr txBox="1"/>
          <p:nvPr/>
        </p:nvSpPr>
        <p:spPr>
          <a:xfrm>
            <a:off x="410096" y="1060731"/>
            <a:ext cx="3960000" cy="1076704"/>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「標準的運賃」の８％引上げを</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通じて波及する運賃改定の効果</a:t>
            </a:r>
          </a:p>
        </p:txBody>
      </p:sp>
      <p:sp>
        <p:nvSpPr>
          <p:cNvPr id="17" name="テキスト ボックス 16">
            <a:extLst>
              <a:ext uri="{FF2B5EF4-FFF2-40B4-BE49-F238E27FC236}">
                <a16:creationId xmlns:a16="http://schemas.microsoft.com/office/drawing/2014/main" id="{45B83628-50E6-A09F-35E7-A16E1B6E79BD}"/>
              </a:ext>
            </a:extLst>
          </p:cNvPr>
          <p:cNvSpPr txBox="1"/>
          <p:nvPr/>
        </p:nvSpPr>
        <p:spPr>
          <a:xfrm>
            <a:off x="5601072" y="1155006"/>
            <a:ext cx="3960241" cy="828685"/>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これまで適正に収受しきれていない</a:t>
            </a:r>
            <a:endParaRPr kumimoji="0"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8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荷役作業の料金（積込</a:t>
            </a:r>
            <a:r>
              <a:rPr kumimoji="0" lang="ja-JP" altLang="en-US" sz="18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み</a:t>
            </a:r>
            <a:r>
              <a:rPr kumimoji="0" lang="ja-JP" altLang="ja-JP" sz="18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料・取卸</a:t>
            </a:r>
            <a:r>
              <a:rPr kumimoji="0" lang="ja-JP" altLang="en-US" sz="18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し</a:t>
            </a:r>
            <a:r>
              <a:rPr kumimoji="0" lang="ja-JP" altLang="ja-JP" sz="18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料）</a:t>
            </a:r>
            <a:r>
              <a:rPr kumimoji="0" lang="ja-JP" altLang="en-US" sz="1800" b="1"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を</a:t>
            </a:r>
            <a:r>
              <a:rPr kumimoji="0"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収受できるようになる効果</a:t>
            </a:r>
            <a:endParaRPr kumimoji="0"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フリーフォーム: 図形 17">
            <a:extLst>
              <a:ext uri="{FF2B5EF4-FFF2-40B4-BE49-F238E27FC236}">
                <a16:creationId xmlns:a16="http://schemas.microsoft.com/office/drawing/2014/main" id="{378589BA-551D-0F0C-DE65-9A23C4981FC5}"/>
              </a:ext>
            </a:extLst>
          </p:cNvPr>
          <p:cNvSpPr/>
          <p:nvPr/>
        </p:nvSpPr>
        <p:spPr>
          <a:xfrm>
            <a:off x="5529262" y="1000495"/>
            <a:ext cx="4090776" cy="1136940"/>
          </a:xfrm>
          <a:custGeom>
            <a:avLst/>
            <a:gdLst>
              <a:gd name="connsiteX0" fmla="*/ 19813 w 4090776"/>
              <a:gd name="connsiteY0" fmla="*/ 0 h 1323684"/>
              <a:gd name="connsiteX1" fmla="*/ 3991776 w 4090776"/>
              <a:gd name="connsiteY1" fmla="*/ 0 h 1323684"/>
              <a:gd name="connsiteX2" fmla="*/ 4070963 w 4090776"/>
              <a:gd name="connsiteY2" fmla="*/ 0 h 1323684"/>
              <a:gd name="connsiteX3" fmla="*/ 4070976 w 4090776"/>
              <a:gd name="connsiteY3" fmla="*/ 0 h 1323684"/>
              <a:gd name="connsiteX4" fmla="*/ 4090776 w 4090776"/>
              <a:gd name="connsiteY4" fmla="*/ 19800 h 1323684"/>
              <a:gd name="connsiteX5" fmla="*/ 4090776 w 4090776"/>
              <a:gd name="connsiteY5" fmla="*/ 19813 h 1323684"/>
              <a:gd name="connsiteX6" fmla="*/ 4090776 w 4090776"/>
              <a:gd name="connsiteY6" fmla="*/ 99064 h 1323684"/>
              <a:gd name="connsiteX7" fmla="*/ 4090776 w 4090776"/>
              <a:gd name="connsiteY7" fmla="*/ 1224620 h 1323684"/>
              <a:gd name="connsiteX8" fmla="*/ 4090776 w 4090776"/>
              <a:gd name="connsiteY8" fmla="*/ 1303871 h 1323684"/>
              <a:gd name="connsiteX9" fmla="*/ 4090776 w 4090776"/>
              <a:gd name="connsiteY9" fmla="*/ 1303884 h 1323684"/>
              <a:gd name="connsiteX10" fmla="*/ 4070976 w 4090776"/>
              <a:gd name="connsiteY10" fmla="*/ 1323684 h 1323684"/>
              <a:gd name="connsiteX11" fmla="*/ 4070963 w 4090776"/>
              <a:gd name="connsiteY11" fmla="*/ 1323684 h 1323684"/>
              <a:gd name="connsiteX12" fmla="*/ 3991776 w 4090776"/>
              <a:gd name="connsiteY12" fmla="*/ 1323684 h 1323684"/>
              <a:gd name="connsiteX13" fmla="*/ 19813 w 4090776"/>
              <a:gd name="connsiteY13" fmla="*/ 1323684 h 1323684"/>
              <a:gd name="connsiteX14" fmla="*/ 0 w 4090776"/>
              <a:gd name="connsiteY14" fmla="*/ 1303871 h 1323684"/>
              <a:gd name="connsiteX15" fmla="*/ 0 w 4090776"/>
              <a:gd name="connsiteY15" fmla="*/ 1224620 h 1323684"/>
              <a:gd name="connsiteX16" fmla="*/ 19813 w 4090776"/>
              <a:gd name="connsiteY16" fmla="*/ 1204807 h 1323684"/>
              <a:gd name="connsiteX17" fmla="*/ 3971976 w 4090776"/>
              <a:gd name="connsiteY17" fmla="*/ 1204807 h 1323684"/>
              <a:gd name="connsiteX18" fmla="*/ 3971976 w 4090776"/>
              <a:gd name="connsiteY18" fmla="*/ 118877 h 1323684"/>
              <a:gd name="connsiteX19" fmla="*/ 19813 w 4090776"/>
              <a:gd name="connsiteY19" fmla="*/ 118877 h 1323684"/>
              <a:gd name="connsiteX20" fmla="*/ 0 w 4090776"/>
              <a:gd name="connsiteY20" fmla="*/ 99064 h 1323684"/>
              <a:gd name="connsiteX21" fmla="*/ 0 w 4090776"/>
              <a:gd name="connsiteY21" fmla="*/ 19813 h 1323684"/>
              <a:gd name="connsiteX22" fmla="*/ 19813 w 4090776"/>
              <a:gd name="connsiteY22" fmla="*/ 0 h 13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0776" h="1323684">
                <a:moveTo>
                  <a:pt x="19813" y="0"/>
                </a:moveTo>
                <a:lnTo>
                  <a:pt x="3991776" y="0"/>
                </a:lnTo>
                <a:lnTo>
                  <a:pt x="4070963" y="0"/>
                </a:lnTo>
                <a:lnTo>
                  <a:pt x="4070976" y="0"/>
                </a:lnTo>
                <a:cubicBezTo>
                  <a:pt x="4081911" y="0"/>
                  <a:pt x="4090776" y="8865"/>
                  <a:pt x="4090776" y="19800"/>
                </a:cubicBezTo>
                <a:lnTo>
                  <a:pt x="4090776" y="19813"/>
                </a:lnTo>
                <a:lnTo>
                  <a:pt x="4090776" y="99064"/>
                </a:lnTo>
                <a:lnTo>
                  <a:pt x="4090776" y="1224620"/>
                </a:lnTo>
                <a:lnTo>
                  <a:pt x="4090776" y="1303871"/>
                </a:lnTo>
                <a:lnTo>
                  <a:pt x="4090776" y="1303884"/>
                </a:lnTo>
                <a:cubicBezTo>
                  <a:pt x="4090776" y="1314819"/>
                  <a:pt x="4081911" y="1323684"/>
                  <a:pt x="4070976" y="1323684"/>
                </a:cubicBezTo>
                <a:lnTo>
                  <a:pt x="4070963" y="1323684"/>
                </a:lnTo>
                <a:lnTo>
                  <a:pt x="3991776" y="1323684"/>
                </a:lnTo>
                <a:lnTo>
                  <a:pt x="19813" y="1323684"/>
                </a:lnTo>
                <a:cubicBezTo>
                  <a:pt x="8871" y="1323684"/>
                  <a:pt x="0" y="1314813"/>
                  <a:pt x="0" y="1303871"/>
                </a:cubicBezTo>
                <a:lnTo>
                  <a:pt x="0" y="1224620"/>
                </a:lnTo>
                <a:cubicBezTo>
                  <a:pt x="0" y="1213678"/>
                  <a:pt x="8871" y="1204807"/>
                  <a:pt x="19813" y="1204807"/>
                </a:cubicBezTo>
                <a:lnTo>
                  <a:pt x="3971976" y="1204807"/>
                </a:lnTo>
                <a:lnTo>
                  <a:pt x="3971976" y="118877"/>
                </a:lnTo>
                <a:lnTo>
                  <a:pt x="19813" y="118877"/>
                </a:lnTo>
                <a:cubicBezTo>
                  <a:pt x="8871" y="118877"/>
                  <a:pt x="0" y="110006"/>
                  <a:pt x="0" y="99064"/>
                </a:cubicBezTo>
                <a:lnTo>
                  <a:pt x="0" y="19813"/>
                </a:lnTo>
                <a:cubicBezTo>
                  <a:pt x="0" y="8871"/>
                  <a:pt x="8871" y="0"/>
                  <a:pt x="1981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フリーフォーム: 図形 18">
            <a:extLst>
              <a:ext uri="{FF2B5EF4-FFF2-40B4-BE49-F238E27FC236}">
                <a16:creationId xmlns:a16="http://schemas.microsoft.com/office/drawing/2014/main" id="{9FFCD10B-AF81-C74C-67E9-B43858D92BD2}"/>
              </a:ext>
            </a:extLst>
          </p:cNvPr>
          <p:cNvSpPr/>
          <p:nvPr/>
        </p:nvSpPr>
        <p:spPr>
          <a:xfrm flipH="1">
            <a:off x="285962" y="1000495"/>
            <a:ext cx="4090776" cy="1136940"/>
          </a:xfrm>
          <a:custGeom>
            <a:avLst/>
            <a:gdLst>
              <a:gd name="connsiteX0" fmla="*/ 19813 w 4090776"/>
              <a:gd name="connsiteY0" fmla="*/ 0 h 1323684"/>
              <a:gd name="connsiteX1" fmla="*/ 3991776 w 4090776"/>
              <a:gd name="connsiteY1" fmla="*/ 0 h 1323684"/>
              <a:gd name="connsiteX2" fmla="*/ 4070963 w 4090776"/>
              <a:gd name="connsiteY2" fmla="*/ 0 h 1323684"/>
              <a:gd name="connsiteX3" fmla="*/ 4070976 w 4090776"/>
              <a:gd name="connsiteY3" fmla="*/ 0 h 1323684"/>
              <a:gd name="connsiteX4" fmla="*/ 4090776 w 4090776"/>
              <a:gd name="connsiteY4" fmla="*/ 19800 h 1323684"/>
              <a:gd name="connsiteX5" fmla="*/ 4090776 w 4090776"/>
              <a:gd name="connsiteY5" fmla="*/ 19813 h 1323684"/>
              <a:gd name="connsiteX6" fmla="*/ 4090776 w 4090776"/>
              <a:gd name="connsiteY6" fmla="*/ 99064 h 1323684"/>
              <a:gd name="connsiteX7" fmla="*/ 4090776 w 4090776"/>
              <a:gd name="connsiteY7" fmla="*/ 1224620 h 1323684"/>
              <a:gd name="connsiteX8" fmla="*/ 4090776 w 4090776"/>
              <a:gd name="connsiteY8" fmla="*/ 1303871 h 1323684"/>
              <a:gd name="connsiteX9" fmla="*/ 4090776 w 4090776"/>
              <a:gd name="connsiteY9" fmla="*/ 1303884 h 1323684"/>
              <a:gd name="connsiteX10" fmla="*/ 4070976 w 4090776"/>
              <a:gd name="connsiteY10" fmla="*/ 1323684 h 1323684"/>
              <a:gd name="connsiteX11" fmla="*/ 4070963 w 4090776"/>
              <a:gd name="connsiteY11" fmla="*/ 1323684 h 1323684"/>
              <a:gd name="connsiteX12" fmla="*/ 3991776 w 4090776"/>
              <a:gd name="connsiteY12" fmla="*/ 1323684 h 1323684"/>
              <a:gd name="connsiteX13" fmla="*/ 19813 w 4090776"/>
              <a:gd name="connsiteY13" fmla="*/ 1323684 h 1323684"/>
              <a:gd name="connsiteX14" fmla="*/ 0 w 4090776"/>
              <a:gd name="connsiteY14" fmla="*/ 1303871 h 1323684"/>
              <a:gd name="connsiteX15" fmla="*/ 0 w 4090776"/>
              <a:gd name="connsiteY15" fmla="*/ 1224620 h 1323684"/>
              <a:gd name="connsiteX16" fmla="*/ 19813 w 4090776"/>
              <a:gd name="connsiteY16" fmla="*/ 1204807 h 1323684"/>
              <a:gd name="connsiteX17" fmla="*/ 3971976 w 4090776"/>
              <a:gd name="connsiteY17" fmla="*/ 1204807 h 1323684"/>
              <a:gd name="connsiteX18" fmla="*/ 3971976 w 4090776"/>
              <a:gd name="connsiteY18" fmla="*/ 118877 h 1323684"/>
              <a:gd name="connsiteX19" fmla="*/ 19813 w 4090776"/>
              <a:gd name="connsiteY19" fmla="*/ 118877 h 1323684"/>
              <a:gd name="connsiteX20" fmla="*/ 0 w 4090776"/>
              <a:gd name="connsiteY20" fmla="*/ 99064 h 1323684"/>
              <a:gd name="connsiteX21" fmla="*/ 0 w 4090776"/>
              <a:gd name="connsiteY21" fmla="*/ 19813 h 1323684"/>
              <a:gd name="connsiteX22" fmla="*/ 19813 w 4090776"/>
              <a:gd name="connsiteY22" fmla="*/ 0 h 13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0776" h="1323684">
                <a:moveTo>
                  <a:pt x="19813" y="0"/>
                </a:moveTo>
                <a:lnTo>
                  <a:pt x="3991776" y="0"/>
                </a:lnTo>
                <a:lnTo>
                  <a:pt x="4070963" y="0"/>
                </a:lnTo>
                <a:lnTo>
                  <a:pt x="4070976" y="0"/>
                </a:lnTo>
                <a:cubicBezTo>
                  <a:pt x="4081911" y="0"/>
                  <a:pt x="4090776" y="8865"/>
                  <a:pt x="4090776" y="19800"/>
                </a:cubicBezTo>
                <a:lnTo>
                  <a:pt x="4090776" y="19813"/>
                </a:lnTo>
                <a:lnTo>
                  <a:pt x="4090776" y="99064"/>
                </a:lnTo>
                <a:lnTo>
                  <a:pt x="4090776" y="1224620"/>
                </a:lnTo>
                <a:lnTo>
                  <a:pt x="4090776" y="1303871"/>
                </a:lnTo>
                <a:lnTo>
                  <a:pt x="4090776" y="1303884"/>
                </a:lnTo>
                <a:cubicBezTo>
                  <a:pt x="4090776" y="1314819"/>
                  <a:pt x="4081911" y="1323684"/>
                  <a:pt x="4070976" y="1323684"/>
                </a:cubicBezTo>
                <a:lnTo>
                  <a:pt x="4070963" y="1323684"/>
                </a:lnTo>
                <a:lnTo>
                  <a:pt x="3991776" y="1323684"/>
                </a:lnTo>
                <a:lnTo>
                  <a:pt x="19813" y="1323684"/>
                </a:lnTo>
                <a:cubicBezTo>
                  <a:pt x="8871" y="1323684"/>
                  <a:pt x="0" y="1314813"/>
                  <a:pt x="0" y="1303871"/>
                </a:cubicBezTo>
                <a:lnTo>
                  <a:pt x="0" y="1224620"/>
                </a:lnTo>
                <a:cubicBezTo>
                  <a:pt x="0" y="1213678"/>
                  <a:pt x="8871" y="1204807"/>
                  <a:pt x="19813" y="1204807"/>
                </a:cubicBezTo>
                <a:lnTo>
                  <a:pt x="3971976" y="1204807"/>
                </a:lnTo>
                <a:lnTo>
                  <a:pt x="3971976" y="118877"/>
                </a:lnTo>
                <a:lnTo>
                  <a:pt x="19813" y="118877"/>
                </a:lnTo>
                <a:cubicBezTo>
                  <a:pt x="8871" y="118877"/>
                  <a:pt x="0" y="110006"/>
                  <a:pt x="0" y="99064"/>
                </a:cubicBezTo>
                <a:lnTo>
                  <a:pt x="0" y="19813"/>
                </a:lnTo>
                <a:cubicBezTo>
                  <a:pt x="0" y="8871"/>
                  <a:pt x="8871" y="0"/>
                  <a:pt x="1981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フリーフォーム: 図形 19">
            <a:extLst>
              <a:ext uri="{FF2B5EF4-FFF2-40B4-BE49-F238E27FC236}">
                <a16:creationId xmlns:a16="http://schemas.microsoft.com/office/drawing/2014/main" id="{76A0C94B-C5A5-20E0-5FF2-075CC7A8CCAE}"/>
              </a:ext>
            </a:extLst>
          </p:cNvPr>
          <p:cNvSpPr/>
          <p:nvPr/>
        </p:nvSpPr>
        <p:spPr>
          <a:xfrm rot="10800000" flipH="1">
            <a:off x="4095949" y="1232472"/>
            <a:ext cx="1695685" cy="1656183"/>
          </a:xfrm>
          <a:custGeom>
            <a:avLst/>
            <a:gdLst>
              <a:gd name="connsiteX0" fmla="*/ 846308 w 1695685"/>
              <a:gd name="connsiteY0" fmla="*/ 1818594 h 1818594"/>
              <a:gd name="connsiteX1" fmla="*/ 1235169 w 1695685"/>
              <a:gd name="connsiteY1" fmla="*/ 1818594 h 1818594"/>
              <a:gd name="connsiteX2" fmla="*/ 1201282 w 1695685"/>
              <a:gd name="connsiteY2" fmla="*/ 1705211 h 1818594"/>
              <a:gd name="connsiteX3" fmla="*/ 1382194 w 1695685"/>
              <a:gd name="connsiteY3" fmla="*/ 475052 h 1818594"/>
              <a:gd name="connsiteX4" fmla="*/ 1695685 w 1695685"/>
              <a:gd name="connsiteY4" fmla="*/ 475052 h 1818594"/>
              <a:gd name="connsiteX5" fmla="*/ 849377 w 1695685"/>
              <a:gd name="connsiteY5" fmla="*/ 2334 h 1818594"/>
              <a:gd name="connsiteX6" fmla="*/ 849377 w 1695685"/>
              <a:gd name="connsiteY6" fmla="*/ 0 h 1818594"/>
              <a:gd name="connsiteX7" fmla="*/ 847288 w 1695685"/>
              <a:gd name="connsiteY7" fmla="*/ 1167 h 1818594"/>
              <a:gd name="connsiteX8" fmla="*/ 846308 w 1695685"/>
              <a:gd name="connsiteY8" fmla="*/ 620 h 1818594"/>
              <a:gd name="connsiteX9" fmla="*/ 846308 w 1695685"/>
              <a:gd name="connsiteY9" fmla="*/ 1714 h 1818594"/>
              <a:gd name="connsiteX10" fmla="*/ 0 w 1695685"/>
              <a:gd name="connsiteY10" fmla="*/ 474432 h 1818594"/>
              <a:gd name="connsiteX11" fmla="*/ 313491 w 1695685"/>
              <a:gd name="connsiteY11" fmla="*/ 474432 h 1818594"/>
              <a:gd name="connsiteX12" fmla="*/ 494403 w 1695685"/>
              <a:gd name="connsiteY12" fmla="*/ 1704591 h 1818594"/>
              <a:gd name="connsiteX13" fmla="*/ 460516 w 1695685"/>
              <a:gd name="connsiteY13" fmla="*/ 1817974 h 1818594"/>
              <a:gd name="connsiteX14" fmla="*/ 846308 w 1695685"/>
              <a:gd name="connsiteY14" fmla="*/ 1817974 h 181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5685" h="1818594">
                <a:moveTo>
                  <a:pt x="846308" y="1818594"/>
                </a:moveTo>
                <a:lnTo>
                  <a:pt x="1235169" y="1818594"/>
                </a:lnTo>
                <a:lnTo>
                  <a:pt x="1201282" y="1705211"/>
                </a:lnTo>
                <a:cubicBezTo>
                  <a:pt x="1094979" y="1256452"/>
                  <a:pt x="1184733" y="828728"/>
                  <a:pt x="1382194" y="475052"/>
                </a:cubicBezTo>
                <a:lnTo>
                  <a:pt x="1695685" y="475052"/>
                </a:lnTo>
                <a:lnTo>
                  <a:pt x="849377" y="2334"/>
                </a:lnTo>
                <a:lnTo>
                  <a:pt x="849377" y="0"/>
                </a:lnTo>
                <a:lnTo>
                  <a:pt x="847288" y="1167"/>
                </a:lnTo>
                <a:lnTo>
                  <a:pt x="846308" y="620"/>
                </a:lnTo>
                <a:lnTo>
                  <a:pt x="846308" y="1714"/>
                </a:lnTo>
                <a:lnTo>
                  <a:pt x="0" y="474432"/>
                </a:lnTo>
                <a:lnTo>
                  <a:pt x="313491" y="474432"/>
                </a:lnTo>
                <a:cubicBezTo>
                  <a:pt x="510952" y="828108"/>
                  <a:pt x="600706" y="1255832"/>
                  <a:pt x="494403" y="1704591"/>
                </a:cubicBezTo>
                <a:lnTo>
                  <a:pt x="460516" y="1817974"/>
                </a:lnTo>
                <a:lnTo>
                  <a:pt x="846308" y="1817974"/>
                </a:lnTo>
                <a:close/>
              </a:path>
            </a:pathLst>
          </a:custGeom>
          <a:gradFill flip="none" rotWithShape="1">
            <a:gsLst>
              <a:gs pos="0">
                <a:srgbClr val="4472C4"/>
              </a:gs>
              <a:gs pos="74000">
                <a:schemeClr val="accent1">
                  <a:lumMod val="45000"/>
                  <a:lumOff val="55000"/>
                </a:schemeClr>
              </a:gs>
              <a:gs pos="83000">
                <a:schemeClr val="accent1">
                  <a:lumMod val="45000"/>
                  <a:lumOff val="5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5E60544F-3FDC-4D4A-026A-1A4BE2DCAAF9}"/>
              </a:ext>
            </a:extLst>
          </p:cNvPr>
          <p:cNvSpPr txBox="1"/>
          <p:nvPr/>
        </p:nvSpPr>
        <p:spPr>
          <a:xfrm>
            <a:off x="6563972" y="2900596"/>
            <a:ext cx="28965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次年度以降も効果拡大</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FF22B716-8360-6EC0-B31E-5F45DCFC8015}"/>
              </a:ext>
            </a:extLst>
          </p:cNvPr>
          <p:cNvSpPr txBox="1"/>
          <p:nvPr/>
        </p:nvSpPr>
        <p:spPr>
          <a:xfrm>
            <a:off x="938813" y="2586484"/>
            <a:ext cx="6012250" cy="936000"/>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初年度賃上げ効果（推計）</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前後</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a:extLst>
              <a:ext uri="{FF2B5EF4-FFF2-40B4-BE49-F238E27FC236}">
                <a16:creationId xmlns:a16="http://schemas.microsoft.com/office/drawing/2014/main" id="{E58F4C76-472E-DBB2-EDC0-BEA02B4DF09B}"/>
              </a:ext>
            </a:extLst>
          </p:cNvPr>
          <p:cNvSpPr txBox="1"/>
          <p:nvPr/>
        </p:nvSpPr>
        <p:spPr>
          <a:xfrm>
            <a:off x="3323612" y="2107280"/>
            <a:ext cx="32403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solidFill>
                    <a:prstClr val="white"/>
                  </a:solidFill>
                </a:ln>
                <a:solidFill>
                  <a:srgbClr val="FF0000"/>
                </a:solidFill>
                <a:effectLst/>
                <a:uLnTx/>
                <a:uFillTx/>
                <a:latin typeface="Meiryo UI" panose="020B0604030504040204" pitchFamily="50" charset="-128"/>
                <a:ea typeface="Meiryo UI" panose="020B0604030504040204" pitchFamily="50" charset="-128"/>
                <a:cs typeface="+mn-cs"/>
              </a:rPr>
              <a:t>大幅な賃上げを目指す</a:t>
            </a:r>
          </a:p>
        </p:txBody>
      </p:sp>
      <p:sp>
        <p:nvSpPr>
          <p:cNvPr id="4" name="スライド番号プレースホルダー 1">
            <a:extLst>
              <a:ext uri="{FF2B5EF4-FFF2-40B4-BE49-F238E27FC236}">
                <a16:creationId xmlns:a16="http://schemas.microsoft.com/office/drawing/2014/main" id="{4D903E07-EDDD-5D36-0270-4C0E8A8B901E}"/>
              </a:ext>
            </a:extLst>
          </p:cNvPr>
          <p:cNvSpPr>
            <a:spLocks noGrp="1"/>
          </p:cNvSpPr>
          <p:nvPr>
            <p:ph type="sldNum" sz="quarter" idx="12"/>
          </p:nvPr>
        </p:nvSpPr>
        <p:spPr>
          <a:xfrm>
            <a:off x="7750742" y="6581775"/>
            <a:ext cx="222885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9C2EA1-6911-4BAC-954D-0A2DD024DDCF}" type="slidenum">
              <a:rPr kumimoji="0" lang="en-US" altLang="ja-JP"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4091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DAA1AB7-4D39-4076-A384-CFD737681416}"/>
              </a:ext>
            </a:extLst>
          </p:cNvPr>
          <p:cNvSpPr txBox="1"/>
          <p:nvPr/>
        </p:nvSpPr>
        <p:spPr>
          <a:xfrm>
            <a:off x="0" y="3140968"/>
            <a:ext cx="9906000" cy="646331"/>
          </a:xfrm>
          <a:prstGeom prst="rect">
            <a:avLst/>
          </a:prstGeom>
          <a:noFill/>
        </p:spPr>
        <p:txBody>
          <a:bodyPr wrap="square" rtlCol="0">
            <a:spAutoFit/>
          </a:bodyPr>
          <a:lstStyle/>
          <a:p>
            <a:pPr algn="ctr"/>
            <a:r>
              <a:rPr kumimoji="1" lang="ja-JP" altLang="en-US" sz="3600" b="1" dirty="0">
                <a:solidFill>
                  <a:srgbClr val="0070C0"/>
                </a:solidFill>
                <a:latin typeface="Meiryo UI" panose="020B0604030504040204" pitchFamily="50" charset="-128"/>
                <a:ea typeface="Meiryo UI" panose="020B0604030504040204" pitchFamily="50" charset="-128"/>
              </a:rPr>
              <a:t>標準的な運賃</a:t>
            </a:r>
          </a:p>
        </p:txBody>
      </p:sp>
    </p:spTree>
    <p:extLst>
      <p:ext uri="{BB962C8B-B14F-4D97-AF65-F5344CB8AC3E}">
        <p14:creationId xmlns:p14="http://schemas.microsoft.com/office/powerpoint/2010/main" val="2872182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3193EA85-D74B-72A6-9AA1-F87E50914E33}"/>
              </a:ext>
            </a:extLst>
          </p:cNvPr>
          <p:cNvSpPr/>
          <p:nvPr/>
        </p:nvSpPr>
        <p:spPr>
          <a:xfrm>
            <a:off x="92460" y="5445224"/>
            <a:ext cx="9721080" cy="1296144"/>
          </a:xfrm>
          <a:prstGeom prst="roundRect">
            <a:avLst>
              <a:gd name="adj" fmla="val 13308"/>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2">
                    <a:lumMod val="60000"/>
                    <a:lumOff val="40000"/>
                  </a:schemeClr>
                </a:solidFill>
                <a:latin typeface="Meiryo UI" panose="020B0604030504040204" pitchFamily="50" charset="-128"/>
                <a:ea typeface="Meiryo UI" panose="020B0604030504040204" pitchFamily="50" charset="-128"/>
              </a:rPr>
              <a:t>今後の課題：実勢運賃との整合</a:t>
            </a:r>
            <a:endParaRPr kumimoji="1" lang="en-US" altLang="ja-JP" sz="2000" dirty="0">
              <a:solidFill>
                <a:schemeClr val="tx2">
                  <a:lumMod val="60000"/>
                  <a:lumOff val="40000"/>
                </a:schemeClr>
              </a:solidFill>
              <a:latin typeface="Meiryo UI" panose="020B0604030504040204" pitchFamily="50" charset="-128"/>
              <a:ea typeface="Meiryo UI" panose="020B0604030504040204" pitchFamily="50" charset="-128"/>
            </a:endParaRPr>
          </a:p>
          <a:p>
            <a:pPr marL="174625" indent="-174625"/>
            <a:r>
              <a:rPr lang="ja-JP" altLang="en-US" sz="2000" dirty="0">
                <a:solidFill>
                  <a:schemeClr val="tx1"/>
                </a:solidFill>
                <a:latin typeface="Meiryo UI" panose="020B0604030504040204" pitchFamily="50" charset="-128"/>
                <a:ea typeface="Meiryo UI" panose="020B0604030504040204" pitchFamily="50" charset="-128"/>
              </a:rPr>
              <a:t>〇標準的な運賃は、トラック運転者の待遇改善のため、実走行コストを基にした収受すべき運賃のため、</a:t>
            </a:r>
            <a:r>
              <a:rPr lang="ja-JP" altLang="en-US" sz="2000" dirty="0">
                <a:solidFill>
                  <a:srgbClr val="FF0000"/>
                </a:solidFill>
                <a:latin typeface="Meiryo UI" panose="020B0604030504040204" pitchFamily="50" charset="-128"/>
                <a:ea typeface="Meiryo UI" panose="020B0604030504040204" pitchFamily="50" charset="-128"/>
              </a:rPr>
              <a:t>元請事業者は下請事業者が標準的な運賃を収受できるような運賃を設定のうえ、荷主から収受する必要がある。</a:t>
            </a:r>
          </a:p>
        </p:txBody>
      </p:sp>
      <p:sp>
        <p:nvSpPr>
          <p:cNvPr id="5" name="テキスト ボックス 4">
            <a:extLst>
              <a:ext uri="{FF2B5EF4-FFF2-40B4-BE49-F238E27FC236}">
                <a16:creationId xmlns:a16="http://schemas.microsoft.com/office/drawing/2014/main" id="{9E1848F0-FD00-4F70-AE75-32331E2DD3C9}"/>
              </a:ext>
            </a:extLst>
          </p:cNvPr>
          <p:cNvSpPr txBox="1"/>
          <p:nvPr/>
        </p:nvSpPr>
        <p:spPr>
          <a:xfrm>
            <a:off x="0" y="611396"/>
            <a:ext cx="9906000"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中国ブロックは全体で８割を超えており、日本で２番目に</a:t>
            </a:r>
            <a:r>
              <a:rPr lang="ja-JP" altLang="en-US" dirty="0">
                <a:latin typeface="Meiryo UI" panose="020B0604030504040204" pitchFamily="50" charset="-128"/>
                <a:ea typeface="Meiryo UI" panose="020B0604030504040204" pitchFamily="50" charset="-128"/>
              </a:rPr>
              <a:t>届出割合が高い地域となっている。</a:t>
            </a:r>
          </a:p>
        </p:txBody>
      </p:sp>
      <p:sp>
        <p:nvSpPr>
          <p:cNvPr id="6" name="スライド番号プレースホルダー 3">
            <a:extLst>
              <a:ext uri="{FF2B5EF4-FFF2-40B4-BE49-F238E27FC236}">
                <a16:creationId xmlns:a16="http://schemas.microsoft.com/office/drawing/2014/main" id="{DA3C96B1-EC2B-46DD-A818-A0AB71B597AF}"/>
              </a:ext>
            </a:extLst>
          </p:cNvPr>
          <p:cNvSpPr txBox="1">
            <a:spLocks/>
          </p:cNvSpPr>
          <p:nvPr/>
        </p:nvSpPr>
        <p:spPr>
          <a:xfrm>
            <a:off x="7607650" y="6369252"/>
            <a:ext cx="2311400" cy="476250"/>
          </a:xfrm>
          <a:prstGeom prst="rect">
            <a:avLst/>
          </a:prstGeom>
        </p:spPr>
        <p:txBody>
          <a:bodyPr anchor="b"/>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4D61F774-0360-46A0-AC05-F311B33FA93E}" type="slidenum">
              <a:rPr lang="en-US" altLang="ja-JP" sz="1400" smtClean="0"/>
              <a:pPr algn="r">
                <a:defRPr/>
              </a:pPr>
              <a:t>21</a:t>
            </a:fld>
            <a:endParaRPr lang="en-US" altLang="ja-JP" sz="1400" dirty="0"/>
          </a:p>
        </p:txBody>
      </p:sp>
      <p:graphicFrame>
        <p:nvGraphicFramePr>
          <p:cNvPr id="17" name="表 16">
            <a:extLst>
              <a:ext uri="{FF2B5EF4-FFF2-40B4-BE49-F238E27FC236}">
                <a16:creationId xmlns:a16="http://schemas.microsoft.com/office/drawing/2014/main" id="{29257E6A-B96E-4FA6-A465-EE78388C6C4E}"/>
              </a:ext>
            </a:extLst>
          </p:cNvPr>
          <p:cNvGraphicFramePr>
            <a:graphicFrameLocks noGrp="1"/>
          </p:cNvGraphicFramePr>
          <p:nvPr>
            <p:extLst>
              <p:ext uri="{D42A27DB-BD31-4B8C-83A1-F6EECF244321}">
                <p14:modId xmlns:p14="http://schemas.microsoft.com/office/powerpoint/2010/main" val="2457926197"/>
              </p:ext>
            </p:extLst>
          </p:nvPr>
        </p:nvGraphicFramePr>
        <p:xfrm>
          <a:off x="291000" y="1009192"/>
          <a:ext cx="9324000" cy="4320000"/>
        </p:xfrm>
        <a:graphic>
          <a:graphicData uri="http://schemas.openxmlformats.org/drawingml/2006/table">
            <a:tbl>
              <a:tblPr>
                <a:tableStyleId>{5C22544A-7EE6-4342-B048-85BDC9FD1C3A}</a:tableStyleId>
              </a:tblPr>
              <a:tblGrid>
                <a:gridCol w="2520000">
                  <a:extLst>
                    <a:ext uri="{9D8B030D-6E8A-4147-A177-3AD203B41FA5}">
                      <a16:colId xmlns:a16="http://schemas.microsoft.com/office/drawing/2014/main" val="1773447156"/>
                    </a:ext>
                  </a:extLst>
                </a:gridCol>
                <a:gridCol w="2268000">
                  <a:extLst>
                    <a:ext uri="{9D8B030D-6E8A-4147-A177-3AD203B41FA5}">
                      <a16:colId xmlns:a16="http://schemas.microsoft.com/office/drawing/2014/main" val="2994377420"/>
                    </a:ext>
                  </a:extLst>
                </a:gridCol>
                <a:gridCol w="2268000">
                  <a:extLst>
                    <a:ext uri="{9D8B030D-6E8A-4147-A177-3AD203B41FA5}">
                      <a16:colId xmlns:a16="http://schemas.microsoft.com/office/drawing/2014/main" val="1711087483"/>
                    </a:ext>
                  </a:extLst>
                </a:gridCol>
                <a:gridCol w="2268000">
                  <a:extLst>
                    <a:ext uri="{9D8B030D-6E8A-4147-A177-3AD203B41FA5}">
                      <a16:colId xmlns:a16="http://schemas.microsoft.com/office/drawing/2014/main" val="1018789386"/>
                    </a:ext>
                  </a:extLst>
                </a:gridCol>
              </a:tblGrid>
              <a:tr h="540000">
                <a:tc>
                  <a:txBody>
                    <a:bodyPr/>
                    <a:lstStyle/>
                    <a:p>
                      <a:pPr algn="ctr" fontAlgn="ctr"/>
                      <a:r>
                        <a:rPr lang="ja-JP" altLang="en-US" sz="2400" b="0" i="0" u="none" strike="noStrike" dirty="0">
                          <a:solidFill>
                            <a:srgbClr val="FF0000"/>
                          </a:solidFill>
                          <a:effectLst/>
                          <a:latin typeface="ＭＳ Ｐゴシック" panose="020B0600070205080204" pitchFamily="50" charset="-128"/>
                          <a:ea typeface="ＭＳ Ｐゴシック" panose="020B0600070205080204" pitchFamily="50" charset="-128"/>
                        </a:rPr>
                        <a:t>支局名</a:t>
                      </a: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2400" b="0" i="0" u="none" strike="noStrike" dirty="0">
                          <a:solidFill>
                            <a:srgbClr val="FF0000"/>
                          </a:solidFill>
                          <a:effectLst/>
                          <a:latin typeface="ＭＳ Ｐゴシック" panose="020B0600070205080204" pitchFamily="50" charset="-128"/>
                          <a:ea typeface="ＭＳ Ｐゴシック" panose="020B0600070205080204" pitchFamily="50" charset="-128"/>
                        </a:rPr>
                        <a:t>事業者数</a:t>
                      </a:r>
                      <a:endParaRPr lang="en-US" altLang="ja-JP" sz="24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2400" b="0" i="0" u="none" strike="noStrike" dirty="0">
                          <a:solidFill>
                            <a:srgbClr val="FF0000"/>
                          </a:solidFill>
                          <a:effectLst/>
                          <a:latin typeface="ＭＳ Ｐゴシック" panose="020B0600070205080204" pitchFamily="50" charset="-128"/>
                          <a:ea typeface="ＭＳ Ｐゴシック" panose="020B0600070205080204" pitchFamily="50" charset="-128"/>
                        </a:rPr>
                        <a:t>届出件数</a:t>
                      </a:r>
                      <a:endParaRPr lang="en-US" altLang="ja-JP" sz="24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2400" b="1" i="0" u="none" strike="noStrike" dirty="0">
                          <a:solidFill>
                            <a:srgbClr val="FF0000"/>
                          </a:solidFill>
                          <a:effectLst/>
                          <a:latin typeface="ＭＳ Ｐゴシック" panose="020B0600070205080204" pitchFamily="50" charset="-128"/>
                          <a:ea typeface="ＭＳ Ｐゴシック" panose="020B0600070205080204" pitchFamily="50" charset="-128"/>
                        </a:rPr>
                        <a:t>割合</a:t>
                      </a:r>
                      <a:endParaRPr lang="en-US" altLang="ja-JP" sz="24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59233799"/>
                  </a:ext>
                </a:extLst>
              </a:tr>
              <a:tr h="540000">
                <a:tc>
                  <a:txBody>
                    <a:bodyPr/>
                    <a:lstStyle/>
                    <a:p>
                      <a:pPr algn="ctr" fontAlgn="ctr"/>
                      <a:r>
                        <a:rPr lang="ja-JP" altLang="en-US" sz="2400" u="none" strike="noStrike" dirty="0">
                          <a:effectLst/>
                          <a:latin typeface="Meiryo UI" panose="020B0604030504040204" pitchFamily="50" charset="-128"/>
                          <a:ea typeface="Meiryo UI" panose="020B0604030504040204" pitchFamily="50" charset="-128"/>
                        </a:rPr>
                        <a:t>鳥取</a:t>
                      </a:r>
                      <a:endParaRPr lang="ja-JP" altLang="en-US"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302</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262</a:t>
                      </a: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86.8%</a:t>
                      </a:r>
                      <a:endParaRPr lang="en-US" altLang="ja-JP" sz="2400" b="1"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2195580"/>
                  </a:ext>
                </a:extLst>
              </a:tr>
              <a:tr h="540000">
                <a:tc>
                  <a:txBody>
                    <a:bodyPr/>
                    <a:lstStyle/>
                    <a:p>
                      <a:pPr algn="ctr" fontAlgn="ctr"/>
                      <a:r>
                        <a:rPr lang="ja-JP" altLang="en-US" sz="2400" u="none" strike="noStrike" dirty="0">
                          <a:effectLst/>
                          <a:latin typeface="Meiryo UI" panose="020B0604030504040204" pitchFamily="50" charset="-128"/>
                          <a:ea typeface="Meiryo UI" panose="020B0604030504040204" pitchFamily="50" charset="-128"/>
                        </a:rPr>
                        <a:t>島根</a:t>
                      </a:r>
                      <a:endParaRPr lang="ja-JP" altLang="en-US"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375</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334</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89.1%</a:t>
                      </a:r>
                      <a:endParaRPr lang="en-US" altLang="ja-JP" sz="2400" b="1"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535065"/>
                  </a:ext>
                </a:extLst>
              </a:tr>
              <a:tr h="540000">
                <a:tc>
                  <a:txBody>
                    <a:bodyPr/>
                    <a:lstStyle/>
                    <a:p>
                      <a:pPr algn="ctr" fontAlgn="ctr"/>
                      <a:r>
                        <a:rPr lang="ja-JP" altLang="en-US" sz="2400" u="none" strike="noStrike" dirty="0">
                          <a:effectLst/>
                          <a:latin typeface="Meiryo UI" panose="020B0604030504040204" pitchFamily="50" charset="-128"/>
                          <a:ea typeface="Meiryo UI" panose="020B0604030504040204" pitchFamily="50" charset="-128"/>
                        </a:rPr>
                        <a:t>岡山</a:t>
                      </a:r>
                      <a:endParaRPr lang="ja-JP" altLang="en-US"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1,148</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905</a:t>
                      </a: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78.8%</a:t>
                      </a:r>
                      <a:endParaRPr lang="en-US" altLang="ja-JP" sz="2400" b="1"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628425"/>
                  </a:ext>
                </a:extLst>
              </a:tr>
              <a:tr h="540000">
                <a:tc>
                  <a:txBody>
                    <a:bodyPr/>
                    <a:lstStyle/>
                    <a:p>
                      <a:pPr algn="ctr" fontAlgn="ctr"/>
                      <a:r>
                        <a:rPr lang="ja-JP" altLang="en-US" sz="2400" u="none" strike="noStrike" dirty="0">
                          <a:effectLst/>
                          <a:latin typeface="Meiryo UI" panose="020B0604030504040204" pitchFamily="50" charset="-128"/>
                          <a:ea typeface="Meiryo UI" panose="020B0604030504040204" pitchFamily="50" charset="-128"/>
                        </a:rPr>
                        <a:t>広島</a:t>
                      </a:r>
                      <a:endParaRPr lang="ja-JP" altLang="en-US"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1,509</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1,233</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81.7%</a:t>
                      </a:r>
                      <a:endParaRPr lang="en-US" altLang="ja-JP" sz="2400" b="1"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6584811"/>
                  </a:ext>
                </a:extLst>
              </a:tr>
              <a:tr h="540000">
                <a:tc>
                  <a:txBody>
                    <a:bodyPr/>
                    <a:lstStyle/>
                    <a:p>
                      <a:pPr algn="ctr" fontAlgn="ctr"/>
                      <a:r>
                        <a:rPr lang="ja-JP" altLang="en-US" sz="2400" u="none" strike="noStrike" dirty="0">
                          <a:effectLst/>
                          <a:latin typeface="Meiryo UI" panose="020B0604030504040204" pitchFamily="50" charset="-128"/>
                          <a:ea typeface="Meiryo UI" panose="020B0604030504040204" pitchFamily="50" charset="-128"/>
                        </a:rPr>
                        <a:t>山口</a:t>
                      </a:r>
                      <a:endParaRPr lang="ja-JP" altLang="en-US"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627</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549</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87.6%</a:t>
                      </a:r>
                      <a:endParaRPr lang="en-US" altLang="ja-JP" sz="2400" b="1"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5802313"/>
                  </a:ext>
                </a:extLst>
              </a:tr>
              <a:tr h="540000">
                <a:tc>
                  <a:txBody>
                    <a:bodyPr/>
                    <a:lstStyle/>
                    <a:p>
                      <a:pPr algn="ctr" fontAlgn="ctr"/>
                      <a:r>
                        <a:rPr lang="ja-JP" altLang="en-US" sz="2400" u="none" strike="noStrike" dirty="0">
                          <a:effectLst/>
                          <a:latin typeface="Meiryo UI" panose="020B0604030504040204" pitchFamily="50" charset="-128"/>
                          <a:ea typeface="Meiryo UI" panose="020B0604030504040204" pitchFamily="50" charset="-128"/>
                        </a:rPr>
                        <a:t>中国計</a:t>
                      </a:r>
                      <a:endParaRPr lang="ja-JP" altLang="en-US"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3,961</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3,283</a:t>
                      </a:r>
                      <a:endParaRPr lang="en-US" altLang="ja-JP" sz="2400" b="0"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altLang="ja-JP" sz="2400" u="none" strike="noStrike" dirty="0">
                          <a:effectLst/>
                          <a:latin typeface="Meiryo UI" panose="020B0604030504040204" pitchFamily="50" charset="-128"/>
                          <a:ea typeface="Meiryo UI" panose="020B0604030504040204" pitchFamily="50" charset="-128"/>
                        </a:rPr>
                        <a:t>82.9%</a:t>
                      </a:r>
                      <a:endParaRPr lang="en-US" altLang="ja-JP" sz="2400" b="1" i="0" u="none" strike="noStrike" dirty="0">
                        <a:solidFill>
                          <a:srgbClr val="000000"/>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644487546"/>
                  </a:ext>
                </a:extLst>
              </a:tr>
              <a:tr h="540000">
                <a:tc>
                  <a:txBody>
                    <a:bodyPr/>
                    <a:lstStyle/>
                    <a:p>
                      <a:pPr algn="ctr" fontAlgn="ctr"/>
                      <a:r>
                        <a:rPr lang="ja-JP" altLang="en-US" sz="2400" b="0" i="0" u="none" strike="noStrike" dirty="0">
                          <a:solidFill>
                            <a:schemeClr val="tx1"/>
                          </a:solidFill>
                          <a:effectLst/>
                          <a:latin typeface="Meiryo UI" panose="020B0604030504040204" pitchFamily="50" charset="-128"/>
                          <a:ea typeface="Meiryo UI" panose="020B0604030504040204" pitchFamily="50" charset="-128"/>
                        </a:rPr>
                        <a:t>全国計</a:t>
                      </a: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2400" b="0" i="0" u="none" strike="noStrike" dirty="0">
                          <a:solidFill>
                            <a:schemeClr val="tx1"/>
                          </a:solidFill>
                          <a:effectLst/>
                          <a:latin typeface="Meiryo UI" panose="020B0604030504040204" pitchFamily="50" charset="-128"/>
                          <a:ea typeface="Meiryo UI" panose="020B0604030504040204" pitchFamily="50" charset="-128"/>
                        </a:rPr>
                        <a:t>56,990</a:t>
                      </a:r>
                      <a:endParaRPr lang="ja-JP" altLang="en-US" sz="2400" b="0" i="0" u="none" strike="noStrike" dirty="0">
                        <a:solidFill>
                          <a:schemeClr val="tx1"/>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2400" b="0" i="0" u="none" strike="noStrike" dirty="0">
                          <a:solidFill>
                            <a:schemeClr val="tx1"/>
                          </a:solidFill>
                          <a:effectLst/>
                          <a:latin typeface="Meiryo UI" panose="020B0604030504040204" pitchFamily="50" charset="-128"/>
                          <a:ea typeface="Meiryo UI" panose="020B0604030504040204" pitchFamily="50" charset="-128"/>
                        </a:rPr>
                        <a:t>33,057</a:t>
                      </a: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altLang="ja-JP" sz="2400" b="0" i="0" u="none" strike="noStrike" dirty="0">
                          <a:solidFill>
                            <a:schemeClr val="tx1"/>
                          </a:solidFill>
                          <a:effectLst/>
                          <a:latin typeface="Meiryo UI" panose="020B0604030504040204" pitchFamily="50" charset="-128"/>
                          <a:ea typeface="Meiryo UI" panose="020B0604030504040204" pitchFamily="50" charset="-128"/>
                        </a:rPr>
                        <a:t>58.0</a:t>
                      </a:r>
                      <a:r>
                        <a:rPr lang="ja-JP" altLang="en-US" sz="24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2400" b="0" i="0" u="none" strike="noStrike" dirty="0">
                        <a:solidFill>
                          <a:schemeClr val="tx1"/>
                        </a:solidFill>
                        <a:effectLst/>
                        <a:latin typeface="Meiryo UI" panose="020B0604030504040204" pitchFamily="50" charset="-128"/>
                        <a:ea typeface="Meiryo UI" panose="020B0604030504040204" pitchFamily="50" charset="-128"/>
                      </a:endParaRPr>
                    </a:p>
                  </a:txBody>
                  <a:tcPr marL="6617" marR="6617" marT="66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9835175"/>
                  </a:ext>
                </a:extLst>
              </a:tr>
            </a:tbl>
          </a:graphicData>
        </a:graphic>
      </p:graphicFrame>
      <p:sp>
        <p:nvSpPr>
          <p:cNvPr id="10" name="タイトル 1">
            <a:extLst>
              <a:ext uri="{FF2B5EF4-FFF2-40B4-BE49-F238E27FC236}">
                <a16:creationId xmlns:a16="http://schemas.microsoft.com/office/drawing/2014/main" id="{67446F81-1070-4A1E-8EBA-39C81782A861}"/>
              </a:ext>
            </a:extLst>
          </p:cNvPr>
          <p:cNvSpPr txBox="1"/>
          <p:nvPr/>
        </p:nvSpPr>
        <p:spPr>
          <a:xfrm>
            <a:off x="0" y="-6379"/>
            <a:ext cx="8193360" cy="405798"/>
          </a:xfrm>
          <a:prstGeom prst="rect">
            <a:avLst/>
          </a:prstGeom>
          <a:noFill/>
          <a:ln>
            <a:noFill/>
          </a:ln>
        </p:spPr>
        <p:txBody>
          <a:bodyPr vert="horz" wrap="square" lIns="77913" tIns="38957" rIns="77913" bIns="38957" numCol="1" anchor="ctr" anchorCtr="0" compatLnSpc="1">
            <a:prstTxWarp prst="textNoShape">
              <a:avLst/>
            </a:prstTxWarp>
          </a:bodyPr>
          <a:lst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a:lnSpc>
                <a:spcPts val="2000"/>
              </a:lnSpc>
              <a:defRPr/>
            </a:pPr>
            <a:r>
              <a:rPr lang="ja-JP" altLang="en-US" sz="2400" kern="0" dirty="0">
                <a:latin typeface="HGP創英角ｺﾞｼｯｸUB"/>
                <a:ea typeface="HGP創英角ｺﾞｼｯｸUB"/>
              </a:rPr>
              <a:t>　「標準的な運賃」の届け出状況 （令和５年</a:t>
            </a:r>
            <a:r>
              <a:rPr lang="en-US" altLang="ja-JP" sz="2400" kern="0" dirty="0">
                <a:latin typeface="HGP創英角ｺﾞｼｯｸUB"/>
                <a:ea typeface="HGP創英角ｺﾞｼｯｸUB"/>
              </a:rPr>
              <a:t>11</a:t>
            </a:r>
            <a:r>
              <a:rPr lang="ja-JP" altLang="en-US" sz="2400" kern="0" dirty="0">
                <a:latin typeface="HGP創英角ｺﾞｼｯｸUB"/>
                <a:ea typeface="HGP創英角ｺﾞｼｯｸUB"/>
              </a:rPr>
              <a:t>月３</a:t>
            </a:r>
            <a:r>
              <a:rPr lang="en-US" altLang="ja-JP" sz="2400" kern="0" dirty="0">
                <a:latin typeface="HGP創英角ｺﾞｼｯｸUB"/>
                <a:ea typeface="HGP創英角ｺﾞｼｯｸUB"/>
              </a:rPr>
              <a:t>0</a:t>
            </a:r>
            <a:r>
              <a:rPr lang="ja-JP" altLang="en-US" sz="2400" kern="0" dirty="0">
                <a:latin typeface="HGP創英角ｺﾞｼｯｸUB"/>
                <a:ea typeface="HGP創英角ｺﾞｼｯｸUB"/>
              </a:rPr>
              <a:t>日現在）</a:t>
            </a:r>
          </a:p>
        </p:txBody>
      </p:sp>
      <p:sp>
        <p:nvSpPr>
          <p:cNvPr id="3" name="四角形: 角を丸くする 2">
            <a:extLst>
              <a:ext uri="{FF2B5EF4-FFF2-40B4-BE49-F238E27FC236}">
                <a16:creationId xmlns:a16="http://schemas.microsoft.com/office/drawing/2014/main" id="{6ACD0855-B2CE-0120-5EA2-BBD5686E5625}"/>
              </a:ext>
            </a:extLst>
          </p:cNvPr>
          <p:cNvSpPr/>
          <p:nvPr/>
        </p:nvSpPr>
        <p:spPr>
          <a:xfrm>
            <a:off x="10425608" y="3717032"/>
            <a:ext cx="9721080" cy="1296144"/>
          </a:xfrm>
          <a:prstGeom prst="roundRect">
            <a:avLst>
              <a:gd name="adj" fmla="val 13308"/>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2">
                    <a:lumMod val="60000"/>
                    <a:lumOff val="40000"/>
                  </a:schemeClr>
                </a:solidFill>
                <a:latin typeface="Meiryo UI" panose="020B0604030504040204" pitchFamily="50" charset="-128"/>
                <a:ea typeface="Meiryo UI" panose="020B0604030504040204" pitchFamily="50" charset="-128"/>
              </a:rPr>
              <a:t>今後の課題：実勢運賃との整合</a:t>
            </a:r>
            <a:endParaRPr kumimoji="1" lang="en-US" altLang="ja-JP" sz="1600" dirty="0">
              <a:solidFill>
                <a:schemeClr val="tx2">
                  <a:lumMod val="60000"/>
                  <a:lumOff val="40000"/>
                </a:schemeClr>
              </a:solidFill>
              <a:latin typeface="Meiryo UI" panose="020B0604030504040204" pitchFamily="50" charset="-128"/>
              <a:ea typeface="Meiryo UI" panose="020B0604030504040204" pitchFamily="50" charset="-128"/>
            </a:endParaRPr>
          </a:p>
          <a:p>
            <a:pPr marL="174625" indent="-174625"/>
            <a:r>
              <a:rPr lang="ja-JP" altLang="en-US" sz="1600" dirty="0">
                <a:solidFill>
                  <a:schemeClr val="tx1"/>
                </a:solidFill>
                <a:latin typeface="Meiryo UI" panose="020B0604030504040204" pitchFamily="50" charset="-128"/>
                <a:ea typeface="Meiryo UI" panose="020B0604030504040204" pitchFamily="50" charset="-128"/>
              </a:rPr>
              <a:t>〇トラック事業者にまともな条件を提示できない場合、その荷主の荷物は運ばれなくなるという事態が現実になるのは本意ではない。荷主にとって標準的な運賃の負担は厳しいものかもしれないが、運賃・料金以外で削減できるコストはあるはず。</a:t>
            </a:r>
          </a:p>
          <a:p>
            <a:pPr marL="174625" indent="-174625"/>
            <a:endParaRPr kumimoji="1" lang="en-US" altLang="ja-JP" sz="16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6974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C678F8D2-9497-2AFA-89D3-0CCE1FE71E67}"/>
              </a:ext>
            </a:extLst>
          </p:cNvPr>
          <p:cNvGrpSpPr/>
          <p:nvPr/>
        </p:nvGrpSpPr>
        <p:grpSpPr>
          <a:xfrm>
            <a:off x="0" y="0"/>
            <a:ext cx="9906000" cy="6858000"/>
            <a:chOff x="0" y="0"/>
            <a:chExt cx="9906000" cy="6858000"/>
          </a:xfrm>
        </p:grpSpPr>
        <p:sp>
          <p:nvSpPr>
            <p:cNvPr id="7" name="正方形/長方形 6">
              <a:extLst>
                <a:ext uri="{FF2B5EF4-FFF2-40B4-BE49-F238E27FC236}">
                  <a16:creationId xmlns:a16="http://schemas.microsoft.com/office/drawing/2014/main" id="{4BC0764F-83E6-5AD8-AE8D-F452058828E6}"/>
                </a:ext>
              </a:extLst>
            </p:cNvPr>
            <p:cNvSpPr/>
            <p:nvPr/>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9225B03-FAC5-65A1-C7DA-08594161700E}"/>
                </a:ext>
              </a:extLst>
            </p:cNvPr>
            <p:cNvPicPr>
              <a:picLocks noChangeAspect="1"/>
            </p:cNvPicPr>
            <p:nvPr/>
          </p:nvPicPr>
          <p:blipFill rotWithShape="1">
            <a:blip r:embed="rId3"/>
            <a:srcRect l="275" t="569"/>
            <a:stretch/>
          </p:blipFill>
          <p:spPr>
            <a:xfrm>
              <a:off x="128463" y="65314"/>
              <a:ext cx="9678877" cy="6740984"/>
            </a:xfrm>
            <a:prstGeom prst="rect">
              <a:avLst/>
            </a:prstGeom>
          </p:spPr>
        </p:pic>
        <p:pic>
          <p:nvPicPr>
            <p:cNvPr id="5" name="図 4">
              <a:extLst>
                <a:ext uri="{FF2B5EF4-FFF2-40B4-BE49-F238E27FC236}">
                  <a16:creationId xmlns:a16="http://schemas.microsoft.com/office/drawing/2014/main" id="{28D9D510-ACAE-232F-73E0-64C9ED4320E8}"/>
                </a:ext>
              </a:extLst>
            </p:cNvPr>
            <p:cNvPicPr>
              <a:picLocks noChangeAspect="1"/>
            </p:cNvPicPr>
            <p:nvPr/>
          </p:nvPicPr>
          <p:blipFill rotWithShape="1">
            <a:blip r:embed="rId4"/>
            <a:srcRect t="8827"/>
            <a:stretch/>
          </p:blipFill>
          <p:spPr>
            <a:xfrm>
              <a:off x="7906905" y="43542"/>
              <a:ext cx="1998623" cy="656443"/>
            </a:xfrm>
            <a:prstGeom prst="rect">
              <a:avLst/>
            </a:prstGeom>
          </p:spPr>
        </p:pic>
      </p:grpSp>
      <p:sp>
        <p:nvSpPr>
          <p:cNvPr id="2" name="スライド番号プレースホルダー 2">
            <a:extLst>
              <a:ext uri="{FF2B5EF4-FFF2-40B4-BE49-F238E27FC236}">
                <a16:creationId xmlns:a16="http://schemas.microsoft.com/office/drawing/2014/main" id="{CD133C67-F8B7-3726-660C-07684661719A}"/>
              </a:ext>
            </a:extLst>
          </p:cNvPr>
          <p:cNvSpPr txBox="1">
            <a:spLocks/>
          </p:cNvSpPr>
          <p:nvPr/>
        </p:nvSpPr>
        <p:spPr>
          <a:xfrm>
            <a:off x="7749953" y="6353408"/>
            <a:ext cx="2133600" cy="476250"/>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22</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2598857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9FDA416-125E-5DED-CB7D-4E7B454877F8}"/>
              </a:ext>
            </a:extLst>
          </p:cNvPr>
          <p:cNvSpPr txBox="1"/>
          <p:nvPr/>
        </p:nvSpPr>
        <p:spPr>
          <a:xfrm>
            <a:off x="0" y="3140968"/>
            <a:ext cx="9906000" cy="646331"/>
          </a:xfrm>
          <a:prstGeom prst="rect">
            <a:avLst/>
          </a:prstGeom>
          <a:noFill/>
        </p:spPr>
        <p:txBody>
          <a:bodyPr wrap="square" rtlCol="0">
            <a:spAutoFit/>
          </a:bodyPr>
          <a:lstStyle/>
          <a:p>
            <a:pPr algn="ctr"/>
            <a:r>
              <a:rPr kumimoji="1" lang="ja-JP" altLang="en-US" sz="3600" b="1" dirty="0">
                <a:solidFill>
                  <a:srgbClr val="0070C0"/>
                </a:solidFill>
                <a:latin typeface="Meiryo UI" panose="020B0604030504040204" pitchFamily="50" charset="-128"/>
                <a:ea typeface="Meiryo UI" panose="020B0604030504040204" pitchFamily="50" charset="-128"/>
              </a:rPr>
              <a:t>参考資料</a:t>
            </a:r>
          </a:p>
        </p:txBody>
      </p:sp>
    </p:spTree>
    <p:extLst>
      <p:ext uri="{BB962C8B-B14F-4D97-AF65-F5344CB8AC3E}">
        <p14:creationId xmlns:p14="http://schemas.microsoft.com/office/powerpoint/2010/main" val="2489447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4F8482F-A0A3-412F-B7AA-8632A2FFA756}"/>
              </a:ext>
            </a:extLst>
          </p:cNvPr>
          <p:cNvSpPr txBox="1"/>
          <p:nvPr/>
        </p:nvSpPr>
        <p:spPr>
          <a:xfrm>
            <a:off x="0" y="3140968"/>
            <a:ext cx="9906000" cy="646331"/>
          </a:xfrm>
          <a:prstGeom prst="rect">
            <a:avLst/>
          </a:prstGeom>
          <a:noFill/>
        </p:spPr>
        <p:txBody>
          <a:bodyPr wrap="square" rtlCol="0">
            <a:spAutoFit/>
          </a:bodyPr>
          <a:lstStyle/>
          <a:p>
            <a:pPr algn="ctr"/>
            <a:r>
              <a:rPr kumimoji="1" lang="en-US" altLang="ja-JP" sz="3600" b="1" dirty="0">
                <a:solidFill>
                  <a:srgbClr val="0070C0"/>
                </a:solidFill>
                <a:latin typeface="Meiryo UI" panose="020B0604030504040204" pitchFamily="50" charset="-128"/>
                <a:ea typeface="Meiryo UI" panose="020B0604030504040204" pitchFamily="50" charset="-128"/>
              </a:rPr>
              <a:t>2024</a:t>
            </a:r>
            <a:r>
              <a:rPr kumimoji="1" lang="ja-JP" altLang="en-US" sz="3600" b="1" dirty="0">
                <a:solidFill>
                  <a:srgbClr val="0070C0"/>
                </a:solidFill>
                <a:latin typeface="Meiryo UI" panose="020B0604030504040204" pitchFamily="50" charset="-128"/>
                <a:ea typeface="Meiryo UI" panose="020B0604030504040204" pitchFamily="50" charset="-128"/>
              </a:rPr>
              <a:t>年問題への対策（政策まとめ）</a:t>
            </a:r>
          </a:p>
        </p:txBody>
      </p:sp>
    </p:spTree>
    <p:extLst>
      <p:ext uri="{BB962C8B-B14F-4D97-AF65-F5344CB8AC3E}">
        <p14:creationId xmlns:p14="http://schemas.microsoft.com/office/powerpoint/2010/main" val="728255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56E78AB-72CE-43E6-BC06-7CA866F38515}"/>
              </a:ext>
            </a:extLst>
          </p:cNvPr>
          <p:cNvSpPr/>
          <p:nvPr/>
        </p:nvSpPr>
        <p:spPr>
          <a:xfrm>
            <a:off x="0" y="0"/>
            <a:ext cx="990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A9AD4113-CFCA-4406-9354-3B58633C3293}"/>
              </a:ext>
            </a:extLst>
          </p:cNvPr>
          <p:cNvPicPr>
            <a:picLocks noChangeAspect="1"/>
          </p:cNvPicPr>
          <p:nvPr/>
        </p:nvPicPr>
        <p:blipFill>
          <a:blip r:embed="rId3"/>
          <a:stretch>
            <a:fillRect/>
          </a:stretch>
        </p:blipFill>
        <p:spPr>
          <a:xfrm>
            <a:off x="0" y="-18000"/>
            <a:ext cx="9894138" cy="6876000"/>
          </a:xfrm>
          <a:prstGeom prst="rect">
            <a:avLst/>
          </a:prstGeom>
        </p:spPr>
      </p:pic>
      <p:sp>
        <p:nvSpPr>
          <p:cNvPr id="4" name="スライド番号プレースホルダー 2">
            <a:extLst>
              <a:ext uri="{FF2B5EF4-FFF2-40B4-BE49-F238E27FC236}">
                <a16:creationId xmlns:a16="http://schemas.microsoft.com/office/drawing/2014/main" id="{96334493-0431-42FA-9463-A8C8BD2D8B1B}"/>
              </a:ext>
            </a:extLst>
          </p:cNvPr>
          <p:cNvSpPr txBox="1">
            <a:spLocks/>
          </p:cNvSpPr>
          <p:nvPr/>
        </p:nvSpPr>
        <p:spPr>
          <a:xfrm>
            <a:off x="7749953" y="6353408"/>
            <a:ext cx="2133600" cy="476250"/>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25</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1677452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7682D15-A626-D716-B50A-824BD8CAD417}"/>
              </a:ext>
            </a:extLst>
          </p:cNvPr>
          <p:cNvSpPr/>
          <p:nvPr/>
        </p:nvSpPr>
        <p:spPr>
          <a:xfrm>
            <a:off x="0" y="0"/>
            <a:ext cx="990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ABC8F4E1-DE76-EF50-472E-26D856AB2E8C}"/>
              </a:ext>
            </a:extLst>
          </p:cNvPr>
          <p:cNvPicPr>
            <a:picLocks noChangeAspect="1"/>
          </p:cNvPicPr>
          <p:nvPr/>
        </p:nvPicPr>
        <p:blipFill>
          <a:blip r:embed="rId3"/>
          <a:stretch>
            <a:fillRect/>
          </a:stretch>
        </p:blipFill>
        <p:spPr>
          <a:xfrm>
            <a:off x="0" y="0"/>
            <a:ext cx="9906000" cy="6842009"/>
          </a:xfrm>
          <a:prstGeom prst="rect">
            <a:avLst/>
          </a:prstGeom>
        </p:spPr>
      </p:pic>
      <p:sp>
        <p:nvSpPr>
          <p:cNvPr id="30" name="スライド番号プレースホルダー 2">
            <a:extLst>
              <a:ext uri="{FF2B5EF4-FFF2-40B4-BE49-F238E27FC236}">
                <a16:creationId xmlns:a16="http://schemas.microsoft.com/office/drawing/2014/main" id="{77B828E1-3CBC-4F95-BBA0-CD5DFC934671}"/>
              </a:ext>
            </a:extLst>
          </p:cNvPr>
          <p:cNvSpPr txBox="1">
            <a:spLocks/>
          </p:cNvSpPr>
          <p:nvPr/>
        </p:nvSpPr>
        <p:spPr>
          <a:xfrm>
            <a:off x="7792955" y="6442168"/>
            <a:ext cx="2133600" cy="476250"/>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26</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1822284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389DE1-821E-5A9A-67E8-F43D38883C5A}"/>
              </a:ext>
            </a:extLst>
          </p:cNvPr>
          <p:cNvSpPr>
            <a:spLocks noGrp="1"/>
          </p:cNvSpPr>
          <p:nvPr>
            <p:ph type="title"/>
          </p:nvPr>
        </p:nvSpPr>
        <p:spPr>
          <a:xfrm>
            <a:off x="0" y="0"/>
            <a:ext cx="8481391" cy="476250"/>
          </a:xfrm>
        </p:spPr>
        <p:txBody>
          <a:bodyPr/>
          <a:lstStyle/>
          <a:p>
            <a:r>
              <a:rPr kumimoji="1" lang="ja-JP" altLang="en-US" dirty="0"/>
              <a:t>ガイドラインに基づく各業界団体自主行動計画策定状況</a:t>
            </a:r>
          </a:p>
        </p:txBody>
      </p:sp>
      <p:sp>
        <p:nvSpPr>
          <p:cNvPr id="4" name="四角形: 角を丸くする 3">
            <a:extLst>
              <a:ext uri="{FF2B5EF4-FFF2-40B4-BE49-F238E27FC236}">
                <a16:creationId xmlns:a16="http://schemas.microsoft.com/office/drawing/2014/main" id="{5737AD77-3576-414B-4EE4-65B4F37803B5}"/>
              </a:ext>
            </a:extLst>
          </p:cNvPr>
          <p:cNvSpPr/>
          <p:nvPr/>
        </p:nvSpPr>
        <p:spPr>
          <a:xfrm>
            <a:off x="128464" y="620688"/>
            <a:ext cx="9649072" cy="936104"/>
          </a:xfrm>
          <a:prstGeom prst="roundRect">
            <a:avLst>
              <a:gd name="adj" fmla="val 8158"/>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令和</a:t>
            </a:r>
            <a:r>
              <a:rPr kumimoji="1" lang="en-US" altLang="ja-JP" sz="1400" dirty="0">
                <a:solidFill>
                  <a:schemeClr val="tx1"/>
                </a:solidFill>
              </a:rPr>
              <a:t>5</a:t>
            </a:r>
            <a:r>
              <a:rPr kumimoji="1" lang="ja-JP" altLang="en-US" sz="1400" dirty="0">
                <a:solidFill>
                  <a:schemeClr val="tx1"/>
                </a:solidFill>
              </a:rPr>
              <a:t>年</a:t>
            </a:r>
            <a:r>
              <a:rPr kumimoji="1" lang="en-US" altLang="ja-JP" sz="1400" dirty="0">
                <a:solidFill>
                  <a:schemeClr val="tx1"/>
                </a:solidFill>
              </a:rPr>
              <a:t>6</a:t>
            </a:r>
            <a:r>
              <a:rPr kumimoji="1" lang="ja-JP" altLang="en-US" sz="1400" dirty="0">
                <a:solidFill>
                  <a:schemeClr val="tx1"/>
                </a:solidFill>
              </a:rPr>
              <a:t>月</a:t>
            </a:r>
            <a:r>
              <a:rPr kumimoji="1" lang="en-US" altLang="ja-JP" sz="1400" dirty="0">
                <a:solidFill>
                  <a:schemeClr val="tx1"/>
                </a:solidFill>
              </a:rPr>
              <a:t>2</a:t>
            </a:r>
            <a:r>
              <a:rPr kumimoji="1" lang="ja-JP" altLang="en-US" sz="1400" dirty="0">
                <a:solidFill>
                  <a:schemeClr val="tx1"/>
                </a:solidFill>
              </a:rPr>
              <a:t>日「物流の</a:t>
            </a:r>
            <a:r>
              <a:rPr kumimoji="1" lang="en-US" altLang="ja-JP" sz="1400" dirty="0">
                <a:solidFill>
                  <a:schemeClr val="tx1"/>
                </a:solidFill>
              </a:rPr>
              <a:t>2024</a:t>
            </a:r>
            <a:r>
              <a:rPr kumimoji="1" lang="ja-JP" altLang="en-US" sz="1400" dirty="0">
                <a:solidFill>
                  <a:schemeClr val="tx1"/>
                </a:solidFill>
              </a:rPr>
              <a:t>年問題」への対応を加速することを目的として、経済産業省、農林水産省、国土交通省は連名で、発荷主事業者・着荷主事業者・物流事業者が早急に取り組むべき事項をまとめた「物流の適正化・生産性向上に向けた荷主事業者・物流事業者の取組に関するガイドライン」を策定し、令和</a:t>
            </a:r>
            <a:r>
              <a:rPr kumimoji="1" lang="en-US" altLang="ja-JP" sz="1400" dirty="0">
                <a:solidFill>
                  <a:schemeClr val="tx1"/>
                </a:solidFill>
              </a:rPr>
              <a:t>5</a:t>
            </a:r>
            <a:r>
              <a:rPr kumimoji="1" lang="ja-JP" altLang="en-US" sz="1400" dirty="0">
                <a:solidFill>
                  <a:schemeClr val="tx1"/>
                </a:solidFill>
              </a:rPr>
              <a:t>年度中を目途として荷主企業・物流事業者にガイドラインに沿った「自主行動計画」の策定・公表を要請。各業界団体が指針となる自主行動計画の策定・公表</a:t>
            </a:r>
            <a:r>
              <a:rPr lang="ja-JP" altLang="en-US" sz="1400" dirty="0">
                <a:solidFill>
                  <a:schemeClr val="tx1"/>
                </a:solidFill>
              </a:rPr>
              <a:t>を進めています。</a:t>
            </a:r>
            <a:endParaRPr kumimoji="1" lang="ja-JP" altLang="en-US" sz="1400" dirty="0">
              <a:solidFill>
                <a:schemeClr val="tx1"/>
              </a:solidFill>
            </a:endParaRPr>
          </a:p>
        </p:txBody>
      </p:sp>
      <p:graphicFrame>
        <p:nvGraphicFramePr>
          <p:cNvPr id="6" name="表 6">
            <a:extLst>
              <a:ext uri="{FF2B5EF4-FFF2-40B4-BE49-F238E27FC236}">
                <a16:creationId xmlns:a16="http://schemas.microsoft.com/office/drawing/2014/main" id="{66B9B631-1A52-6208-60F1-77CCA3780ECA}"/>
              </a:ext>
            </a:extLst>
          </p:cNvPr>
          <p:cNvGraphicFramePr>
            <a:graphicFrameLocks noGrp="1"/>
          </p:cNvGraphicFramePr>
          <p:nvPr/>
        </p:nvGraphicFramePr>
        <p:xfrm>
          <a:off x="128464" y="1861959"/>
          <a:ext cx="9725109" cy="4382880"/>
        </p:xfrm>
        <a:graphic>
          <a:graphicData uri="http://schemas.openxmlformats.org/drawingml/2006/table">
            <a:tbl>
              <a:tblPr firstRow="1" bandRow="1">
                <a:tableStyleId>{5C22544A-7EE6-4342-B048-85BDC9FD1C3A}</a:tableStyleId>
              </a:tblPr>
              <a:tblGrid>
                <a:gridCol w="324170">
                  <a:extLst>
                    <a:ext uri="{9D8B030D-6E8A-4147-A177-3AD203B41FA5}">
                      <a16:colId xmlns:a16="http://schemas.microsoft.com/office/drawing/2014/main" val="207585568"/>
                    </a:ext>
                  </a:extLst>
                </a:gridCol>
                <a:gridCol w="2488171">
                  <a:extLst>
                    <a:ext uri="{9D8B030D-6E8A-4147-A177-3AD203B41FA5}">
                      <a16:colId xmlns:a16="http://schemas.microsoft.com/office/drawing/2014/main" val="1675026624"/>
                    </a:ext>
                  </a:extLst>
                </a:gridCol>
                <a:gridCol w="6912768">
                  <a:extLst>
                    <a:ext uri="{9D8B030D-6E8A-4147-A177-3AD203B41FA5}">
                      <a16:colId xmlns:a16="http://schemas.microsoft.com/office/drawing/2014/main" val="4246365170"/>
                    </a:ext>
                  </a:extLst>
                </a:gridCol>
              </a:tblGrid>
              <a:tr h="288000">
                <a:tc>
                  <a:txBody>
                    <a:bodyPr/>
                    <a:lstStyle/>
                    <a:p>
                      <a:pPr algn="ctr"/>
                      <a:r>
                        <a:rPr kumimoji="1" lang="en-US" altLang="ja-JP" sz="1000" dirty="0"/>
                        <a:t>No</a:t>
                      </a:r>
                      <a:endParaRPr kumimoji="1" lang="ja-JP" altLang="en-US" sz="1800" dirty="0"/>
                    </a:p>
                  </a:txBody>
                  <a:tcPr marL="0" marR="0" anchor="ctr"/>
                </a:tc>
                <a:tc>
                  <a:txBody>
                    <a:bodyPr/>
                    <a:lstStyle/>
                    <a:p>
                      <a:pPr algn="ctr"/>
                      <a:r>
                        <a:rPr kumimoji="1" lang="ja-JP" altLang="en-US" sz="1400" dirty="0"/>
                        <a:t>業種・分野</a:t>
                      </a:r>
                    </a:p>
                  </a:txBody>
                  <a:tcPr anchor="ctr"/>
                </a:tc>
                <a:tc>
                  <a:txBody>
                    <a:bodyPr/>
                    <a:lstStyle/>
                    <a:p>
                      <a:pPr algn="ctr"/>
                      <a:r>
                        <a:rPr kumimoji="1" lang="ja-JP" altLang="en-US" sz="1400" dirty="0"/>
                        <a:t>業界団体・事業者名</a:t>
                      </a:r>
                      <a:r>
                        <a:rPr kumimoji="1" lang="en-US" altLang="ja-JP" sz="1400" dirty="0"/>
                        <a:t>(</a:t>
                      </a:r>
                      <a:r>
                        <a:rPr kumimoji="1" lang="ja-JP" altLang="en-US" sz="1400" dirty="0"/>
                        <a:t>一部</a:t>
                      </a:r>
                      <a:r>
                        <a:rPr kumimoji="1" lang="en-US" altLang="ja-JP" sz="1400" dirty="0"/>
                        <a:t>)</a:t>
                      </a:r>
                      <a:r>
                        <a:rPr kumimoji="1" lang="ja-JP" altLang="en-US" sz="1400" dirty="0"/>
                        <a:t>　</a:t>
                      </a:r>
                      <a:r>
                        <a:rPr kumimoji="1" lang="en-US" altLang="ja-JP" sz="1100" dirty="0"/>
                        <a:t>※</a:t>
                      </a:r>
                      <a:r>
                        <a:rPr kumimoji="1" lang="ja-JP" altLang="en-US" sz="1100" dirty="0"/>
                        <a:t>多数ある場合は、内閣官房</a:t>
                      </a:r>
                      <a:r>
                        <a:rPr kumimoji="1" lang="en-US" altLang="ja-JP" sz="1100" dirty="0"/>
                        <a:t>HP</a:t>
                      </a:r>
                      <a:r>
                        <a:rPr kumimoji="1" lang="ja-JP" altLang="en-US" sz="1100" dirty="0"/>
                        <a:t>の公表順にスペースの範囲で記載</a:t>
                      </a:r>
                      <a:endParaRPr kumimoji="1" lang="ja-JP" altLang="en-US" sz="1400" dirty="0"/>
                    </a:p>
                  </a:txBody>
                  <a:tcPr anchor="ctr"/>
                </a:tc>
                <a:extLst>
                  <a:ext uri="{0D108BD9-81ED-4DB2-BD59-A6C34878D82A}">
                    <a16:rowId xmlns:a16="http://schemas.microsoft.com/office/drawing/2014/main" val="34727320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自動車	</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（一社）日本自動車工業会</a:t>
                      </a:r>
                      <a:r>
                        <a:rPr kumimoji="1" lang="ja-JP" altLang="en-US" sz="1200" dirty="0"/>
                        <a:t>、（一社）</a:t>
                      </a:r>
                      <a:r>
                        <a:rPr kumimoji="1" lang="zh-TW" altLang="en-US" sz="1200" dirty="0"/>
                        <a:t>日本自動車部品工業会</a:t>
                      </a:r>
                      <a:endParaRPr kumimoji="1" lang="ja-JP" altLang="en-US" sz="1200" dirty="0"/>
                    </a:p>
                  </a:txBody>
                  <a:tcPr marT="36000" marB="36000" anchor="ctr"/>
                </a:tc>
                <a:extLst>
                  <a:ext uri="{0D108BD9-81ED-4DB2-BD59-A6C34878D82A}">
                    <a16:rowId xmlns:a16="http://schemas.microsoft.com/office/drawing/2014/main" val="1257839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2</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自転車</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（一社）自転車協会</a:t>
                      </a:r>
                      <a:endParaRPr kumimoji="1" lang="ja-JP" altLang="en-US" sz="1200" dirty="0"/>
                    </a:p>
                  </a:txBody>
                  <a:tcPr marT="36000" marB="36000" anchor="ctr"/>
                </a:tc>
                <a:extLst>
                  <a:ext uri="{0D108BD9-81ED-4DB2-BD59-A6C34878D82A}">
                    <a16:rowId xmlns:a16="http://schemas.microsoft.com/office/drawing/2014/main" val="4028207440"/>
                  </a:ext>
                </a:extLst>
              </a:tr>
              <a:tr h="0">
                <a:tc>
                  <a:txBody>
                    <a:bodyPr/>
                    <a:lstStyle/>
                    <a:p>
                      <a:pPr algn="ctr"/>
                      <a:r>
                        <a:rPr kumimoji="1" lang="en-US" altLang="ja-JP" sz="1000" dirty="0"/>
                        <a:t>3</a:t>
                      </a:r>
                      <a:endParaRPr kumimoji="1" lang="ja-JP" altLang="en-US" sz="1000" dirty="0"/>
                    </a:p>
                  </a:txBody>
                  <a:tcPr marL="0" marR="0" marT="36000" marB="36000" anchor="ctr"/>
                </a:tc>
                <a:tc>
                  <a:txBody>
                    <a:bodyPr/>
                    <a:lstStyle/>
                    <a:p>
                      <a:r>
                        <a:rPr kumimoji="1" lang="ja-JP" altLang="en-US" sz="1200" dirty="0"/>
                        <a:t>素形材	</a:t>
                      </a:r>
                    </a:p>
                  </a:txBody>
                  <a:tcPr marT="36000" marB="36000" anchor="ctr"/>
                </a:tc>
                <a:tc>
                  <a:txBody>
                    <a:bodyPr/>
                    <a:lstStyle/>
                    <a:p>
                      <a:r>
                        <a:rPr kumimoji="1" lang="zh-TW" altLang="en-US" sz="1200" dirty="0"/>
                        <a:t>（一社）</a:t>
                      </a:r>
                      <a:r>
                        <a:rPr kumimoji="1" lang="ja-JP" altLang="en-US" sz="1200" dirty="0"/>
                        <a:t>日本金型工業会、</a:t>
                      </a:r>
                      <a:r>
                        <a:rPr kumimoji="1" lang="zh-TW" altLang="en-US" sz="1200" dirty="0"/>
                        <a:t>（一社）</a:t>
                      </a:r>
                      <a:r>
                        <a:rPr kumimoji="1" lang="ja-JP" altLang="en-US" sz="1200" dirty="0"/>
                        <a:t>日本金属熱処理工業会、</a:t>
                      </a:r>
                      <a:r>
                        <a:rPr kumimoji="1" lang="zh-TW" altLang="en-US" sz="1200" dirty="0"/>
                        <a:t>（一社）</a:t>
                      </a:r>
                      <a:r>
                        <a:rPr kumimoji="1" lang="ja-JP" altLang="en-US" sz="1200" dirty="0"/>
                        <a:t>日本金属ﾌﾟﾚｽ工業協会　等</a:t>
                      </a:r>
                    </a:p>
                  </a:txBody>
                  <a:tcPr marT="36000" marB="36000" anchor="ctr"/>
                </a:tc>
                <a:extLst>
                  <a:ext uri="{0D108BD9-81ED-4DB2-BD59-A6C34878D82A}">
                    <a16:rowId xmlns:a16="http://schemas.microsoft.com/office/drawing/2014/main" val="235750387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4</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機械製造業	</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（一社）日本半導体製造装置協会</a:t>
                      </a:r>
                      <a:r>
                        <a:rPr kumimoji="1" lang="ja-JP" altLang="en-US" sz="1200" dirty="0"/>
                        <a:t>、</a:t>
                      </a:r>
                      <a:r>
                        <a:rPr kumimoji="1" lang="zh-TW" altLang="en-US" sz="1200" dirty="0"/>
                        <a:t>（一社）日本印刷産業機械工業会</a:t>
                      </a:r>
                      <a:r>
                        <a:rPr kumimoji="1" lang="ja-JP" altLang="en-US" sz="1200" dirty="0"/>
                        <a:t>、</a:t>
                      </a:r>
                      <a:r>
                        <a:rPr kumimoji="1" lang="zh-TW" altLang="en-US" sz="1200" dirty="0"/>
                        <a:t>（一社）日本時計協会</a:t>
                      </a:r>
                      <a:r>
                        <a:rPr kumimoji="1" lang="ja-JP" altLang="en-US" sz="1200" dirty="0"/>
                        <a:t>　等</a:t>
                      </a:r>
                    </a:p>
                  </a:txBody>
                  <a:tcPr marT="36000" marB="36000" anchor="ctr"/>
                </a:tc>
                <a:extLst>
                  <a:ext uri="{0D108BD9-81ED-4DB2-BD59-A6C34878D82A}">
                    <a16:rowId xmlns:a16="http://schemas.microsoft.com/office/drawing/2014/main" val="208140482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5</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繊維</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日本繊維産業連盟</a:t>
                      </a:r>
                      <a:endParaRPr kumimoji="1" lang="ja-JP" altLang="en-US" sz="1200" dirty="0"/>
                    </a:p>
                  </a:txBody>
                  <a:tcPr marT="36000" marB="36000" anchor="ctr"/>
                </a:tc>
                <a:extLst>
                  <a:ext uri="{0D108BD9-81ED-4DB2-BD59-A6C34878D82A}">
                    <a16:rowId xmlns:a16="http://schemas.microsoft.com/office/drawing/2014/main" val="17812500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6</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電機・情報通信機器	</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（一社）</a:t>
                      </a:r>
                      <a:r>
                        <a:rPr kumimoji="1" lang="ja-JP" altLang="en-US" sz="1200" dirty="0"/>
                        <a:t>日本配電制御ｼｽﾃﾑ工業会、</a:t>
                      </a:r>
                      <a:r>
                        <a:rPr kumimoji="1" lang="zh-TW" altLang="en-US" sz="1200" dirty="0"/>
                        <a:t>（一社）</a:t>
                      </a:r>
                      <a:r>
                        <a:rPr kumimoji="1" lang="ja-JP" altLang="en-US" sz="1200" dirty="0"/>
                        <a:t>ﾋﾞｼﾞﾈｽ機械・情報ｼｽﾃﾑ産業協会　等</a:t>
                      </a:r>
                    </a:p>
                  </a:txBody>
                  <a:tcPr marT="36000" marB="36000" anchor="ctr"/>
                </a:tc>
                <a:extLst>
                  <a:ext uri="{0D108BD9-81ED-4DB2-BD59-A6C34878D82A}">
                    <a16:rowId xmlns:a16="http://schemas.microsoft.com/office/drawing/2014/main" val="230746046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7</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流通業</a:t>
                      </a:r>
                      <a:r>
                        <a:rPr kumimoji="1" lang="ja-JP" altLang="en-US" sz="900" dirty="0"/>
                        <a:t>（ｽｰﾊﾟｰ、ｺﾝﾋﾞﾆ、ﾄﾞﾗｯｸﾞｽﾄｱ等小売業）</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日本百貨店協会</a:t>
                      </a:r>
                      <a:r>
                        <a:rPr kumimoji="1" lang="ja-JP" altLang="en-US" sz="1200" dirty="0"/>
                        <a:t>、（一社）日本ﾌﾗﾝﾁｬｲｽﾞﾁｪｰﾝ協会、</a:t>
                      </a:r>
                      <a:r>
                        <a:rPr kumimoji="1" lang="zh-TW" altLang="en-US" sz="1200" dirty="0"/>
                        <a:t>（一社）大手家電流通協会</a:t>
                      </a:r>
                      <a:r>
                        <a:rPr kumimoji="1" lang="ja-JP" altLang="en-US" sz="1200" dirty="0"/>
                        <a:t>　等</a:t>
                      </a:r>
                      <a:endParaRPr kumimoji="1" lang="en-US" altLang="zh-TW" sz="1200" dirty="0"/>
                    </a:p>
                  </a:txBody>
                  <a:tcPr marT="36000" marB="36000" anchor="ctr"/>
                </a:tc>
                <a:extLst>
                  <a:ext uri="{0D108BD9-81ED-4DB2-BD59-A6C34878D82A}">
                    <a16:rowId xmlns:a16="http://schemas.microsoft.com/office/drawing/2014/main" val="4107231538"/>
                  </a:ext>
                </a:extLst>
              </a:tr>
              <a:tr h="0">
                <a:tc>
                  <a:txBody>
                    <a:bodyPr/>
                    <a:lstStyle/>
                    <a:p>
                      <a:pPr algn="ctr"/>
                      <a:r>
                        <a:rPr kumimoji="1" lang="en-US" altLang="ja-JP" sz="1000" dirty="0"/>
                        <a:t>8</a:t>
                      </a:r>
                      <a:endParaRPr kumimoji="1" lang="ja-JP" altLang="en-US" sz="1000" dirty="0"/>
                    </a:p>
                  </a:txBody>
                  <a:tcPr marL="0" marR="0" marT="36000" marB="36000" anchor="ctr"/>
                </a:tc>
                <a:tc>
                  <a:txBody>
                    <a:bodyPr/>
                    <a:lstStyle/>
                    <a:p>
                      <a:r>
                        <a:rPr kumimoji="1" lang="ja-JP" altLang="en-US" sz="1200" dirty="0"/>
                        <a:t>建材・住宅設備業	</a:t>
                      </a:r>
                    </a:p>
                  </a:txBody>
                  <a:tcPr marT="36000" marB="36000" anchor="ctr"/>
                </a:tc>
                <a:tc>
                  <a:txBody>
                    <a:bodyPr/>
                    <a:lstStyle/>
                    <a:p>
                      <a:r>
                        <a:rPr kumimoji="1" lang="ja-JP" altLang="en-US" sz="1200" dirty="0"/>
                        <a:t>（一社）日本建材・住宅設備産業協会</a:t>
                      </a:r>
                    </a:p>
                  </a:txBody>
                  <a:tcPr marT="36000" marB="36000" anchor="ctr"/>
                </a:tc>
                <a:extLst>
                  <a:ext uri="{0D108BD9-81ED-4DB2-BD59-A6C34878D82A}">
                    <a16:rowId xmlns:a16="http://schemas.microsoft.com/office/drawing/2014/main" val="3681289567"/>
                  </a:ext>
                </a:extLst>
              </a:tr>
              <a:tr h="0">
                <a:tc>
                  <a:txBody>
                    <a:bodyPr/>
                    <a:lstStyle/>
                    <a:p>
                      <a:pPr algn="ctr"/>
                      <a:r>
                        <a:rPr kumimoji="1" lang="en-US" altLang="ja-JP" sz="1000" dirty="0"/>
                        <a:t>9</a:t>
                      </a:r>
                      <a:endParaRPr kumimoji="1" lang="ja-JP" altLang="en-US" sz="1000" dirty="0"/>
                    </a:p>
                  </a:txBody>
                  <a:tcPr marL="0" marR="0" marT="36000" marB="36000" anchor="ctr"/>
                </a:tc>
                <a:tc>
                  <a:txBody>
                    <a:bodyPr/>
                    <a:lstStyle/>
                    <a:p>
                      <a:r>
                        <a:rPr kumimoji="1" lang="ja-JP" altLang="en-US" sz="1200" dirty="0"/>
                        <a:t>紙・紙加工業	</a:t>
                      </a:r>
                    </a:p>
                  </a:txBody>
                  <a:tcPr marT="36000" marB="36000" anchor="ctr"/>
                </a:tc>
                <a:tc>
                  <a:txBody>
                    <a:bodyPr/>
                    <a:lstStyle/>
                    <a:p>
                      <a:r>
                        <a:rPr kumimoji="1" lang="ja-JP" altLang="en-US" sz="1200" dirty="0"/>
                        <a:t>全国段ボール工業組合連合会、</a:t>
                      </a:r>
                      <a:r>
                        <a:rPr kumimoji="1" lang="zh-TW" altLang="en-US" sz="1200" dirty="0"/>
                        <a:t>日本製紙連合会</a:t>
                      </a:r>
                      <a:endParaRPr kumimoji="1" lang="ja-JP" altLang="en-US" sz="1200" dirty="0"/>
                    </a:p>
                  </a:txBody>
                  <a:tcPr marT="36000" marB="36000" anchor="ctr"/>
                </a:tc>
                <a:extLst>
                  <a:ext uri="{0D108BD9-81ED-4DB2-BD59-A6C34878D82A}">
                    <a16:rowId xmlns:a16="http://schemas.microsoft.com/office/drawing/2014/main" val="316909692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10</a:t>
                      </a:r>
                      <a:endParaRPr kumimoji="1" lang="ja-JP" altLang="en-US" sz="1000" dirty="0"/>
                    </a:p>
                  </a:txBody>
                  <a:tcPr marL="0" marR="0" marT="36000" marB="36000" anchor="ctr"/>
                </a:tc>
                <a:tc>
                  <a:txBody>
                    <a:bodyPr/>
                    <a:lstStyle/>
                    <a:p>
                      <a:r>
                        <a:rPr kumimoji="1" lang="ja-JP" altLang="en-US" sz="1200" dirty="0"/>
                        <a:t>金属産業	</a:t>
                      </a:r>
                    </a:p>
                  </a:txBody>
                  <a:tcPr marT="36000" marB="36000" anchor="ctr"/>
                </a:tc>
                <a:tc>
                  <a:txBody>
                    <a:bodyPr/>
                    <a:lstStyle/>
                    <a:p>
                      <a:r>
                        <a:rPr kumimoji="1" lang="zh-TW" altLang="en-US" sz="1200" dirty="0"/>
                        <a:t>（一社）日本伸銅協会</a:t>
                      </a:r>
                      <a:r>
                        <a:rPr kumimoji="1" lang="ja-JP" altLang="en-US" sz="1200" dirty="0"/>
                        <a:t>、</a:t>
                      </a:r>
                      <a:r>
                        <a:rPr kumimoji="1" lang="zh-TW" altLang="en-US" sz="1200" dirty="0"/>
                        <a:t>（一社）日本鉄鋼連盟</a:t>
                      </a:r>
                      <a:r>
                        <a:rPr kumimoji="1" lang="ja-JP" altLang="en-US" sz="1200" dirty="0"/>
                        <a:t>、</a:t>
                      </a:r>
                      <a:r>
                        <a:rPr kumimoji="1" lang="en-US" altLang="ja-JP" sz="1200" dirty="0"/>
                        <a:t>JFE</a:t>
                      </a:r>
                      <a:r>
                        <a:rPr kumimoji="1" lang="ja-JP" altLang="en-US" sz="1200" dirty="0"/>
                        <a:t>ｽﾁｰﾙ㈱</a:t>
                      </a:r>
                    </a:p>
                  </a:txBody>
                  <a:tcPr marT="36000" marB="36000" anchor="ctr"/>
                </a:tc>
                <a:extLst>
                  <a:ext uri="{0D108BD9-81ED-4DB2-BD59-A6C34878D82A}">
                    <a16:rowId xmlns:a16="http://schemas.microsoft.com/office/drawing/2014/main" val="94450934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11</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化学産業	</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全国複合肥料工業会・日本肥料ｱﾝﾓﾆｱ協会、石油連盟、ﾌｨｼﾞｶﾙｲﾝﾀｰﾈｯﾄ実現会議化学品</a:t>
                      </a:r>
                      <a:r>
                        <a:rPr kumimoji="1" lang="en-US" altLang="ja-JP" sz="1200" dirty="0"/>
                        <a:t>WG  </a:t>
                      </a:r>
                      <a:r>
                        <a:rPr kumimoji="1" lang="ja-JP" altLang="en-US" sz="1200" dirty="0"/>
                        <a:t>等</a:t>
                      </a:r>
                    </a:p>
                  </a:txBody>
                  <a:tcPr marT="36000" marB="36000" anchor="ctr"/>
                </a:tc>
                <a:extLst>
                  <a:ext uri="{0D108BD9-81ED-4DB2-BD59-A6C34878D82A}">
                    <a16:rowId xmlns:a16="http://schemas.microsoft.com/office/drawing/2014/main" val="292854364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12</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建設業	</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日本建設業連合会</a:t>
                      </a:r>
                      <a:endParaRPr kumimoji="1" lang="ja-JP" altLang="en-US" sz="1200" dirty="0"/>
                    </a:p>
                  </a:txBody>
                  <a:tcPr marT="36000" marB="36000" anchor="ctr"/>
                </a:tc>
                <a:extLst>
                  <a:ext uri="{0D108BD9-81ED-4DB2-BD59-A6C34878D82A}">
                    <a16:rowId xmlns:a16="http://schemas.microsoft.com/office/drawing/2014/main" val="57985892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13</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商社</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日本貿易会</a:t>
                      </a:r>
                      <a:endParaRPr kumimoji="1" lang="ja-JP" altLang="en-US" sz="1200" dirty="0"/>
                    </a:p>
                  </a:txBody>
                  <a:tcPr marT="36000" marB="36000" anchor="ctr"/>
                </a:tc>
                <a:extLst>
                  <a:ext uri="{0D108BD9-81ED-4DB2-BD59-A6C34878D82A}">
                    <a16:rowId xmlns:a16="http://schemas.microsoft.com/office/drawing/2014/main" val="263586291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14</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農業</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日本花き卸売市場協会、</a:t>
                      </a:r>
                      <a:r>
                        <a:rPr kumimoji="1" lang="zh-TW" altLang="en-US" sz="1200" dirty="0"/>
                        <a:t>全国農業協同組合連合会</a:t>
                      </a:r>
                      <a:r>
                        <a:rPr kumimoji="1" lang="ja-JP" altLang="en-US" sz="1200" dirty="0"/>
                        <a:t>、ﾎｸﾚﾝ農業協同組合連合会、</a:t>
                      </a:r>
                      <a:r>
                        <a:rPr kumimoji="1" lang="en-US" altLang="ja-JP" sz="1200" dirty="0"/>
                        <a:t>(</a:t>
                      </a:r>
                      <a:r>
                        <a:rPr kumimoji="1" lang="zh-TW" altLang="en-US" sz="1200" dirty="0"/>
                        <a:t>協</a:t>
                      </a:r>
                      <a:r>
                        <a:rPr kumimoji="1" lang="en-US" altLang="zh-TW" sz="1200" dirty="0"/>
                        <a:t>)</a:t>
                      </a:r>
                      <a:r>
                        <a:rPr kumimoji="1" lang="zh-TW" altLang="en-US" sz="1200" dirty="0"/>
                        <a:t>日本飼料工業会 </a:t>
                      </a:r>
                      <a:r>
                        <a:rPr kumimoji="1" lang="ja-JP" altLang="en-US" sz="1200" dirty="0"/>
                        <a:t>等</a:t>
                      </a:r>
                    </a:p>
                  </a:txBody>
                  <a:tcPr marT="36000" marB="36000" anchor="ctr"/>
                </a:tc>
                <a:extLst>
                  <a:ext uri="{0D108BD9-81ED-4DB2-BD59-A6C34878D82A}">
                    <a16:rowId xmlns:a16="http://schemas.microsoft.com/office/drawing/2014/main" val="355982993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15</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食品製造業	</a:t>
                      </a:r>
                      <a:endParaRPr kumimoji="1" lang="en-US" altLang="ja-JP"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日本即席食品工業協会</a:t>
                      </a:r>
                      <a:r>
                        <a:rPr kumimoji="1" lang="ja-JP" altLang="en-US" sz="1200" dirty="0"/>
                        <a:t>、（一社）日本ﾊﾟﾝ工業会、日本ﾊﾑ・ｿｰｾｰｼﾞ工業協同組合　等</a:t>
                      </a:r>
                    </a:p>
                  </a:txBody>
                  <a:tcPr marT="36000" marB="36000" anchor="ctr"/>
                </a:tc>
                <a:extLst>
                  <a:ext uri="{0D108BD9-81ED-4DB2-BD59-A6C34878D82A}">
                    <a16:rowId xmlns:a16="http://schemas.microsoft.com/office/drawing/2014/main" val="409447804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16</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食品卸売業	</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（一社）日本外食品流通協会、（一社）日本加工食品卸協会、全国中央市場青果卸売協会</a:t>
                      </a:r>
                    </a:p>
                  </a:txBody>
                  <a:tcPr marT="36000" marB="36000" anchor="ctr"/>
                </a:tc>
                <a:extLst>
                  <a:ext uri="{0D108BD9-81ED-4DB2-BD59-A6C34878D82A}">
                    <a16:rowId xmlns:a16="http://schemas.microsoft.com/office/drawing/2014/main" val="1338823772"/>
                  </a:ext>
                </a:extLst>
              </a:tr>
            </a:tbl>
          </a:graphicData>
        </a:graphic>
      </p:graphicFrame>
      <p:sp>
        <p:nvSpPr>
          <p:cNvPr id="7" name="テキスト ボックス 6">
            <a:extLst>
              <a:ext uri="{FF2B5EF4-FFF2-40B4-BE49-F238E27FC236}">
                <a16:creationId xmlns:a16="http://schemas.microsoft.com/office/drawing/2014/main" id="{8D926D74-9F47-3DDB-2836-C6B06E01CF5F}"/>
              </a:ext>
            </a:extLst>
          </p:cNvPr>
          <p:cNvSpPr txBox="1"/>
          <p:nvPr/>
        </p:nvSpPr>
        <p:spPr>
          <a:xfrm>
            <a:off x="56455" y="1547341"/>
            <a:ext cx="9797117" cy="307777"/>
          </a:xfrm>
          <a:prstGeom prst="rect">
            <a:avLst/>
          </a:prstGeom>
          <a:noFill/>
        </p:spPr>
        <p:txBody>
          <a:bodyPr wrap="square" rtlCol="0">
            <a:spAutoFit/>
          </a:bodyPr>
          <a:lstStyle/>
          <a:p>
            <a:r>
              <a:rPr kumimoji="1" lang="ja-JP" altLang="en-US" sz="1400" dirty="0"/>
              <a:t>ガイドラインに沿った自主行動計画策定業界団体（荷主関係）　</a:t>
            </a:r>
            <a:r>
              <a:rPr kumimoji="1" lang="en-US" altLang="ja-JP" sz="1400" dirty="0"/>
              <a:t>※</a:t>
            </a:r>
            <a:r>
              <a:rPr kumimoji="1" lang="ja-JP" altLang="en-US" sz="1400" dirty="0"/>
              <a:t>内閣官房ＨＰより</a:t>
            </a:r>
          </a:p>
        </p:txBody>
      </p:sp>
      <p:graphicFrame>
        <p:nvGraphicFramePr>
          <p:cNvPr id="3" name="表 6">
            <a:extLst>
              <a:ext uri="{FF2B5EF4-FFF2-40B4-BE49-F238E27FC236}">
                <a16:creationId xmlns:a16="http://schemas.microsoft.com/office/drawing/2014/main" id="{5BC635B6-DAFA-FE6D-376A-5445C32BD42F}"/>
              </a:ext>
            </a:extLst>
          </p:cNvPr>
          <p:cNvGraphicFramePr>
            <a:graphicFrameLocks noGrp="1"/>
          </p:cNvGraphicFramePr>
          <p:nvPr/>
        </p:nvGraphicFramePr>
        <p:xfrm>
          <a:off x="10137576" y="2420888"/>
          <a:ext cx="9576000" cy="4147440"/>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07585568"/>
                    </a:ext>
                  </a:extLst>
                </a:gridCol>
                <a:gridCol w="3132000">
                  <a:extLst>
                    <a:ext uri="{9D8B030D-6E8A-4147-A177-3AD203B41FA5}">
                      <a16:colId xmlns:a16="http://schemas.microsoft.com/office/drawing/2014/main" val="4246365170"/>
                    </a:ext>
                  </a:extLst>
                </a:gridCol>
                <a:gridCol w="1440000">
                  <a:extLst>
                    <a:ext uri="{9D8B030D-6E8A-4147-A177-3AD203B41FA5}">
                      <a16:colId xmlns:a16="http://schemas.microsoft.com/office/drawing/2014/main" val="2115760498"/>
                    </a:ext>
                  </a:extLst>
                </a:gridCol>
                <a:gridCol w="216000">
                  <a:extLst>
                    <a:ext uri="{9D8B030D-6E8A-4147-A177-3AD203B41FA5}">
                      <a16:colId xmlns:a16="http://schemas.microsoft.com/office/drawing/2014/main" val="465045292"/>
                    </a:ext>
                  </a:extLst>
                </a:gridCol>
                <a:gridCol w="3132000">
                  <a:extLst>
                    <a:ext uri="{9D8B030D-6E8A-4147-A177-3AD203B41FA5}">
                      <a16:colId xmlns:a16="http://schemas.microsoft.com/office/drawing/2014/main" val="2881304379"/>
                    </a:ext>
                  </a:extLst>
                </a:gridCol>
                <a:gridCol w="1440000">
                  <a:extLst>
                    <a:ext uri="{9D8B030D-6E8A-4147-A177-3AD203B41FA5}">
                      <a16:colId xmlns:a16="http://schemas.microsoft.com/office/drawing/2014/main" val="4229441403"/>
                    </a:ext>
                  </a:extLst>
                </a:gridCol>
              </a:tblGrid>
              <a:tr h="288000">
                <a:tc>
                  <a:txBody>
                    <a:bodyPr/>
                    <a:lstStyle/>
                    <a:p>
                      <a:pPr algn="ctr"/>
                      <a:r>
                        <a:rPr kumimoji="1" lang="en-US" altLang="ja-JP" sz="1000" dirty="0"/>
                        <a:t>No</a:t>
                      </a:r>
                      <a:endParaRPr kumimoji="1" lang="ja-JP" altLang="en-US" sz="1800" dirty="0"/>
                    </a:p>
                  </a:txBody>
                  <a:tcPr marL="0" marR="0" anchor="ctr"/>
                </a:tc>
                <a:tc>
                  <a:txBody>
                    <a:bodyPr/>
                    <a:lstStyle/>
                    <a:p>
                      <a:pPr algn="ctr"/>
                      <a:r>
                        <a:rPr kumimoji="1" lang="ja-JP" altLang="en-US" sz="1400" dirty="0"/>
                        <a:t>業界団体名</a:t>
                      </a:r>
                    </a:p>
                  </a:txBody>
                  <a:tcPr anchor="ctr"/>
                </a:tc>
                <a:tc>
                  <a:txBody>
                    <a:bodyPr/>
                    <a:lstStyle/>
                    <a:p>
                      <a:pPr algn="ctr"/>
                      <a:r>
                        <a:rPr kumimoji="1" lang="ja-JP" altLang="en-US" sz="1400" dirty="0"/>
                        <a:t>公表日</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No</a:t>
                      </a:r>
                      <a:endParaRPr kumimoji="1" lang="ja-JP" altLang="en-US" sz="1800" dirty="0"/>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業界団体名</a:t>
                      </a:r>
                    </a:p>
                  </a:txBody>
                  <a:tcPr anchor="ctr"/>
                </a:tc>
                <a:tc>
                  <a:txBody>
                    <a:bodyPr/>
                    <a:lstStyle/>
                    <a:p>
                      <a:pPr algn="ctr"/>
                      <a:r>
                        <a:rPr kumimoji="1" lang="ja-JP" altLang="en-US" sz="1400" dirty="0"/>
                        <a:t>公表日</a:t>
                      </a:r>
                    </a:p>
                  </a:txBody>
                  <a:tcPr anchor="ctr"/>
                </a:tc>
                <a:extLst>
                  <a:ext uri="{0D108BD9-81ED-4DB2-BD59-A6C34878D82A}">
                    <a16:rowId xmlns:a16="http://schemas.microsoft.com/office/drawing/2014/main" val="3472732003"/>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日本即席食品工業協会</a:t>
                      </a:r>
                      <a:endParaRPr kumimoji="1" lang="ja-JP" altLang="en-US" sz="1200" dirty="0"/>
                    </a:p>
                  </a:txBody>
                  <a:tcPr marT="36000" marB="36000" anchor="ctr"/>
                </a:tc>
                <a:tc>
                  <a:txBody>
                    <a:bodyPr/>
                    <a:lstStyle/>
                    <a:p>
                      <a:r>
                        <a:rPr kumimoji="1" lang="ja-JP" altLang="en-US" sz="1000" dirty="0"/>
                        <a:t>令和５年９月２８日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15</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石油連盟</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令和５年１２月１４日</a:t>
                      </a:r>
                    </a:p>
                  </a:txBody>
                  <a:tcPr marT="36000" marB="36000" anchor="ctr"/>
                </a:tc>
                <a:extLst>
                  <a:ext uri="{0D108BD9-81ED-4DB2-BD59-A6C34878D82A}">
                    <a16:rowId xmlns:a16="http://schemas.microsoft.com/office/drawing/2014/main" val="12578392"/>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2</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日本半導体製造装置協会</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令和５年１１月</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16</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日本建設機械工業会</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令和５年１２月１５日</a:t>
                      </a:r>
                    </a:p>
                  </a:txBody>
                  <a:tcPr marT="36000" marB="36000" anchor="ctr"/>
                </a:tc>
                <a:extLst>
                  <a:ext uri="{0D108BD9-81ED-4DB2-BD59-A6C34878D82A}">
                    <a16:rowId xmlns:a16="http://schemas.microsoft.com/office/drawing/2014/main" val="4028207440"/>
                  </a:ext>
                </a:extLst>
              </a:tr>
              <a:tr h="252000">
                <a:tc>
                  <a:txBody>
                    <a:bodyPr/>
                    <a:lstStyle/>
                    <a:p>
                      <a:pPr algn="ctr"/>
                      <a:r>
                        <a:rPr kumimoji="1" lang="en-US" altLang="ja-JP" sz="1000" dirty="0"/>
                        <a:t>3</a:t>
                      </a:r>
                      <a:endParaRPr kumimoji="1" lang="ja-JP" altLang="en-US" sz="1000" dirty="0"/>
                    </a:p>
                  </a:txBody>
                  <a:tcPr marL="0" marR="0" marT="36000" marB="36000" anchor="ctr"/>
                </a:tc>
                <a:tc>
                  <a:txBody>
                    <a:bodyPr/>
                    <a:lstStyle/>
                    <a:p>
                      <a:r>
                        <a:rPr kumimoji="1" lang="ja-JP" altLang="en-US" sz="1200" dirty="0"/>
                        <a:t>（一社）日本外食品流通協会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令和５年１１月８日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17</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令和５年１２月１５日</a:t>
                      </a:r>
                    </a:p>
                  </a:txBody>
                  <a:tcPr marT="36000" marB="36000" anchor="ctr"/>
                </a:tc>
                <a:extLst>
                  <a:ext uri="{0D108BD9-81ED-4DB2-BD59-A6C34878D82A}">
                    <a16:rowId xmlns:a16="http://schemas.microsoft.com/office/drawing/2014/main" val="2357503871"/>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4</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（一社）日本加工食品卸協会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令和５年１１月２０日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18</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（一社）日本配電制御システム工業会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令和５年１２月１５日</a:t>
                      </a:r>
                    </a:p>
                  </a:txBody>
                  <a:tcPr marT="36000" marB="36000" anchor="ctr"/>
                </a:tc>
                <a:extLst>
                  <a:ext uri="{0D108BD9-81ED-4DB2-BD59-A6C34878D82A}">
                    <a16:rowId xmlns:a16="http://schemas.microsoft.com/office/drawing/2014/main" val="2081404821"/>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5</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日本ハム・ソーセージ工業協同組合</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令和５年１１月２１日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19</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a:t>
                      </a:r>
                      <a:r>
                        <a:rPr kumimoji="1" lang="en-US" altLang="ja-JP" sz="1200" dirty="0"/>
                        <a:t>J-</a:t>
                      </a:r>
                      <a:r>
                        <a:rPr kumimoji="1" lang="ja-JP" altLang="en-US" sz="1200" dirty="0"/>
                        <a:t>オイルミルズ</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令和５年１２月１５日</a:t>
                      </a:r>
                    </a:p>
                  </a:txBody>
                  <a:tcPr marT="36000" marB="36000" anchor="ctr"/>
                </a:tc>
                <a:extLst>
                  <a:ext uri="{0D108BD9-81ED-4DB2-BD59-A6C34878D82A}">
                    <a16:rowId xmlns:a16="http://schemas.microsoft.com/office/drawing/2014/main" val="1781250074"/>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6</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日本百貨店協会</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令和５年１１月２４日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20</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（一社）日本スターチ･糖化工業会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令和５年１２月１８日</a:t>
                      </a:r>
                    </a:p>
                  </a:txBody>
                  <a:tcPr marT="36000" marB="36000" anchor="ctr"/>
                </a:tc>
                <a:extLst>
                  <a:ext uri="{0D108BD9-81ED-4DB2-BD59-A6C34878D82A}">
                    <a16:rowId xmlns:a16="http://schemas.microsoft.com/office/drawing/2014/main" val="2307460467"/>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7</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日本印刷産業機械工業会</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21</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全国農業協同組合連合会</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令和５年１２月１９日</a:t>
                      </a:r>
                    </a:p>
                  </a:txBody>
                  <a:tcPr marT="36000" marB="36000" anchor="ctr"/>
                </a:tc>
                <a:extLst>
                  <a:ext uri="{0D108BD9-81ED-4DB2-BD59-A6C34878D82A}">
                    <a16:rowId xmlns:a16="http://schemas.microsoft.com/office/drawing/2014/main" val="4107231538"/>
                  </a:ext>
                </a:extLst>
              </a:tr>
              <a:tr h="252000">
                <a:tc>
                  <a:txBody>
                    <a:bodyPr/>
                    <a:lstStyle/>
                    <a:p>
                      <a:pPr algn="ctr"/>
                      <a:r>
                        <a:rPr kumimoji="1" lang="en-US" altLang="ja-JP" sz="1000" dirty="0"/>
                        <a:t>8</a:t>
                      </a:r>
                      <a:endParaRPr kumimoji="1" lang="ja-JP" altLang="en-US" sz="1000" dirty="0"/>
                    </a:p>
                  </a:txBody>
                  <a:tcPr marL="0" marR="0" marT="36000" marB="36000" anchor="ctr"/>
                </a:tc>
                <a:tc>
                  <a:txBody>
                    <a:bodyPr/>
                    <a:lstStyle/>
                    <a:p>
                      <a:r>
                        <a:rPr kumimoji="1" lang="ja-JP" altLang="en-US" sz="1100" dirty="0"/>
                        <a:t>（一社）</a:t>
                      </a:r>
                      <a:r>
                        <a:rPr kumimoji="1" lang="zh-TW" altLang="en-US" sz="1100" dirty="0"/>
                        <a:t>日本自動車工業会</a:t>
                      </a:r>
                      <a:endParaRPr kumimoji="1" lang="ja-JP" altLang="en-US" sz="11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a:t>
                      </a:r>
                      <a:r>
                        <a:rPr kumimoji="1" lang="en-US" altLang="ja-JP" sz="1000" dirty="0"/>
                        <a:t>12</a:t>
                      </a:r>
                      <a:r>
                        <a:rPr kumimoji="1" lang="ja-JP" altLang="en-US" sz="1000" dirty="0"/>
                        <a:t>月２８日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22</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a:t>
                      </a:r>
                      <a:r>
                        <a:rPr kumimoji="1" lang="zh-TW" altLang="en-US" sz="1200" dirty="0"/>
                        <a:t>日本鉄鋼連盟</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令和５年１２月２０日</a:t>
                      </a:r>
                    </a:p>
                  </a:txBody>
                  <a:tcPr marT="36000" marB="36000" anchor="ctr"/>
                </a:tc>
                <a:extLst>
                  <a:ext uri="{0D108BD9-81ED-4DB2-BD59-A6C34878D82A}">
                    <a16:rowId xmlns:a16="http://schemas.microsoft.com/office/drawing/2014/main" val="3169096922"/>
                  </a:ext>
                </a:extLst>
              </a:tr>
              <a:tr h="252000">
                <a:tc rowSpan="2">
                  <a:txBody>
                    <a:bodyPr/>
                    <a:lstStyle/>
                    <a:p>
                      <a:pPr algn="ctr"/>
                      <a:r>
                        <a:rPr kumimoji="1" lang="en-US" altLang="ja-JP" sz="1000" dirty="0"/>
                        <a:t>9</a:t>
                      </a:r>
                      <a:endParaRPr kumimoji="1" lang="ja-JP" altLang="en-US" sz="1000" dirty="0"/>
                    </a:p>
                  </a:txBody>
                  <a:tcPr marL="0" marR="0" marT="36000" marB="36000" anchor="ctr"/>
                </a:tc>
                <a:tc rowSpan="2">
                  <a:txBody>
                    <a:bodyPr/>
                    <a:lstStyle/>
                    <a:p>
                      <a:r>
                        <a:rPr kumimoji="1" lang="ja-JP" altLang="en-US" sz="1000" dirty="0"/>
                        <a:t>オール日本スーパーマーケット協会、</a:t>
                      </a:r>
                      <a:endParaRPr kumimoji="1" lang="en-US" altLang="ja-JP" sz="1000" dirty="0"/>
                    </a:p>
                    <a:p>
                      <a:r>
                        <a:rPr kumimoji="1" lang="ja-JP" altLang="en-US" sz="1000" dirty="0"/>
                        <a:t>（一社）全国スーパーマーケット協会、</a:t>
                      </a:r>
                    </a:p>
                    <a:p>
                      <a:r>
                        <a:rPr kumimoji="1" lang="ja-JP" altLang="en-US" sz="1000" dirty="0"/>
                        <a:t>（一社）日本スーパーマーケット協会</a:t>
                      </a:r>
                    </a:p>
                  </a:txBody>
                  <a:tcPr marT="36000" marB="36000"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23</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dirty="0"/>
                        <a:t>日本製紙連合会</a:t>
                      </a: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令和５年１２月２０日</a:t>
                      </a:r>
                    </a:p>
                  </a:txBody>
                  <a:tcPr marT="36000" marB="36000" anchor="ctr"/>
                </a:tc>
                <a:extLst>
                  <a:ext uri="{0D108BD9-81ED-4DB2-BD59-A6C34878D82A}">
                    <a16:rowId xmlns:a16="http://schemas.microsoft.com/office/drawing/2014/main" val="944509340"/>
                  </a:ext>
                </a:extLst>
              </a:tr>
              <a:tr h="252000">
                <a:tc vMerge="1">
                  <a:txBody>
                    <a:bodyPr/>
                    <a:lstStyle/>
                    <a:p>
                      <a:endParaRPr kumimoji="1" lang="ja-JP" altLang="en-US"/>
                    </a:p>
                  </a:txBody>
                  <a:tcPr/>
                </a:tc>
                <a:tc vMerge="1">
                  <a:txBody>
                    <a:bodyPr/>
                    <a:lstStyle/>
                    <a:p>
                      <a:endParaRPr kumimoji="1" lang="ja-JP" altLang="en-US" sz="1200" dirty="0"/>
                    </a:p>
                  </a:txBody>
                  <a:tcPr marT="36000" marB="36000"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令和５年９月２８日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24</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日本チェーンストア協会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令和５年１２月２１日</a:t>
                      </a:r>
                    </a:p>
                  </a:txBody>
                  <a:tcPr marT="36000" marB="36000" anchor="ctr"/>
                </a:tc>
                <a:extLst>
                  <a:ext uri="{0D108BD9-81ED-4DB2-BD59-A6C34878D82A}">
                    <a16:rowId xmlns:a16="http://schemas.microsoft.com/office/drawing/2014/main" val="30609467"/>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10</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全日本菓子協会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令和５年１２月１日</a:t>
                      </a:r>
                    </a:p>
                  </a:txBody>
                  <a:tcPr marT="36000" marB="36000" anchor="ctr"/>
                </a:tc>
                <a:tc>
                  <a:txBody>
                    <a:bodyPr/>
                    <a:lstStyle/>
                    <a:p>
                      <a:pPr algn="ctr"/>
                      <a:r>
                        <a:rPr kumimoji="1" lang="en-US" altLang="ja-JP" sz="1000" dirty="0"/>
                        <a:t>25</a:t>
                      </a:r>
                      <a:endParaRPr kumimoji="1" lang="ja-JP" altLang="en-US" sz="1000" dirty="0"/>
                    </a:p>
                  </a:txBody>
                  <a:tcPr marL="0" marR="0" marT="36000" marB="36000" anchor="ctr"/>
                </a:tc>
                <a:tc>
                  <a:txBody>
                    <a:bodyPr/>
                    <a:lstStyle/>
                    <a:p>
                      <a:r>
                        <a:rPr kumimoji="1" lang="en-US" altLang="ja-JP" sz="1200" dirty="0"/>
                        <a:t>JFE</a:t>
                      </a:r>
                      <a:r>
                        <a:rPr kumimoji="1" lang="ja-JP" altLang="en-US" sz="1200" dirty="0"/>
                        <a:t>スチール㈱</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令和５年１２月２１日</a:t>
                      </a:r>
                    </a:p>
                  </a:txBody>
                  <a:tcPr marT="36000" marB="36000" anchor="ctr"/>
                </a:tc>
                <a:extLst>
                  <a:ext uri="{0D108BD9-81ED-4DB2-BD59-A6C34878D82A}">
                    <a16:rowId xmlns:a16="http://schemas.microsoft.com/office/drawing/2014/main" val="2928543645"/>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11</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（一社）</a:t>
                      </a:r>
                      <a:r>
                        <a:rPr kumimoji="1" lang="zh-TW" altLang="en-US" sz="1100" dirty="0"/>
                        <a:t>日本乳業協会</a:t>
                      </a:r>
                      <a:endParaRPr kumimoji="1" lang="ja-JP" altLang="en-US" sz="105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令和５年１２月６日</a:t>
                      </a:r>
                    </a:p>
                  </a:txBody>
                  <a:tcPr marT="36000" marB="36000" anchor="ctr"/>
                </a:tc>
                <a:tc>
                  <a:txBody>
                    <a:bodyPr/>
                    <a:lstStyle/>
                    <a:p>
                      <a:pPr algn="ctr"/>
                      <a:endParaRPr kumimoji="1" lang="ja-JP" altLang="en-US" sz="1000" dirty="0"/>
                    </a:p>
                  </a:txBody>
                  <a:tcPr marL="0" marR="0" marT="36000" marB="36000" anchor="ctr"/>
                </a:tc>
                <a:tc>
                  <a:txBody>
                    <a:bodyPr/>
                    <a:lstStyle/>
                    <a:p>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p>
                  </a:txBody>
                  <a:tcPr marT="36000" marB="36000" anchor="ctr"/>
                </a:tc>
                <a:extLst>
                  <a:ext uri="{0D108BD9-81ED-4DB2-BD59-A6C34878D82A}">
                    <a16:rowId xmlns:a16="http://schemas.microsoft.com/office/drawing/2014/main" val="2635862910"/>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12</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（一社）日本ロボットシステムインテグレータ協会</a:t>
                      </a:r>
                      <a:endParaRPr kumimoji="1" lang="ja-JP" altLang="en-US" sz="16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令和５年１２月８日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p>
                  </a:txBody>
                  <a:tcPr marT="36000" marB="36000" anchor="ctr"/>
                </a:tc>
                <a:extLst>
                  <a:ext uri="{0D108BD9-81ED-4DB2-BD59-A6C34878D82A}">
                    <a16:rowId xmlns:a16="http://schemas.microsoft.com/office/drawing/2014/main" val="3559829933"/>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13</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（一社）日本建材・住宅設備産業協会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令和５年１２月８日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p>
                  </a:txBody>
                  <a:tcPr marT="36000" marB="36000" anchor="ctr"/>
                </a:tc>
                <a:extLst>
                  <a:ext uri="{0D108BD9-81ED-4DB2-BD59-A6C34878D82A}">
                    <a16:rowId xmlns:a16="http://schemas.microsoft.com/office/drawing/2014/main" val="4094478049"/>
                  </a:ext>
                </a:extLst>
              </a:tr>
              <a:tr h="2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t>14</a:t>
                      </a: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（一社）日本植物油協会</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令和５年１２月１１日</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dirty="0"/>
                    </a:p>
                  </a:txBody>
                  <a:tcPr marL="0" marR="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dirty="0"/>
                    </a:p>
                  </a:txBody>
                  <a:tcPr marT="36000" marB="36000" anchor="ctr"/>
                </a:tc>
                <a:extLst>
                  <a:ext uri="{0D108BD9-81ED-4DB2-BD59-A6C34878D82A}">
                    <a16:rowId xmlns:a16="http://schemas.microsoft.com/office/drawing/2014/main" val="1338823772"/>
                  </a:ext>
                </a:extLst>
              </a:tr>
            </a:tbl>
          </a:graphicData>
        </a:graphic>
      </p:graphicFrame>
      <p:sp>
        <p:nvSpPr>
          <p:cNvPr id="5" name="テキスト ボックス 4">
            <a:extLst>
              <a:ext uri="{FF2B5EF4-FFF2-40B4-BE49-F238E27FC236}">
                <a16:creationId xmlns:a16="http://schemas.microsoft.com/office/drawing/2014/main" id="{3B9C629A-56AC-F48E-C7EC-0B2DBAD3FA53}"/>
              </a:ext>
            </a:extLst>
          </p:cNvPr>
          <p:cNvSpPr txBox="1"/>
          <p:nvPr/>
        </p:nvSpPr>
        <p:spPr>
          <a:xfrm>
            <a:off x="1919118" y="6568328"/>
            <a:ext cx="7920880" cy="261610"/>
          </a:xfrm>
          <a:prstGeom prst="rect">
            <a:avLst/>
          </a:prstGeom>
          <a:noFill/>
        </p:spPr>
        <p:txBody>
          <a:bodyPr wrap="square" rtlCol="0">
            <a:spAutoFit/>
          </a:bodyPr>
          <a:lstStyle/>
          <a:p>
            <a:r>
              <a:rPr kumimoji="1" lang="ja-JP" altLang="en-US" sz="1100" dirty="0"/>
              <a:t>詳しくは、内閣官房</a:t>
            </a:r>
            <a:r>
              <a:rPr kumimoji="1" lang="en-US" altLang="ja-JP" sz="1100" dirty="0"/>
              <a:t>HP</a:t>
            </a:r>
            <a:r>
              <a:rPr kumimoji="1" lang="ja-JP" altLang="en-US" sz="1100" dirty="0"/>
              <a:t>をご覧ください　</a:t>
            </a:r>
            <a:r>
              <a:rPr kumimoji="1" lang="en-US" altLang="ja-JP" sz="1100" dirty="0"/>
              <a:t>(https://www.cas.go.jp/jp/seisaku/buturyu_kakushin/jisyukoudoukeikaku.html)</a:t>
            </a:r>
            <a:r>
              <a:rPr kumimoji="1" lang="ja-JP" altLang="en-US" sz="1100" dirty="0"/>
              <a:t>。</a:t>
            </a:r>
          </a:p>
        </p:txBody>
      </p:sp>
      <p:pic>
        <p:nvPicPr>
          <p:cNvPr id="9" name="図 8">
            <a:extLst>
              <a:ext uri="{FF2B5EF4-FFF2-40B4-BE49-F238E27FC236}">
                <a16:creationId xmlns:a16="http://schemas.microsoft.com/office/drawing/2014/main" id="{D7E7D8FE-50BE-291B-9B91-B24620C3B24C}"/>
              </a:ext>
            </a:extLst>
          </p:cNvPr>
          <p:cNvPicPr>
            <a:picLocks noChangeAspect="1"/>
          </p:cNvPicPr>
          <p:nvPr/>
        </p:nvPicPr>
        <p:blipFill>
          <a:blip r:embed="rId3"/>
          <a:stretch>
            <a:fillRect/>
          </a:stretch>
        </p:blipFill>
        <p:spPr>
          <a:xfrm>
            <a:off x="9191529" y="6293036"/>
            <a:ext cx="523533" cy="516262"/>
          </a:xfrm>
          <a:prstGeom prst="rect">
            <a:avLst/>
          </a:prstGeom>
        </p:spPr>
      </p:pic>
      <p:sp>
        <p:nvSpPr>
          <p:cNvPr id="10" name="テキスト ボックス 9">
            <a:extLst>
              <a:ext uri="{FF2B5EF4-FFF2-40B4-BE49-F238E27FC236}">
                <a16:creationId xmlns:a16="http://schemas.microsoft.com/office/drawing/2014/main" id="{5857D925-EC1B-0457-5E69-CF979AFFC6CD}"/>
              </a:ext>
            </a:extLst>
          </p:cNvPr>
          <p:cNvSpPr txBox="1"/>
          <p:nvPr/>
        </p:nvSpPr>
        <p:spPr>
          <a:xfrm>
            <a:off x="56455" y="6262334"/>
            <a:ext cx="9797117" cy="307777"/>
          </a:xfrm>
          <a:prstGeom prst="rect">
            <a:avLst/>
          </a:prstGeom>
          <a:noFill/>
        </p:spPr>
        <p:txBody>
          <a:bodyPr wrap="square" rtlCol="0">
            <a:spAutoFit/>
          </a:bodyPr>
          <a:lstStyle/>
          <a:p>
            <a:r>
              <a:rPr kumimoji="1" lang="ja-JP" altLang="en-US" sz="1400" dirty="0"/>
              <a:t>自主行動計画策定・提出業界団体・事業者数　令和</a:t>
            </a:r>
            <a:r>
              <a:rPr lang="en-US" altLang="ja-JP" sz="1400" dirty="0"/>
              <a:t>5</a:t>
            </a:r>
            <a:r>
              <a:rPr kumimoji="1" lang="ja-JP" altLang="en-US" sz="1400" dirty="0"/>
              <a:t>年</a:t>
            </a:r>
            <a:r>
              <a:rPr kumimoji="1" lang="en-US" altLang="ja-JP" sz="1400" dirty="0"/>
              <a:t>12</a:t>
            </a:r>
            <a:r>
              <a:rPr kumimoji="1" lang="ja-JP" altLang="en-US" sz="1400" dirty="0"/>
              <a:t>月</a:t>
            </a:r>
            <a:r>
              <a:rPr lang="en-US" altLang="ja-JP" sz="1400" dirty="0"/>
              <a:t>26</a:t>
            </a:r>
            <a:r>
              <a:rPr kumimoji="1" lang="ja-JP" altLang="en-US" sz="1400" dirty="0"/>
              <a:t>日</a:t>
            </a:r>
            <a:r>
              <a:rPr kumimoji="1" lang="en-US" altLang="ja-JP" sz="1400" dirty="0"/>
              <a:t>(</a:t>
            </a:r>
            <a:r>
              <a:rPr lang="ja-JP" altLang="en-US" sz="1400" dirty="0"/>
              <a:t>火</a:t>
            </a:r>
            <a:r>
              <a:rPr kumimoji="1" lang="en-US" altLang="ja-JP" sz="1400" dirty="0"/>
              <a:t>)</a:t>
            </a:r>
            <a:r>
              <a:rPr kumimoji="1" lang="ja-JP" altLang="en-US" sz="1400" dirty="0"/>
              <a:t>現在</a:t>
            </a:r>
            <a:r>
              <a:rPr kumimoji="1" lang="en-US" altLang="ja-JP" sz="1400" dirty="0"/>
              <a:t>103</a:t>
            </a:r>
            <a:r>
              <a:rPr kumimoji="1" lang="ja-JP" altLang="en-US" sz="1400" dirty="0"/>
              <a:t>団体</a:t>
            </a:r>
            <a:r>
              <a:rPr kumimoji="1" lang="en-US" altLang="ja-JP" sz="1400" dirty="0"/>
              <a:t>(</a:t>
            </a:r>
            <a:r>
              <a:rPr kumimoji="1" lang="ja-JP" altLang="en-US" sz="1400" dirty="0"/>
              <a:t>社</a:t>
            </a:r>
            <a:r>
              <a:rPr kumimoji="1" lang="en-US" altLang="ja-JP" sz="1400" dirty="0"/>
              <a:t>)</a:t>
            </a:r>
            <a:r>
              <a:rPr kumimoji="1" lang="ja-JP" altLang="en-US" sz="1400" dirty="0"/>
              <a:t>　</a:t>
            </a:r>
            <a:r>
              <a:rPr kumimoji="1" lang="en-US" altLang="ja-JP" sz="1050" dirty="0"/>
              <a:t>※</a:t>
            </a:r>
            <a:r>
              <a:rPr lang="ja-JP" altLang="en-US" sz="1050" dirty="0"/>
              <a:t>荷主</a:t>
            </a:r>
            <a:r>
              <a:rPr lang="en-US" altLang="ja-JP" sz="1050" dirty="0"/>
              <a:t>92</a:t>
            </a:r>
            <a:r>
              <a:rPr lang="ja-JP" altLang="en-US" sz="1050" dirty="0"/>
              <a:t>団体</a:t>
            </a:r>
            <a:r>
              <a:rPr lang="en-US" altLang="ja-JP" sz="1050" dirty="0"/>
              <a:t>(</a:t>
            </a:r>
            <a:r>
              <a:rPr lang="ja-JP" altLang="en-US" sz="1050" dirty="0"/>
              <a:t>社</a:t>
            </a:r>
            <a:r>
              <a:rPr lang="en-US" altLang="ja-JP" sz="1050" dirty="0"/>
              <a:t>)</a:t>
            </a:r>
            <a:r>
              <a:rPr lang="ja-JP" altLang="en-US" sz="1050" dirty="0"/>
              <a:t>、物流関係</a:t>
            </a:r>
            <a:r>
              <a:rPr lang="en-US" altLang="ja-JP" sz="1050" dirty="0"/>
              <a:t>11</a:t>
            </a:r>
            <a:r>
              <a:rPr lang="ja-JP" altLang="en-US" sz="1050" dirty="0"/>
              <a:t>団体</a:t>
            </a:r>
            <a:endParaRPr kumimoji="1" lang="ja-JP" altLang="en-US" sz="1050" dirty="0"/>
          </a:p>
        </p:txBody>
      </p:sp>
      <p:sp>
        <p:nvSpPr>
          <p:cNvPr id="8" name="スライド番号プレースホルダー 2">
            <a:extLst>
              <a:ext uri="{FF2B5EF4-FFF2-40B4-BE49-F238E27FC236}">
                <a16:creationId xmlns:a16="http://schemas.microsoft.com/office/drawing/2014/main" id="{39689016-6B31-F153-C46C-AA8C0D9B539A}"/>
              </a:ext>
            </a:extLst>
          </p:cNvPr>
          <p:cNvSpPr txBox="1">
            <a:spLocks/>
          </p:cNvSpPr>
          <p:nvPr/>
        </p:nvSpPr>
        <p:spPr>
          <a:xfrm>
            <a:off x="7792955" y="6442168"/>
            <a:ext cx="2133600" cy="476250"/>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27</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471199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8E9661E-8F62-BF51-447B-2796F3DCD6F4}"/>
              </a:ext>
            </a:extLst>
          </p:cNvPr>
          <p:cNvSpPr/>
          <p:nvPr/>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Rectangle 2">
            <a:extLst>
              <a:ext uri="{FF2B5EF4-FFF2-40B4-BE49-F238E27FC236}">
                <a16:creationId xmlns:a16="http://schemas.microsoft.com/office/drawing/2014/main" id="{5812B42A-D0CA-56AE-0568-B1CAB7D8E066}"/>
              </a:ext>
            </a:extLst>
          </p:cNvPr>
          <p:cNvSpPr>
            <a:spLocks noGrp="1" noChangeArrowheads="1"/>
          </p:cNvSpPr>
          <p:nvPr>
            <p:ph type="title"/>
          </p:nvPr>
        </p:nvSpPr>
        <p:spPr>
          <a:xfrm>
            <a:off x="0" y="-27384"/>
            <a:ext cx="9906000" cy="360000"/>
          </a:xfrm>
        </p:spPr>
        <p:txBody>
          <a:bodyPr/>
          <a:lstStyle/>
          <a:p>
            <a:pPr algn="ctr" eaLnBrk="1" hangingPunct="1"/>
            <a:r>
              <a:rPr lang="ja-JP" altLang="en-US" sz="2000" b="1" dirty="0">
                <a:solidFill>
                  <a:schemeClr val="tx1"/>
                </a:solidFill>
                <a:latin typeface="Meiryo UI" panose="020B0604030504040204" pitchFamily="50" charset="-128"/>
                <a:ea typeface="Meiryo UI" panose="020B0604030504040204" pitchFamily="50" charset="-128"/>
              </a:rPr>
              <a:t>物流革新緊急パッケージ</a:t>
            </a:r>
          </a:p>
        </p:txBody>
      </p:sp>
      <p:sp>
        <p:nvSpPr>
          <p:cNvPr id="3" name="テキスト ボックス 2">
            <a:extLst>
              <a:ext uri="{FF2B5EF4-FFF2-40B4-BE49-F238E27FC236}">
                <a16:creationId xmlns:a16="http://schemas.microsoft.com/office/drawing/2014/main" id="{EC0D4A7F-DAFD-1119-DA0B-D90DC108DDD7}"/>
              </a:ext>
            </a:extLst>
          </p:cNvPr>
          <p:cNvSpPr txBox="1"/>
          <p:nvPr/>
        </p:nvSpPr>
        <p:spPr>
          <a:xfrm>
            <a:off x="91896" y="311798"/>
            <a:ext cx="9787194" cy="1079206"/>
          </a:xfrm>
          <a:prstGeom prst="rect">
            <a:avLst/>
          </a:prstGeom>
          <a:noFill/>
          <a:ln w="38100">
            <a:solidFill>
              <a:srgbClr val="5B9BD5">
                <a:lumMod val="50000"/>
              </a:srgbClr>
            </a:solidFill>
          </a:ln>
        </p:spPr>
        <p:txBody>
          <a:bodyPr wrap="square" tIns="108000" bIns="108000" rtlCol="0" anchor="ctr" anchorCtr="0">
            <a:noAutofit/>
          </a:bodyPr>
          <a:lstStyle/>
          <a:p>
            <a:pPr marL="174625" indent="-174625" algn="just" defTabSz="316519" fontAlgn="auto">
              <a:spcBef>
                <a:spcPts val="0"/>
              </a:spcBef>
              <a:spcAft>
                <a:spcPts val="0"/>
              </a:spcAft>
              <a:defRPr/>
            </a:pPr>
            <a:r>
              <a:rPr kumimoji="0" lang="ja-JP" altLang="en-US" sz="1200" kern="0" spc="-58" dirty="0">
                <a:solidFill>
                  <a:prstClr val="black"/>
                </a:solidFill>
                <a:latin typeface="Meiryo UI" panose="020B0604030504040204" pitchFamily="50" charset="-128"/>
                <a:ea typeface="Meiryo UI" panose="020B0604030504040204" pitchFamily="50" charset="-128"/>
              </a:rPr>
              <a:t>●</a:t>
            </a:r>
            <a:r>
              <a:rPr kumimoji="0" lang="ja-JP" altLang="en-US" sz="1200" kern="0" spc="-70" dirty="0">
                <a:latin typeface="Meiryo UI" panose="020B0604030504040204" pitchFamily="50" charset="-128"/>
                <a:ea typeface="Meiryo UI" panose="020B0604030504040204" pitchFamily="50" charset="-128"/>
              </a:rPr>
              <a:t>　物流産業を魅力ある職場とするため、働き方改革に関する法律が来年</a:t>
            </a:r>
            <a:r>
              <a:rPr kumimoji="0" lang="en-US" altLang="ja-JP" sz="1200" kern="0" spc="-70" dirty="0">
                <a:latin typeface="Meiryo UI" panose="020B0604030504040204" pitchFamily="50" charset="-128"/>
                <a:ea typeface="Meiryo UI" panose="020B0604030504040204" pitchFamily="50" charset="-128"/>
              </a:rPr>
              <a:t>4</a:t>
            </a:r>
            <a:r>
              <a:rPr kumimoji="0" lang="ja-JP" altLang="en-US" sz="1200" kern="0" spc="-70" dirty="0">
                <a:latin typeface="Meiryo UI" panose="020B0604030504040204" pitchFamily="50" charset="-128"/>
                <a:ea typeface="Meiryo UI" panose="020B0604030504040204" pitchFamily="50" charset="-128"/>
              </a:rPr>
              <a:t>月から適用される一方、物流の停滞が懸念される「</a:t>
            </a:r>
            <a:r>
              <a:rPr kumimoji="0" lang="en-US" altLang="ja-JP" sz="1200" kern="0" spc="-70" dirty="0">
                <a:latin typeface="Meiryo UI" panose="020B0604030504040204" pitchFamily="50" charset="-128"/>
                <a:ea typeface="Meiryo UI" panose="020B0604030504040204" pitchFamily="50" charset="-128"/>
              </a:rPr>
              <a:t>2024</a:t>
            </a:r>
            <a:r>
              <a:rPr kumimoji="0" lang="ja-JP" altLang="en-US" sz="1200" kern="0" spc="-70" dirty="0">
                <a:latin typeface="Meiryo UI" panose="020B0604030504040204" pitchFamily="50" charset="-128"/>
                <a:ea typeface="Meiryo UI" panose="020B0604030504040204" pitchFamily="50" charset="-128"/>
              </a:rPr>
              <a:t>年問題」に直面。何も対策を講じなければ、</a:t>
            </a:r>
            <a:r>
              <a:rPr kumimoji="0" lang="en-US" altLang="ja-JP" sz="1200" kern="0" spc="-70" dirty="0">
                <a:latin typeface="Meiryo UI" panose="020B0604030504040204" pitchFamily="50" charset="-128"/>
                <a:ea typeface="Meiryo UI" panose="020B0604030504040204" pitchFamily="50" charset="-128"/>
              </a:rPr>
              <a:t>2024</a:t>
            </a:r>
            <a:r>
              <a:rPr kumimoji="0" lang="ja-JP" altLang="en-US" sz="1200" kern="0" spc="-70" dirty="0">
                <a:latin typeface="Meiryo UI" panose="020B0604030504040204" pitchFamily="50" charset="-128"/>
                <a:ea typeface="Meiryo UI" panose="020B0604030504040204" pitchFamily="50" charset="-128"/>
              </a:rPr>
              <a:t>年度には</a:t>
            </a:r>
            <a:r>
              <a:rPr kumimoji="0" lang="en-US" altLang="ja-JP" sz="1200" kern="0" spc="-70" dirty="0">
                <a:latin typeface="Meiryo UI" panose="020B0604030504040204" pitchFamily="50" charset="-128"/>
                <a:ea typeface="Meiryo UI" panose="020B0604030504040204" pitchFamily="50" charset="-128"/>
              </a:rPr>
              <a:t>14</a:t>
            </a:r>
            <a:r>
              <a:rPr kumimoji="0" lang="ja-JP" altLang="en-US" sz="1200" kern="0" spc="-70" dirty="0">
                <a:latin typeface="Meiryo UI" panose="020B0604030504040204" pitchFamily="50" charset="-128"/>
                <a:ea typeface="Meiryo UI" panose="020B0604030504040204" pitchFamily="50" charset="-128"/>
              </a:rPr>
              <a:t>％、</a:t>
            </a:r>
            <a:r>
              <a:rPr kumimoji="0" lang="en-US" altLang="ja-JP" sz="1200" kern="0" spc="-70" dirty="0">
                <a:latin typeface="Meiryo UI" panose="020B0604030504040204" pitchFamily="50" charset="-128"/>
                <a:ea typeface="Meiryo UI" panose="020B0604030504040204" pitchFamily="50" charset="-128"/>
              </a:rPr>
              <a:t>2030</a:t>
            </a:r>
            <a:r>
              <a:rPr kumimoji="0" lang="ja-JP" altLang="en-US" sz="1200" kern="0" spc="-70" dirty="0">
                <a:latin typeface="Meiryo UI" panose="020B0604030504040204" pitchFamily="50" charset="-128"/>
                <a:ea typeface="Meiryo UI" panose="020B0604030504040204" pitchFamily="50" charset="-128"/>
              </a:rPr>
              <a:t>年度には</a:t>
            </a:r>
            <a:r>
              <a:rPr kumimoji="0" lang="en-US" altLang="ja-JP" sz="1200" kern="0" spc="-70" dirty="0">
                <a:latin typeface="Meiryo UI" panose="020B0604030504040204" pitchFamily="50" charset="-128"/>
                <a:ea typeface="Meiryo UI" panose="020B0604030504040204" pitchFamily="50" charset="-128"/>
              </a:rPr>
              <a:t>34</a:t>
            </a:r>
            <a:r>
              <a:rPr kumimoji="0" lang="ja-JP" altLang="en-US" sz="1200" kern="0" spc="-70" dirty="0">
                <a:latin typeface="Meiryo UI" panose="020B0604030504040204" pitchFamily="50" charset="-128"/>
                <a:ea typeface="Meiryo UI" panose="020B0604030504040204" pitchFamily="50" charset="-128"/>
              </a:rPr>
              <a:t>％の輸送力不足の可能性。このため、本年</a:t>
            </a:r>
            <a:r>
              <a:rPr kumimoji="0" lang="en-US" altLang="ja-JP" sz="1200" kern="0" spc="-70" dirty="0">
                <a:latin typeface="Meiryo UI" panose="020B0604030504040204" pitchFamily="50" charset="-128"/>
                <a:ea typeface="Meiryo UI" panose="020B0604030504040204" pitchFamily="50" charset="-128"/>
              </a:rPr>
              <a:t>6</a:t>
            </a:r>
            <a:r>
              <a:rPr kumimoji="0" lang="ja-JP" altLang="en-US" sz="1200" kern="0" spc="-70" dirty="0">
                <a:latin typeface="Meiryo UI" panose="020B0604030504040204" pitchFamily="50" charset="-128"/>
                <a:ea typeface="Meiryo UI" panose="020B0604030504040204" pitchFamily="50" charset="-128"/>
              </a:rPr>
              <a:t>月に「物流革新に向けた政策パッケージ」を策定。</a:t>
            </a:r>
          </a:p>
          <a:p>
            <a:pPr marL="174625" indent="-174625" algn="just" defTabSz="316519" fontAlgn="auto">
              <a:spcBef>
                <a:spcPts val="0"/>
              </a:spcBef>
              <a:spcAft>
                <a:spcPts val="0"/>
              </a:spcAft>
              <a:defRPr/>
            </a:pPr>
            <a:r>
              <a:rPr kumimoji="0" lang="ja-JP" altLang="en-US" sz="1200" kern="0" spc="-48" dirty="0">
                <a:solidFill>
                  <a:prstClr val="black"/>
                </a:solidFill>
                <a:latin typeface="Meiryo UI" panose="020B0604030504040204" pitchFamily="50" charset="-128"/>
                <a:ea typeface="Meiryo UI" panose="020B0604030504040204" pitchFamily="50" charset="-128"/>
              </a:rPr>
              <a:t>●　今般、</a:t>
            </a:r>
            <a:r>
              <a:rPr kumimoji="0" lang="en-US" altLang="ja-JP" sz="1200" kern="0" spc="-48" dirty="0">
                <a:solidFill>
                  <a:prstClr val="black"/>
                </a:solidFill>
                <a:latin typeface="Meiryo UI" panose="020B0604030504040204" pitchFamily="50" charset="-128"/>
                <a:ea typeface="Meiryo UI" panose="020B0604030504040204" pitchFamily="50" charset="-128"/>
              </a:rPr>
              <a:t>2024</a:t>
            </a:r>
            <a:r>
              <a:rPr kumimoji="0" lang="ja-JP" altLang="en-US" sz="1200" kern="0" spc="-48" dirty="0">
                <a:solidFill>
                  <a:prstClr val="black"/>
                </a:solidFill>
                <a:latin typeface="Meiryo UI" panose="020B0604030504040204" pitchFamily="50" charset="-128"/>
                <a:ea typeface="Meiryo UI" panose="020B0604030504040204" pitchFamily="50" charset="-128"/>
              </a:rPr>
              <a:t>年が迫る中</a:t>
            </a:r>
            <a:r>
              <a:rPr kumimoji="0" lang="ja-JP" altLang="en-US" sz="1200" kern="0" spc="-48" dirty="0">
                <a:latin typeface="Meiryo UI" panose="020B0604030504040204" pitchFamily="50" charset="-128"/>
                <a:ea typeface="Meiryo UI" panose="020B0604030504040204" pitchFamily="50" charset="-128"/>
              </a:rPr>
              <a:t>、賃上げや人材確保など、早期</a:t>
            </a:r>
            <a:r>
              <a:rPr kumimoji="0" lang="ja-JP" altLang="en-US" sz="1200" kern="0" spc="-48" dirty="0">
                <a:solidFill>
                  <a:prstClr val="black"/>
                </a:solidFill>
                <a:latin typeface="Meiryo UI" panose="020B0604030504040204" pitchFamily="50" charset="-128"/>
                <a:ea typeface="Meiryo UI" panose="020B0604030504040204" pitchFamily="50" charset="-128"/>
              </a:rPr>
              <a:t>に具体的な成果が得られるよう可及的速やかに各種施策に着手するとともに、</a:t>
            </a:r>
            <a:r>
              <a:rPr kumimoji="0" lang="en-US" altLang="ja-JP" sz="1200" kern="0" spc="-48" dirty="0">
                <a:solidFill>
                  <a:prstClr val="black"/>
                </a:solidFill>
                <a:latin typeface="Meiryo UI" panose="020B0604030504040204" pitchFamily="50" charset="-128"/>
                <a:ea typeface="Meiryo UI" panose="020B0604030504040204" pitchFamily="50" charset="-128"/>
              </a:rPr>
              <a:t>2030</a:t>
            </a:r>
            <a:r>
              <a:rPr kumimoji="0" lang="ja-JP" altLang="en-US" sz="1200" kern="0" spc="-48" dirty="0">
                <a:solidFill>
                  <a:prstClr val="black"/>
                </a:solidFill>
                <a:latin typeface="Meiryo UI" panose="020B0604030504040204" pitchFamily="50" charset="-128"/>
                <a:ea typeface="Meiryo UI" panose="020B0604030504040204" pitchFamily="50" charset="-128"/>
              </a:rPr>
              <a:t>年度の輸送力不足の解消に向け可能な施策の前倒しを図るべく、以下の事項について、必要な予算の確保も含め緊急的に取り組むこととする。</a:t>
            </a:r>
            <a:endParaRPr kumimoji="0" lang="en-US" altLang="ja-JP" sz="1200" kern="0" spc="-48" dirty="0">
              <a:solidFill>
                <a:prstClr val="black"/>
              </a:solidFill>
              <a:latin typeface="Meiryo UI" panose="020B0604030504040204" pitchFamily="50" charset="-128"/>
              <a:ea typeface="Meiryo UI" panose="020B0604030504040204" pitchFamily="50" charset="-128"/>
            </a:endParaRPr>
          </a:p>
          <a:p>
            <a:pPr marL="123091" indent="-123091" algn="just" defTabSz="316519" fontAlgn="auto">
              <a:lnSpc>
                <a:spcPct val="110000"/>
              </a:lnSpc>
              <a:spcBef>
                <a:spcPts val="0"/>
              </a:spcBef>
              <a:spcAft>
                <a:spcPts val="0"/>
              </a:spcAft>
              <a:defRPr/>
            </a:pPr>
            <a:r>
              <a:rPr kumimoji="0" lang="ja-JP" altLang="en-US" sz="1200" kern="0" spc="-48" dirty="0">
                <a:latin typeface="Meiryo UI" panose="020B0604030504040204" pitchFamily="50" charset="-128"/>
                <a:ea typeface="Meiryo UI" panose="020B0604030504040204" pitchFamily="50" charset="-128"/>
              </a:rPr>
              <a:t>●　この他、中長期計画の策定など、政策パッケージの施策を着実に実施し、進捗の管理を行う。</a:t>
            </a:r>
          </a:p>
        </p:txBody>
      </p:sp>
      <p:sp>
        <p:nvSpPr>
          <p:cNvPr id="4" name="テキスト ボックス 3">
            <a:extLst>
              <a:ext uri="{FF2B5EF4-FFF2-40B4-BE49-F238E27FC236}">
                <a16:creationId xmlns:a16="http://schemas.microsoft.com/office/drawing/2014/main" id="{25D5523C-980A-DDDD-CC0E-82FB7802423C}"/>
              </a:ext>
            </a:extLst>
          </p:cNvPr>
          <p:cNvSpPr txBox="1"/>
          <p:nvPr/>
        </p:nvSpPr>
        <p:spPr>
          <a:xfrm>
            <a:off x="76119" y="1445434"/>
            <a:ext cx="9787194" cy="252000"/>
          </a:xfrm>
          <a:prstGeom prst="rect">
            <a:avLst/>
          </a:prstGeom>
          <a:solidFill>
            <a:srgbClr val="5B9BD5">
              <a:lumMod val="50000"/>
            </a:srgbClr>
          </a:solidFill>
          <a:ln>
            <a:noFill/>
          </a:ln>
        </p:spPr>
        <p:txBody>
          <a:bodyPr wrap="square" tIns="0" rtlCol="0">
            <a:noAutofit/>
          </a:bodyPr>
          <a:lstStyle/>
          <a:p>
            <a:pPr defTabSz="316519" fontAlgn="auto">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rPr>
              <a:t>１．物流の効率化</a:t>
            </a:r>
          </a:p>
        </p:txBody>
      </p:sp>
      <p:sp>
        <p:nvSpPr>
          <p:cNvPr id="6" name="テキスト ボックス 5">
            <a:extLst>
              <a:ext uri="{FF2B5EF4-FFF2-40B4-BE49-F238E27FC236}">
                <a16:creationId xmlns:a16="http://schemas.microsoft.com/office/drawing/2014/main" id="{CB507496-0856-396B-3875-FFB019554598}"/>
              </a:ext>
            </a:extLst>
          </p:cNvPr>
          <p:cNvSpPr txBox="1"/>
          <p:nvPr/>
        </p:nvSpPr>
        <p:spPr>
          <a:xfrm>
            <a:off x="-2" y="1746346"/>
            <a:ext cx="4896000" cy="2556000"/>
          </a:xfrm>
          <a:prstGeom prst="rect">
            <a:avLst/>
          </a:prstGeom>
          <a:noFill/>
        </p:spPr>
        <p:txBody>
          <a:bodyPr wrap="square" tIns="0" bIns="0" rtlCol="0" anchor="t" anchorCtr="0">
            <a:noAutofit/>
          </a:bodyPr>
          <a:lstStyle/>
          <a:p>
            <a:pPr defTabSz="316519" fontAlgn="auto">
              <a:lnSpc>
                <a:spcPts val="1200"/>
              </a:lnSpc>
              <a:spcBef>
                <a:spcPts val="0"/>
              </a:spcBef>
              <a:spcAft>
                <a:spcPts val="0"/>
              </a:spcAft>
            </a:pPr>
            <a:r>
              <a:rPr lang="ja-JP" altLang="en-US" sz="1200" b="1" dirty="0">
                <a:latin typeface="Meiryo UI" panose="020B0604030504040204" pitchFamily="50" charset="-128"/>
                <a:ea typeface="Meiryo UI" panose="020B0604030504040204" pitchFamily="50" charset="-128"/>
              </a:rPr>
              <a:t>○即効性のある設備投資・物流</a:t>
            </a:r>
            <a:r>
              <a:rPr lang="en-US" altLang="ja-JP" sz="1200" b="1" dirty="0">
                <a:latin typeface="Meiryo UI" panose="020B0604030504040204" pitchFamily="50" charset="-128"/>
                <a:ea typeface="Meiryo UI" panose="020B0604030504040204" pitchFamily="50" charset="-128"/>
              </a:rPr>
              <a:t>DX</a:t>
            </a:r>
            <a:r>
              <a:rPr lang="ja-JP" altLang="en-US" sz="1200" b="1" dirty="0">
                <a:latin typeface="Meiryo UI" panose="020B0604030504040204" pitchFamily="50" charset="-128"/>
                <a:ea typeface="Meiryo UI" panose="020B0604030504040204" pitchFamily="50" charset="-128"/>
              </a:rPr>
              <a:t>の推</a:t>
            </a:r>
            <a:r>
              <a:rPr lang="ja-JP" altLang="en-US" sz="1200" dirty="0">
                <a:latin typeface="Meiryo UI" panose="020B0604030504040204" pitchFamily="50" charset="-128"/>
                <a:ea typeface="Meiryo UI" panose="020B0604030504040204" pitchFamily="50" charset="-128"/>
              </a:rPr>
              <a:t>進</a:t>
            </a:r>
            <a:endParaRPr lang="en-US" altLang="ja-JP" sz="120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300"/>
              </a:spcBef>
              <a:spcAft>
                <a:spcPts val="0"/>
              </a:spcAft>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・物流事業者や荷主企業の物流施設の自動化・機械化の推進、効率化・省人化やドローンを用いた配送により人手不足へ対応</a:t>
            </a:r>
            <a:endParaRPr lang="en-US" altLang="ja-JP" sz="110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・港湾物流効率化に向けた「ヒトを支援する</a:t>
            </a:r>
            <a:r>
              <a:rPr lang="en-US" altLang="ja-JP" sz="1100" dirty="0">
                <a:latin typeface="Meiryo UI" panose="020B0604030504040204" pitchFamily="50" charset="-128"/>
                <a:ea typeface="Meiryo UI" panose="020B0604030504040204" pitchFamily="50" charset="-128"/>
              </a:rPr>
              <a:t>AI</a:t>
            </a:r>
            <a:r>
              <a:rPr lang="ja-JP" altLang="en-US" sz="1100" dirty="0">
                <a:latin typeface="Meiryo UI" panose="020B0604030504040204" pitchFamily="50" charset="-128"/>
                <a:ea typeface="Meiryo UI" panose="020B0604030504040204" pitchFamily="50" charset="-128"/>
              </a:rPr>
              <a:t>ターミナル」の深化や港湾物流手続等を電子化する「サイバーポート」を推進等</a:t>
            </a:r>
            <a:endParaRPr lang="en-US" altLang="ja-JP" sz="1100" dirty="0">
              <a:latin typeface="Meiryo UI" panose="020B0604030504040204" pitchFamily="50" charset="-128"/>
              <a:ea typeface="Meiryo UI" panose="020B0604030504040204" pitchFamily="50" charset="-128"/>
            </a:endParaRPr>
          </a:p>
          <a:p>
            <a:pPr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・高速道路での自動運転トラックを対象とした路車協調システム等の実証実験等</a:t>
            </a:r>
            <a:endParaRPr lang="en-US" altLang="ja-JP" sz="1100" dirty="0">
              <a:latin typeface="Meiryo UI" panose="020B0604030504040204" pitchFamily="50" charset="-128"/>
              <a:ea typeface="Meiryo UI" panose="020B0604030504040204" pitchFamily="50" charset="-128"/>
            </a:endParaRPr>
          </a:p>
          <a:p>
            <a:pPr defTabSz="316519" fontAlgn="auto">
              <a:lnSpc>
                <a:spcPts val="300"/>
              </a:lnSpc>
              <a:spcBef>
                <a:spcPts val="0"/>
              </a:spcBef>
              <a:spcAft>
                <a:spcPts val="0"/>
              </a:spcAft>
            </a:pPr>
            <a:endParaRPr lang="en-US" altLang="ja-JP" sz="1200" dirty="0">
              <a:latin typeface="Meiryo UI" panose="020B0604030504040204" pitchFamily="50" charset="-128"/>
              <a:ea typeface="Meiryo UI" panose="020B0604030504040204" pitchFamily="50" charset="-128"/>
            </a:endParaRPr>
          </a:p>
          <a:p>
            <a:pPr defTabSz="316519" fontAlgn="auto">
              <a:lnSpc>
                <a:spcPts val="1200"/>
              </a:lnSpc>
              <a:spcBef>
                <a:spcPts val="0"/>
              </a:spcBef>
              <a:spcAft>
                <a:spcPts val="0"/>
              </a:spcAft>
            </a:pPr>
            <a:r>
              <a:rPr lang="ja-JP" altLang="en-US" sz="1200" b="1" dirty="0">
                <a:latin typeface="Meiryo UI" panose="020B0604030504040204" pitchFamily="50" charset="-128"/>
                <a:ea typeface="Meiryo UI" panose="020B0604030504040204" pitchFamily="50" charset="-128"/>
              </a:rPr>
              <a:t>○モーダルシフトの推進</a:t>
            </a:r>
            <a:endParaRPr lang="en-US" altLang="ja-JP" sz="1200" b="1" dirty="0">
              <a:latin typeface="Meiryo UI" panose="020B0604030504040204" pitchFamily="50" charset="-128"/>
              <a:ea typeface="Meiryo UI" panose="020B0604030504040204" pitchFamily="50" charset="-128"/>
            </a:endParaRPr>
          </a:p>
          <a:p>
            <a:pPr marL="271463" indent="-271463" defTabSz="316519" fontAlgn="auto">
              <a:lnSpc>
                <a:spcPts val="1100"/>
              </a:lnSpc>
              <a:spcBef>
                <a:spcPts val="0"/>
              </a:spcBef>
              <a:spcAft>
                <a:spcPts val="0"/>
              </a:spcAft>
            </a:pPr>
            <a:r>
              <a:rPr lang="ja-JP" altLang="en-US" sz="1100" dirty="0">
                <a:latin typeface="Meiryo UI" panose="020B0604030504040204" pitchFamily="50" charset="-128"/>
                <a:ea typeface="Meiryo UI" panose="020B0604030504040204" pitchFamily="50" charset="-128"/>
              </a:rPr>
              <a:t>    ・鉄道（コンテナ貨物）、内航（フェリー・</a:t>
            </a:r>
            <a:r>
              <a:rPr lang="en-US" altLang="ja-JP" sz="1100" dirty="0">
                <a:latin typeface="Meiryo UI" panose="020B0604030504040204" pitchFamily="50" charset="-128"/>
                <a:ea typeface="Meiryo UI" panose="020B0604030504040204" pitchFamily="50" charset="-128"/>
              </a:rPr>
              <a:t>RORO</a:t>
            </a:r>
            <a:r>
              <a:rPr lang="ja-JP" altLang="en-US" sz="1100" dirty="0">
                <a:latin typeface="Meiryo UI" panose="020B0604030504040204" pitchFamily="50" charset="-128"/>
                <a:ea typeface="Meiryo UI" panose="020B0604030504040204" pitchFamily="50" charset="-128"/>
              </a:rPr>
              <a:t>船等）の輸送量・輸送分担率を今後</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年程度で倍増</a:t>
            </a:r>
          </a:p>
          <a:p>
            <a:pPr marL="271463" indent="-271463" defTabSz="316519" fontAlgn="auto">
              <a:lnSpc>
                <a:spcPts val="1100"/>
              </a:lnSpc>
              <a:spcBef>
                <a:spcPts val="0"/>
              </a:spcBef>
              <a:spcAft>
                <a:spcPts val="0"/>
              </a:spcAft>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31ft</a:t>
            </a:r>
            <a:r>
              <a:rPr lang="ja-JP" altLang="en-US" sz="1100" dirty="0">
                <a:latin typeface="Meiryo UI" panose="020B0604030504040204" pitchFamily="50" charset="-128"/>
                <a:ea typeface="Meiryo UI" panose="020B0604030504040204" pitchFamily="50" charset="-128"/>
              </a:rPr>
              <a:t>コンテナの利用拡大を優先的に促進しつつ、中長期的に</a:t>
            </a:r>
            <a:r>
              <a:rPr lang="en-US" altLang="ja-JP" sz="1100" dirty="0">
                <a:latin typeface="Meiryo UI" panose="020B0604030504040204" pitchFamily="50" charset="-128"/>
                <a:ea typeface="Meiryo UI" panose="020B0604030504040204" pitchFamily="50" charset="-128"/>
              </a:rPr>
              <a:t>40ft</a:t>
            </a:r>
            <a:r>
              <a:rPr lang="ja-JP" altLang="en-US" sz="1100" dirty="0">
                <a:latin typeface="Meiryo UI" panose="020B0604030504040204" pitchFamily="50" charset="-128"/>
                <a:ea typeface="Meiryo UI" panose="020B0604030504040204" pitchFamily="50" charset="-128"/>
              </a:rPr>
              <a:t>コンテナの利用拡大も促進</a:t>
            </a:r>
            <a:endParaRPr lang="en-US" altLang="ja-JP" sz="1100" dirty="0">
              <a:latin typeface="Meiryo UI" panose="020B0604030504040204" pitchFamily="50" charset="-128"/>
              <a:ea typeface="Meiryo UI" panose="020B0604030504040204" pitchFamily="50" charset="-128"/>
            </a:endParaRPr>
          </a:p>
          <a:p>
            <a:pPr marL="271463" indent="-271463" defTabSz="316519" fontAlgn="auto">
              <a:lnSpc>
                <a:spcPts val="300"/>
              </a:lnSpc>
              <a:spcBef>
                <a:spcPts val="0"/>
              </a:spcBef>
              <a:spcAft>
                <a:spcPts val="0"/>
              </a:spcAft>
            </a:pPr>
            <a:endParaRPr lang="en-US" altLang="ja-JP" sz="200" dirty="0">
              <a:latin typeface="Meiryo UI" panose="020B0604030504040204" pitchFamily="50" charset="-128"/>
              <a:ea typeface="Meiryo UI" panose="020B0604030504040204" pitchFamily="50" charset="-128"/>
            </a:endParaRPr>
          </a:p>
          <a:p>
            <a:pPr defTabSz="316519" fontAlgn="auto">
              <a:lnSpc>
                <a:spcPts val="1200"/>
              </a:lnSpc>
              <a:spcBef>
                <a:spcPts val="0"/>
              </a:spcBef>
              <a:spcAft>
                <a:spcPts val="0"/>
              </a:spcAft>
            </a:pPr>
            <a:r>
              <a:rPr lang="ja-JP" altLang="en-US" sz="1200" b="1" dirty="0">
                <a:latin typeface="Meiryo UI" panose="020B0604030504040204" pitchFamily="50" charset="-128"/>
                <a:ea typeface="Meiryo UI" panose="020B0604030504040204" pitchFamily="50" charset="-128"/>
              </a:rPr>
              <a:t>○トラック運転手の労働負担の軽減、担い手の多様化の推進</a:t>
            </a:r>
            <a:endParaRPr lang="en-US" altLang="ja-JP" sz="1200" b="1"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・荷役作業の負担軽減や輸送効率化に資する機器・システムの導入等により、快適で働きやすい職場環境の整備を促進</a:t>
            </a:r>
            <a:endParaRPr lang="en-US" altLang="ja-JP" sz="110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・労働生産性の向上に資する車両を運転するための免許の取得等のトラック運転手のスキルアップを支援</a:t>
            </a:r>
            <a:endParaRPr lang="en-US" altLang="ja-JP" sz="1100" dirty="0">
              <a:latin typeface="Meiryo UI" panose="020B0604030504040204" pitchFamily="50" charset="-128"/>
              <a:ea typeface="Meiryo UI" panose="020B0604030504040204" pitchFamily="50" charset="-128"/>
            </a:endParaRPr>
          </a:p>
          <a:p>
            <a:pPr defTabSz="316519" fontAlgn="auto">
              <a:lnSpc>
                <a:spcPts val="1200"/>
              </a:lnSpc>
              <a:spcBef>
                <a:spcPts val="600"/>
              </a:spcBef>
              <a:spcAft>
                <a:spcPts val="0"/>
              </a:spcAft>
            </a:pPr>
            <a:endParaRPr lang="en-US" altLang="ja-JP" sz="1200" b="1"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3C2D7665-F292-B8EF-F139-5644FADD36DF}"/>
              </a:ext>
            </a:extLst>
          </p:cNvPr>
          <p:cNvSpPr txBox="1"/>
          <p:nvPr/>
        </p:nvSpPr>
        <p:spPr>
          <a:xfrm>
            <a:off x="75000" y="4276383"/>
            <a:ext cx="9787194" cy="252000"/>
          </a:xfrm>
          <a:prstGeom prst="rect">
            <a:avLst/>
          </a:prstGeom>
          <a:solidFill>
            <a:srgbClr val="5B9BD5">
              <a:lumMod val="50000"/>
            </a:srgbClr>
          </a:solidFill>
          <a:ln>
            <a:noFill/>
          </a:ln>
        </p:spPr>
        <p:txBody>
          <a:bodyPr wrap="square" tIns="0" rtlCol="0">
            <a:noAutofit/>
          </a:bodyPr>
          <a:lstStyle/>
          <a:p>
            <a:pPr defTabSz="316519" fontAlgn="auto">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rPr>
              <a:t>２．荷主・消費者の行動変容</a:t>
            </a:r>
          </a:p>
        </p:txBody>
      </p:sp>
      <p:sp>
        <p:nvSpPr>
          <p:cNvPr id="8" name="テキスト ボックス 7">
            <a:extLst>
              <a:ext uri="{FF2B5EF4-FFF2-40B4-BE49-F238E27FC236}">
                <a16:creationId xmlns:a16="http://schemas.microsoft.com/office/drawing/2014/main" id="{C7F8C5FF-800B-FCDA-0690-57C535EED16A}"/>
              </a:ext>
            </a:extLst>
          </p:cNvPr>
          <p:cNvSpPr txBox="1"/>
          <p:nvPr/>
        </p:nvSpPr>
        <p:spPr>
          <a:xfrm>
            <a:off x="-2" y="4493793"/>
            <a:ext cx="10137578" cy="995320"/>
          </a:xfrm>
          <a:prstGeom prst="rect">
            <a:avLst/>
          </a:prstGeom>
          <a:noFill/>
        </p:spPr>
        <p:txBody>
          <a:bodyPr wrap="square" tIns="72000" rtlCol="0" anchor="t" anchorCtr="0">
            <a:noAutofit/>
          </a:bodyPr>
          <a:lstStyle/>
          <a:p>
            <a:pPr defTabSz="316519" fontAlgn="auto">
              <a:spcBef>
                <a:spcPts val="30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○宅配の再配達率を半減する緊急的な取組</a:t>
            </a:r>
            <a:endParaRPr lang="en-US" altLang="ja-JP" sz="1200" b="1" dirty="0">
              <a:solidFill>
                <a:prstClr val="black"/>
              </a:solidFill>
              <a:latin typeface="Meiryo UI" panose="020B0604030504040204" pitchFamily="50" charset="-128"/>
              <a:ea typeface="Meiryo UI" panose="020B0604030504040204" pitchFamily="50" charset="-128"/>
            </a:endParaRPr>
          </a:p>
          <a:p>
            <a:pPr marL="271463" indent="-271463" defTabSz="316519"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・ポイント還元を通じ、コンビニ受取等柔軟な受取方法やゆとりを持った配送日時の指定等を</a:t>
            </a:r>
            <a:r>
              <a:rPr lang="ja-JP" altLang="en-US" sz="1100" dirty="0">
                <a:latin typeface="Meiryo UI" panose="020B0604030504040204" pitchFamily="50" charset="-128"/>
                <a:ea typeface="Meiryo UI" panose="020B0604030504040204" pitchFamily="50" charset="-128"/>
              </a:rPr>
              <a:t>促す仕組みの社会実装に向けた実証事業を実施</a:t>
            </a:r>
            <a:endParaRPr lang="en-US" altLang="ja-JP" sz="1100" dirty="0">
              <a:latin typeface="Meiryo UI" panose="020B0604030504040204" pitchFamily="50" charset="-128"/>
              <a:ea typeface="Meiryo UI" panose="020B0604030504040204" pitchFamily="50" charset="-128"/>
            </a:endParaRPr>
          </a:p>
          <a:p>
            <a:pPr marL="271463" indent="-271463" defTabSz="316519" fontAlgn="auto">
              <a:spcBef>
                <a:spcPts val="0"/>
              </a:spcBef>
              <a:spcAft>
                <a:spcPts val="0"/>
              </a:spcAft>
            </a:pPr>
            <a:endParaRPr lang="en-US" altLang="ja-JP" sz="300" dirty="0">
              <a:latin typeface="Meiryo UI" panose="020B0604030504040204" pitchFamily="50" charset="-128"/>
              <a:ea typeface="Meiryo UI" panose="020B0604030504040204" pitchFamily="50" charset="-128"/>
            </a:endParaRPr>
          </a:p>
          <a:p>
            <a:pPr defTabSz="316519" fontAlgn="auto">
              <a:spcBef>
                <a:spcPts val="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○政府広報やメディアを通じた意識改革・行動変容の促進</a:t>
            </a:r>
            <a:r>
              <a:rPr lang="ja-JP" altLang="en-US" sz="1200" b="1" dirty="0">
                <a:latin typeface="Meiryo UI" panose="020B0604030504040204" pitchFamily="50" charset="-128"/>
                <a:ea typeface="Meiryo UI" panose="020B0604030504040204" pitchFamily="50" charset="-128"/>
              </a:rPr>
              <a:t>強化</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FE2A958-083F-9670-0D0B-3BE62614D6EA}"/>
              </a:ext>
            </a:extLst>
          </p:cNvPr>
          <p:cNvSpPr txBox="1"/>
          <p:nvPr/>
        </p:nvSpPr>
        <p:spPr>
          <a:xfrm>
            <a:off x="82502" y="5203266"/>
            <a:ext cx="9779692" cy="252000"/>
          </a:xfrm>
          <a:prstGeom prst="rect">
            <a:avLst/>
          </a:prstGeom>
          <a:solidFill>
            <a:srgbClr val="5B9BD5">
              <a:lumMod val="50000"/>
            </a:srgbClr>
          </a:solidFill>
          <a:ln>
            <a:noFill/>
          </a:ln>
        </p:spPr>
        <p:txBody>
          <a:bodyPr wrap="square" tIns="0" rtlCol="0">
            <a:noAutofit/>
          </a:bodyPr>
          <a:lstStyle/>
          <a:p>
            <a:pPr defTabSz="316519" fontAlgn="auto">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rPr>
              <a:t>３．商慣行の見直し</a:t>
            </a:r>
          </a:p>
        </p:txBody>
      </p:sp>
      <p:sp>
        <p:nvSpPr>
          <p:cNvPr id="10" name="テキスト ボックス 9">
            <a:extLst>
              <a:ext uri="{FF2B5EF4-FFF2-40B4-BE49-F238E27FC236}">
                <a16:creationId xmlns:a16="http://schemas.microsoft.com/office/drawing/2014/main" id="{B8275A7F-865B-17FA-790D-8DD3A7922AF6}"/>
              </a:ext>
            </a:extLst>
          </p:cNvPr>
          <p:cNvSpPr txBox="1"/>
          <p:nvPr/>
        </p:nvSpPr>
        <p:spPr>
          <a:xfrm>
            <a:off x="0" y="5415607"/>
            <a:ext cx="9862194" cy="2116153"/>
          </a:xfrm>
          <a:prstGeom prst="rect">
            <a:avLst/>
          </a:prstGeom>
          <a:noFill/>
        </p:spPr>
        <p:txBody>
          <a:bodyPr wrap="square" tIns="108000" rtlCol="0" anchor="t" anchorCtr="0">
            <a:noAutofit/>
          </a:bodyPr>
          <a:lstStyle/>
          <a:p>
            <a:pPr defTabSz="316519" fontAlgn="auto">
              <a:lnSpc>
                <a:spcPct val="80000"/>
              </a:lnSpc>
              <a:spcBef>
                <a:spcPts val="300"/>
              </a:spcBef>
              <a:spcAft>
                <a:spcPts val="0"/>
              </a:spcAft>
            </a:pPr>
            <a:r>
              <a:rPr lang="ja-JP" altLang="en-US" sz="1200" b="1" dirty="0">
                <a:latin typeface="Meiryo UI" panose="020B0604030504040204" pitchFamily="50" charset="-128"/>
                <a:ea typeface="Meiryo UI" panose="020B0604030504040204" pitchFamily="50" charset="-128"/>
              </a:rPr>
              <a:t>○</a:t>
            </a:r>
            <a:r>
              <a:rPr lang="ja-JP" altLang="en-US" sz="1200" b="1" spc="-50" dirty="0">
                <a:latin typeface="Meiryo UI" panose="020B0604030504040204" pitchFamily="50" charset="-128"/>
                <a:ea typeface="Meiryo UI" panose="020B0604030504040204" pitchFamily="50" charset="-128"/>
              </a:rPr>
              <a:t>トラック</a:t>
            </a:r>
            <a:r>
              <a:rPr lang="en-US" altLang="ja-JP" sz="1200" b="1" spc="-50" dirty="0">
                <a:latin typeface="Meiryo UI" panose="020B0604030504040204" pitchFamily="50" charset="-128"/>
                <a:ea typeface="Meiryo UI" panose="020B0604030504040204" pitchFamily="50" charset="-128"/>
              </a:rPr>
              <a:t>G</a:t>
            </a:r>
            <a:r>
              <a:rPr lang="ja-JP" altLang="en-US" sz="1200" b="1" spc="-50" dirty="0">
                <a:latin typeface="Meiryo UI" panose="020B0604030504040204" pitchFamily="50" charset="-128"/>
                <a:ea typeface="Meiryo UI" panose="020B0604030504040204" pitchFamily="50" charset="-128"/>
              </a:rPr>
              <a:t>メンによる荷主・元請事業者の監視体制の強化 </a:t>
            </a:r>
            <a:r>
              <a:rPr lang="en-US" altLang="ja-JP" sz="1200" b="1" spc="-50" dirty="0">
                <a:latin typeface="Meiryo UI" panose="020B0604030504040204" pitchFamily="50" charset="-128"/>
                <a:ea typeface="Meiryo UI" panose="020B0604030504040204" pitchFamily="50" charset="-128"/>
              </a:rPr>
              <a:t>(</a:t>
            </a:r>
            <a:r>
              <a:rPr lang="ja-JP" altLang="en-US" sz="1200" b="1" spc="-50" dirty="0">
                <a:latin typeface="Meiryo UI" panose="020B0604030504040204" pitchFamily="50" charset="-128"/>
                <a:ea typeface="Meiryo UI" panose="020B0604030504040204" pitchFamily="50" charset="-128"/>
              </a:rPr>
              <a:t>「集中監視月間」（</a:t>
            </a:r>
            <a:r>
              <a:rPr lang="en-US" altLang="ja-JP" sz="1200" b="1" spc="-50" dirty="0">
                <a:latin typeface="Meiryo UI" panose="020B0604030504040204" pitchFamily="50" charset="-128"/>
                <a:ea typeface="Meiryo UI" panose="020B0604030504040204" pitchFamily="50" charset="-128"/>
              </a:rPr>
              <a:t>11</a:t>
            </a:r>
            <a:r>
              <a:rPr lang="ja-JP" altLang="en-US" sz="1200" b="1" spc="-50" dirty="0">
                <a:latin typeface="Meiryo UI" panose="020B0604030504040204" pitchFamily="50" charset="-128"/>
                <a:ea typeface="Meiryo UI" panose="020B0604030504040204" pitchFamily="50" charset="-128"/>
              </a:rPr>
              <a:t>～</a:t>
            </a:r>
            <a:r>
              <a:rPr lang="en-US" altLang="ja-JP" sz="1200" b="1" spc="-50" dirty="0">
                <a:latin typeface="Meiryo UI" panose="020B0604030504040204" pitchFamily="50" charset="-128"/>
                <a:ea typeface="Meiryo UI" panose="020B0604030504040204" pitchFamily="50" charset="-128"/>
              </a:rPr>
              <a:t>12</a:t>
            </a:r>
            <a:r>
              <a:rPr lang="ja-JP" altLang="en-US" sz="1200" b="1" spc="-50" dirty="0">
                <a:latin typeface="Meiryo UI" panose="020B0604030504040204" pitchFamily="50" charset="-128"/>
                <a:ea typeface="Meiryo UI" panose="020B0604030504040204" pitchFamily="50" charset="-128"/>
              </a:rPr>
              <a:t>月）の創設</a:t>
            </a:r>
            <a:r>
              <a:rPr lang="en-US" altLang="ja-JP" sz="1200" b="1" spc="-50" dirty="0">
                <a:latin typeface="Meiryo UI" panose="020B0604030504040204" pitchFamily="50" charset="-128"/>
                <a:ea typeface="Meiryo UI" panose="020B0604030504040204" pitchFamily="50" charset="-128"/>
              </a:rPr>
              <a:t>)</a:t>
            </a:r>
          </a:p>
          <a:p>
            <a:pPr marL="271463" indent="-271463" defTabSz="316519" fontAlgn="auto">
              <a:lnSpc>
                <a:spcPct val="80000"/>
              </a:lnSpc>
              <a:spcBef>
                <a:spcPts val="0"/>
              </a:spcBef>
              <a:spcAft>
                <a:spcPts val="0"/>
              </a:spcAft>
            </a:pPr>
            <a:r>
              <a:rPr lang="ja-JP" altLang="en-US" sz="1400" spc="-5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ja-JP" altLang="en-US" sz="1050" spc="-50" dirty="0">
                <a:latin typeface="Meiryo UI" panose="020B0604030504040204" pitchFamily="50" charset="-128"/>
                <a:ea typeface="Meiryo UI" panose="020B0604030504040204" pitchFamily="50" charset="-128"/>
              </a:rPr>
              <a:t>・荷主による違反原因行為の調査を踏まえた「要請」等の集中実施、国土交通省及び荷主所管・法執行行政機関による連携強化</a:t>
            </a:r>
            <a:r>
              <a:rPr lang="ja-JP" altLang="en-US" sz="1050" dirty="0">
                <a:latin typeface="Meiryo UI" panose="020B0604030504040204" pitchFamily="50" charset="-128"/>
                <a:ea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endParaRPr>
          </a:p>
          <a:p>
            <a:pPr marL="216000" indent="-432000" defTabSz="316519" fontAlgn="auto">
              <a:lnSpc>
                <a:spcPct val="80000"/>
              </a:lnSpc>
              <a:spcBef>
                <a:spcPts val="600"/>
              </a:spcBef>
              <a:spcAft>
                <a:spcPts val="0"/>
              </a:spcAft>
            </a:pPr>
            <a:r>
              <a:rPr lang="ja-JP" altLang="en-US" sz="1200" b="1" dirty="0">
                <a:latin typeface="Meiryo UI" panose="020B0604030504040204" pitchFamily="50" charset="-128"/>
                <a:ea typeface="Meiryo UI" panose="020B0604030504040204" pitchFamily="50" charset="-128"/>
              </a:rPr>
              <a:t>○現下の物価動向の反映や荷待ち・荷役の対価等の加算による「標準的な運賃」の引き上げ（年内に対応予定）</a:t>
            </a:r>
            <a:endParaRPr lang="en-US" altLang="ja-JP" sz="1200" b="1" dirty="0">
              <a:latin typeface="Meiryo UI" panose="020B0604030504040204" pitchFamily="50" charset="-128"/>
              <a:ea typeface="Meiryo UI" panose="020B0604030504040204" pitchFamily="50" charset="-128"/>
            </a:endParaRPr>
          </a:p>
          <a:p>
            <a:pPr marL="216000" indent="-432000" defTabSz="316519" fontAlgn="auto">
              <a:lnSpc>
                <a:spcPct val="80000"/>
              </a:lnSpc>
              <a:spcBef>
                <a:spcPts val="600"/>
              </a:spcBef>
              <a:spcAft>
                <a:spcPts val="0"/>
              </a:spcAft>
            </a:pPr>
            <a:r>
              <a:rPr lang="ja-JP" altLang="en-US" sz="1200" b="1" dirty="0">
                <a:latin typeface="Meiryo UI" panose="020B0604030504040204" pitchFamily="50" charset="-128"/>
                <a:ea typeface="Meiryo UI" panose="020B0604030504040204" pitchFamily="50" charset="-128"/>
              </a:rPr>
              <a:t>○適正な運賃の収受、賃上げ等に向け、次期通常国会での法制化を推進</a:t>
            </a:r>
          </a:p>
          <a:p>
            <a:pPr marL="271463" indent="-271463" defTabSz="316519" fontAlgn="auto">
              <a:spcBef>
                <a:spcPts val="0"/>
              </a:spcBef>
              <a:spcAft>
                <a:spcPts val="0"/>
              </a:spcAft>
            </a:pPr>
            <a:r>
              <a:rPr lang="ja-JP" altLang="en-US" sz="120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・大手荷主・物流事業者の荷待ちや荷役時間の短縮に向けた計画作成の義務付け、主務大臣による指導・勧告・命令等</a:t>
            </a:r>
          </a:p>
          <a:p>
            <a:pPr defTabSz="316519" fontAlgn="auto">
              <a:spcBef>
                <a:spcPts val="0"/>
              </a:spcBef>
              <a:spcAft>
                <a:spcPts val="0"/>
              </a:spcAft>
            </a:pPr>
            <a:r>
              <a:rPr lang="ja-JP" altLang="en-US" sz="1050" dirty="0">
                <a:latin typeface="Meiryo UI" panose="020B0604030504040204" pitchFamily="50" charset="-128"/>
                <a:ea typeface="Meiryo UI" panose="020B0604030504040204" pitchFamily="50" charset="-128"/>
              </a:rPr>
              <a:t>　　・大手荷主に対する物流経営責任者の選任の義務付け</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spcBef>
                <a:spcPts val="0"/>
              </a:spcBef>
              <a:spcAft>
                <a:spcPts val="0"/>
              </a:spcAft>
            </a:pPr>
            <a:r>
              <a:rPr lang="ja-JP" altLang="en-US" sz="1050" dirty="0">
                <a:latin typeface="Meiryo UI" panose="020B0604030504040204" pitchFamily="50" charset="-128"/>
                <a:ea typeface="Meiryo UI" panose="020B0604030504040204" pitchFamily="50" charset="-128"/>
              </a:rPr>
              <a:t>　　・</a:t>
            </a:r>
            <a:r>
              <a:rPr lang="ja-JP" altLang="en-US" sz="1050" spc="-50" dirty="0">
                <a:latin typeface="Meiryo UI" panose="020B0604030504040204" pitchFamily="50" charset="-128"/>
                <a:ea typeface="Meiryo UI" panose="020B0604030504040204" pitchFamily="50" charset="-128"/>
              </a:rPr>
              <a:t>トラック事業における多重下請け構造の是正に向け下請状況を明らかにする実運送体制管理簿の作成、契約時の（電子）書面交付の義務付け</a:t>
            </a:r>
          </a:p>
        </p:txBody>
      </p:sp>
      <p:sp>
        <p:nvSpPr>
          <p:cNvPr id="12" name="テキスト ボックス 11">
            <a:extLst>
              <a:ext uri="{FF2B5EF4-FFF2-40B4-BE49-F238E27FC236}">
                <a16:creationId xmlns:a16="http://schemas.microsoft.com/office/drawing/2014/main" id="{66614EC6-E869-8A42-2B1B-BE747D4EFFDE}"/>
              </a:ext>
            </a:extLst>
          </p:cNvPr>
          <p:cNvSpPr txBox="1"/>
          <p:nvPr/>
        </p:nvSpPr>
        <p:spPr>
          <a:xfrm>
            <a:off x="4880992" y="1746346"/>
            <a:ext cx="4896000" cy="2522383"/>
          </a:xfrm>
          <a:prstGeom prst="rect">
            <a:avLst/>
          </a:prstGeom>
          <a:noFill/>
        </p:spPr>
        <p:txBody>
          <a:bodyPr wrap="square" tIns="0" bIns="0" rtlCol="0" anchor="t" anchorCtr="0">
            <a:noAutofit/>
          </a:bodyPr>
          <a:lstStyle/>
          <a:p>
            <a:pPr defTabSz="316519" fontAlgn="auto">
              <a:lnSpc>
                <a:spcPts val="1200"/>
              </a:lnSpc>
              <a:spcBef>
                <a:spcPts val="0"/>
              </a:spcBef>
              <a:spcAft>
                <a:spcPts val="0"/>
              </a:spcAft>
            </a:pPr>
            <a:r>
              <a:rPr lang="ja-JP" altLang="en-US" sz="1200" b="1" dirty="0">
                <a:latin typeface="Meiryo UI" panose="020B0604030504040204" pitchFamily="50" charset="-128"/>
                <a:ea typeface="Meiryo UI" panose="020B0604030504040204" pitchFamily="50" charset="-128"/>
              </a:rPr>
              <a:t>○物流拠点の機能強化や物流ネットワークの形成支援</a:t>
            </a:r>
            <a:endParaRPr lang="en-US" altLang="ja-JP" sz="1200" b="1" dirty="0">
              <a:latin typeface="Meiryo UI" panose="020B0604030504040204" pitchFamily="50" charset="-128"/>
              <a:ea typeface="Meiryo UI" panose="020B0604030504040204" pitchFamily="50" charset="-128"/>
            </a:endParaRPr>
          </a:p>
          <a:p>
            <a:pPr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・農産品等の流通網の強化（中継輸送等の推進）</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・物流施設の非常用電源設備の導入促進等による物流施設の災害対応能力の強化等の推進</a:t>
            </a:r>
          </a:p>
          <a:p>
            <a:pPr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・モーダルシフト等に対応するための港湾施設の整備等を推進</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・高規格道路整備や渋滞対策、</a:t>
            </a:r>
            <a:r>
              <a:rPr lang="en-US" altLang="ja-JP" sz="1050" dirty="0">
                <a:latin typeface="Meiryo UI" panose="020B0604030504040204" pitchFamily="50" charset="-128"/>
                <a:ea typeface="Meiryo UI" panose="020B0604030504040204" pitchFamily="50" charset="-128"/>
              </a:rPr>
              <a:t>IC</a:t>
            </a:r>
            <a:r>
              <a:rPr lang="ja-JP" altLang="en-US" sz="1050" dirty="0">
                <a:latin typeface="Meiryo UI" panose="020B0604030504040204" pitchFamily="50" charset="-128"/>
                <a:ea typeface="Meiryo UI" panose="020B0604030504040204" pitchFamily="50" charset="-128"/>
              </a:rPr>
              <a:t>・空港・港湾等へのアクセス道路の整備に対する支援による物流ネットワークの強化</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・トラックドライバーの確実な休憩機会の確保のため、</a:t>
            </a:r>
            <a:r>
              <a:rPr lang="en-US" altLang="ja-JP" sz="1050" dirty="0">
                <a:latin typeface="Meiryo UI" panose="020B0604030504040204" pitchFamily="50" charset="-128"/>
                <a:ea typeface="Meiryo UI" panose="020B0604030504040204" pitchFamily="50" charset="-128"/>
              </a:rPr>
              <a:t>SA</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PA</a:t>
            </a:r>
            <a:r>
              <a:rPr lang="ja-JP" altLang="en-US" sz="1050" dirty="0">
                <a:latin typeface="Meiryo UI" panose="020B0604030504040204" pitchFamily="50" charset="-128"/>
                <a:ea typeface="Meiryo UI" panose="020B0604030504040204" pitchFamily="50" charset="-128"/>
              </a:rPr>
              <a:t>における大型車駐車マスの拡充や駐車マス予約制度の導入などの取り組みの推進</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spcBef>
                <a:spcPts val="0"/>
              </a:spcBef>
              <a:spcAft>
                <a:spcPts val="0"/>
              </a:spcAft>
            </a:pPr>
            <a:endParaRPr lang="en-US" altLang="ja-JP" sz="300" dirty="0">
              <a:latin typeface="Meiryo UI" panose="020B0604030504040204" pitchFamily="50" charset="-128"/>
              <a:ea typeface="Meiryo UI" panose="020B0604030504040204" pitchFamily="50" charset="-128"/>
            </a:endParaRPr>
          </a:p>
          <a:p>
            <a:pPr defTabSz="316519" fontAlgn="auto">
              <a:lnSpc>
                <a:spcPts val="1600"/>
              </a:lnSpc>
              <a:spcBef>
                <a:spcPts val="0"/>
              </a:spcBef>
              <a:spcAft>
                <a:spcPts val="0"/>
              </a:spcAft>
            </a:pPr>
            <a:r>
              <a:rPr lang="ja-JP" altLang="en-US" sz="1200" b="1" dirty="0">
                <a:latin typeface="Meiryo UI" panose="020B0604030504040204" pitchFamily="50" charset="-128"/>
                <a:ea typeface="Meiryo UI" panose="020B0604030504040204" pitchFamily="50" charset="-128"/>
              </a:rPr>
              <a:t>○標準仕様のパレット導入や物流データの標準化・連携の促進</a:t>
            </a:r>
            <a:endParaRPr lang="en-US" altLang="ja-JP" sz="1200" b="1" dirty="0">
              <a:latin typeface="Meiryo UI" panose="020B0604030504040204" pitchFamily="50" charset="-128"/>
              <a:ea typeface="Meiryo UI" panose="020B0604030504040204" pitchFamily="50" charset="-128"/>
            </a:endParaRPr>
          </a:p>
          <a:p>
            <a:pPr marL="174625" indent="-174625" defTabSz="316519" fontAlgn="auto">
              <a:lnSpc>
                <a:spcPts val="1600"/>
              </a:lnSpc>
              <a:spcBef>
                <a:spcPts val="0"/>
              </a:spcBef>
              <a:spcAft>
                <a:spcPts val="0"/>
              </a:spcAft>
            </a:pPr>
            <a:r>
              <a:rPr lang="ja-JP" altLang="en-US" sz="1200" b="1" dirty="0">
                <a:latin typeface="Meiryo UI" panose="020B0604030504040204" pitchFamily="50" charset="-128"/>
                <a:ea typeface="Meiryo UI" panose="020B0604030504040204" pitchFamily="50" charset="-128"/>
              </a:rPr>
              <a:t>○燃油価格高騰等を踏まえた物流</a:t>
            </a:r>
            <a:r>
              <a:rPr lang="en-US" altLang="ja-JP" sz="1200" b="1" dirty="0">
                <a:latin typeface="Meiryo UI" panose="020B0604030504040204" pitchFamily="50" charset="-128"/>
                <a:ea typeface="Meiryo UI" panose="020B0604030504040204" pitchFamily="50" charset="-128"/>
              </a:rPr>
              <a:t>GX</a:t>
            </a:r>
            <a:r>
              <a:rPr lang="ja-JP" altLang="en-US" sz="1200" b="1" dirty="0">
                <a:latin typeface="Meiryo UI" panose="020B0604030504040204" pitchFamily="50" charset="-128"/>
                <a:ea typeface="Meiryo UI" panose="020B0604030504040204" pitchFamily="50" charset="-128"/>
              </a:rPr>
              <a:t>の推進（物流拠点の脱炭素化、車両の</a:t>
            </a:r>
            <a:r>
              <a:rPr lang="en-US" altLang="ja-JP" sz="1200" b="1" dirty="0">
                <a:latin typeface="Meiryo UI" panose="020B0604030504040204" pitchFamily="50" charset="-128"/>
                <a:ea typeface="Meiryo UI" panose="020B0604030504040204" pitchFamily="50" charset="-128"/>
              </a:rPr>
              <a:t>EV</a:t>
            </a:r>
            <a:r>
              <a:rPr lang="ja-JP" altLang="en-US" sz="1200" b="1" dirty="0">
                <a:latin typeface="Meiryo UI" panose="020B0604030504040204" pitchFamily="50" charset="-128"/>
                <a:ea typeface="Meiryo UI" panose="020B0604030504040204" pitchFamily="50" charset="-128"/>
              </a:rPr>
              <a:t>化等）</a:t>
            </a:r>
            <a:endParaRPr lang="en-US" altLang="ja-JP" sz="1200" b="1" dirty="0">
              <a:latin typeface="Meiryo UI" panose="020B0604030504040204" pitchFamily="50" charset="-128"/>
              <a:ea typeface="Meiryo UI" panose="020B0604030504040204" pitchFamily="50" charset="-128"/>
            </a:endParaRPr>
          </a:p>
          <a:p>
            <a:pPr defTabSz="316519" fontAlgn="auto">
              <a:lnSpc>
                <a:spcPts val="1600"/>
              </a:lnSpc>
              <a:spcBef>
                <a:spcPts val="0"/>
              </a:spcBef>
              <a:spcAft>
                <a:spcPts val="0"/>
              </a:spcAft>
            </a:pPr>
            <a:r>
              <a:rPr lang="ja-JP" altLang="en-US" sz="1200" b="1" dirty="0">
                <a:latin typeface="Meiryo UI" panose="020B0604030504040204" pitchFamily="50" charset="-128"/>
                <a:ea typeface="Meiryo UI" panose="020B0604030504040204" pitchFamily="50" charset="-128"/>
              </a:rPr>
              <a:t>○高速道路料金の大口・多頻度割引の拡充措置の継続</a:t>
            </a:r>
            <a:endParaRPr lang="en-US" altLang="ja-JP" sz="1200" b="1" dirty="0">
              <a:latin typeface="Meiryo UI" panose="020B0604030504040204" pitchFamily="50" charset="-128"/>
              <a:ea typeface="Meiryo UI" panose="020B0604030504040204" pitchFamily="50" charset="-128"/>
            </a:endParaRPr>
          </a:p>
          <a:p>
            <a:pPr defTabSz="316519" fontAlgn="auto">
              <a:lnSpc>
                <a:spcPts val="1600"/>
              </a:lnSpc>
              <a:spcBef>
                <a:spcPts val="0"/>
              </a:spcBef>
              <a:spcAft>
                <a:spcPts val="0"/>
              </a:spcAft>
            </a:pPr>
            <a:r>
              <a:rPr lang="ja-JP" altLang="en-US" sz="1200" b="1" dirty="0">
                <a:latin typeface="Meiryo UI" panose="020B0604030504040204" pitchFamily="50" charset="-128"/>
                <a:ea typeface="Meiryo UI" panose="020B0604030504040204" pitchFamily="50" charset="-128"/>
              </a:rPr>
              <a:t>○道路情報の電子化の推進等による特殊車両通行制度の利便性向上</a:t>
            </a:r>
            <a:endParaRPr lang="en-US" altLang="ja-JP" sz="1200" b="1"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901953C-C941-0039-B336-276A5785FC37}"/>
              </a:ext>
            </a:extLst>
          </p:cNvPr>
          <p:cNvSpPr/>
          <p:nvPr/>
        </p:nvSpPr>
        <p:spPr>
          <a:xfrm>
            <a:off x="10929664" y="-257368"/>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2">
            <a:extLst>
              <a:ext uri="{FF2B5EF4-FFF2-40B4-BE49-F238E27FC236}">
                <a16:creationId xmlns:a16="http://schemas.microsoft.com/office/drawing/2014/main" id="{1113C9B7-359E-4A35-A75B-1507E9B15B38}"/>
              </a:ext>
            </a:extLst>
          </p:cNvPr>
          <p:cNvSpPr txBox="1">
            <a:spLocks noChangeArrowheads="1"/>
          </p:cNvSpPr>
          <p:nvPr/>
        </p:nvSpPr>
        <p:spPr>
          <a:xfrm>
            <a:off x="10929664" y="-284752"/>
            <a:ext cx="9906000" cy="36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eaLnBrk="1" hangingPunct="1"/>
            <a:r>
              <a:rPr lang="ja-JP" altLang="en-US" sz="2000" b="1" kern="0">
                <a:solidFill>
                  <a:schemeClr val="tx1"/>
                </a:solidFill>
                <a:latin typeface="Meiryo UI" panose="020B0604030504040204" pitchFamily="50" charset="-128"/>
                <a:ea typeface="Meiryo UI" panose="020B0604030504040204" pitchFamily="50" charset="-128"/>
              </a:rPr>
              <a:t>物流革新緊急パッケージ</a:t>
            </a:r>
            <a:endParaRPr lang="ja-JP" altLang="en-US" sz="2000" b="1" kern="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79EB3E83-5615-4264-1F0D-5AF7223B85D5}"/>
              </a:ext>
            </a:extLst>
          </p:cNvPr>
          <p:cNvSpPr txBox="1"/>
          <p:nvPr/>
        </p:nvSpPr>
        <p:spPr>
          <a:xfrm>
            <a:off x="11021560" y="54430"/>
            <a:ext cx="9787194" cy="1079206"/>
          </a:xfrm>
          <a:prstGeom prst="rect">
            <a:avLst/>
          </a:prstGeom>
          <a:noFill/>
          <a:ln w="38100">
            <a:solidFill>
              <a:srgbClr val="5B9BD5">
                <a:lumMod val="50000"/>
              </a:srgbClr>
            </a:solidFill>
          </a:ln>
        </p:spPr>
        <p:txBody>
          <a:bodyPr wrap="square" tIns="108000" bIns="108000" rtlCol="0" anchor="ctr" anchorCtr="0">
            <a:noAutofit/>
          </a:bodyPr>
          <a:lstStyle/>
          <a:p>
            <a:pPr marL="174625" indent="-174625" algn="just" defTabSz="316519" fontAlgn="auto">
              <a:spcBef>
                <a:spcPts val="0"/>
              </a:spcBef>
              <a:spcAft>
                <a:spcPts val="0"/>
              </a:spcAft>
              <a:defRPr/>
            </a:pPr>
            <a:r>
              <a:rPr kumimoji="0" lang="ja-JP" altLang="en-US" sz="1200" kern="0" spc="-58" dirty="0">
                <a:solidFill>
                  <a:prstClr val="black"/>
                </a:solidFill>
                <a:latin typeface="Meiryo UI" panose="020B0604030504040204" pitchFamily="50" charset="-128"/>
                <a:ea typeface="Meiryo UI" panose="020B0604030504040204" pitchFamily="50" charset="-128"/>
              </a:rPr>
              <a:t>●</a:t>
            </a:r>
            <a:r>
              <a:rPr kumimoji="0" lang="ja-JP" altLang="en-US" sz="1200" kern="0" spc="-70" dirty="0">
                <a:latin typeface="Meiryo UI" panose="020B0604030504040204" pitchFamily="50" charset="-128"/>
                <a:ea typeface="Meiryo UI" panose="020B0604030504040204" pitchFamily="50" charset="-128"/>
              </a:rPr>
              <a:t>　物流産業を魅力ある職場とするため、働き方改革に関する法律が来年</a:t>
            </a:r>
            <a:r>
              <a:rPr kumimoji="0" lang="en-US" altLang="ja-JP" sz="1200" kern="0" spc="-70" dirty="0">
                <a:latin typeface="Meiryo UI" panose="020B0604030504040204" pitchFamily="50" charset="-128"/>
                <a:ea typeface="Meiryo UI" panose="020B0604030504040204" pitchFamily="50" charset="-128"/>
              </a:rPr>
              <a:t>4</a:t>
            </a:r>
            <a:r>
              <a:rPr kumimoji="0" lang="ja-JP" altLang="en-US" sz="1200" kern="0" spc="-70" dirty="0">
                <a:latin typeface="Meiryo UI" panose="020B0604030504040204" pitchFamily="50" charset="-128"/>
                <a:ea typeface="Meiryo UI" panose="020B0604030504040204" pitchFamily="50" charset="-128"/>
              </a:rPr>
              <a:t>月から適用される一方、物流の停滞が懸念される「</a:t>
            </a:r>
            <a:r>
              <a:rPr kumimoji="0" lang="en-US" altLang="ja-JP" sz="1200" kern="0" spc="-70" dirty="0">
                <a:latin typeface="Meiryo UI" panose="020B0604030504040204" pitchFamily="50" charset="-128"/>
                <a:ea typeface="Meiryo UI" panose="020B0604030504040204" pitchFamily="50" charset="-128"/>
              </a:rPr>
              <a:t>2024</a:t>
            </a:r>
            <a:r>
              <a:rPr kumimoji="0" lang="ja-JP" altLang="en-US" sz="1200" kern="0" spc="-70" dirty="0">
                <a:latin typeface="Meiryo UI" panose="020B0604030504040204" pitchFamily="50" charset="-128"/>
                <a:ea typeface="Meiryo UI" panose="020B0604030504040204" pitchFamily="50" charset="-128"/>
              </a:rPr>
              <a:t>年問題」に直面。何も対策を講じなければ、</a:t>
            </a:r>
            <a:r>
              <a:rPr kumimoji="0" lang="en-US" altLang="ja-JP" sz="1200" kern="0" spc="-70" dirty="0">
                <a:latin typeface="Meiryo UI" panose="020B0604030504040204" pitchFamily="50" charset="-128"/>
                <a:ea typeface="Meiryo UI" panose="020B0604030504040204" pitchFamily="50" charset="-128"/>
              </a:rPr>
              <a:t>2024</a:t>
            </a:r>
            <a:r>
              <a:rPr kumimoji="0" lang="ja-JP" altLang="en-US" sz="1200" kern="0" spc="-70" dirty="0">
                <a:latin typeface="Meiryo UI" panose="020B0604030504040204" pitchFamily="50" charset="-128"/>
                <a:ea typeface="Meiryo UI" panose="020B0604030504040204" pitchFamily="50" charset="-128"/>
              </a:rPr>
              <a:t>年度には</a:t>
            </a:r>
            <a:r>
              <a:rPr kumimoji="0" lang="en-US" altLang="ja-JP" sz="1200" kern="0" spc="-70" dirty="0">
                <a:latin typeface="Meiryo UI" panose="020B0604030504040204" pitchFamily="50" charset="-128"/>
                <a:ea typeface="Meiryo UI" panose="020B0604030504040204" pitchFamily="50" charset="-128"/>
              </a:rPr>
              <a:t>14</a:t>
            </a:r>
            <a:r>
              <a:rPr kumimoji="0" lang="ja-JP" altLang="en-US" sz="1200" kern="0" spc="-70" dirty="0">
                <a:latin typeface="Meiryo UI" panose="020B0604030504040204" pitchFamily="50" charset="-128"/>
                <a:ea typeface="Meiryo UI" panose="020B0604030504040204" pitchFamily="50" charset="-128"/>
              </a:rPr>
              <a:t>％、</a:t>
            </a:r>
            <a:r>
              <a:rPr kumimoji="0" lang="en-US" altLang="ja-JP" sz="1200" kern="0" spc="-70" dirty="0">
                <a:latin typeface="Meiryo UI" panose="020B0604030504040204" pitchFamily="50" charset="-128"/>
                <a:ea typeface="Meiryo UI" panose="020B0604030504040204" pitchFamily="50" charset="-128"/>
              </a:rPr>
              <a:t>2030</a:t>
            </a:r>
            <a:r>
              <a:rPr kumimoji="0" lang="ja-JP" altLang="en-US" sz="1200" kern="0" spc="-70" dirty="0">
                <a:latin typeface="Meiryo UI" panose="020B0604030504040204" pitchFamily="50" charset="-128"/>
                <a:ea typeface="Meiryo UI" panose="020B0604030504040204" pitchFamily="50" charset="-128"/>
              </a:rPr>
              <a:t>年度には</a:t>
            </a:r>
            <a:r>
              <a:rPr kumimoji="0" lang="en-US" altLang="ja-JP" sz="1200" kern="0" spc="-70" dirty="0">
                <a:latin typeface="Meiryo UI" panose="020B0604030504040204" pitchFamily="50" charset="-128"/>
                <a:ea typeface="Meiryo UI" panose="020B0604030504040204" pitchFamily="50" charset="-128"/>
              </a:rPr>
              <a:t>34</a:t>
            </a:r>
            <a:r>
              <a:rPr kumimoji="0" lang="ja-JP" altLang="en-US" sz="1200" kern="0" spc="-70" dirty="0">
                <a:latin typeface="Meiryo UI" panose="020B0604030504040204" pitchFamily="50" charset="-128"/>
                <a:ea typeface="Meiryo UI" panose="020B0604030504040204" pitchFamily="50" charset="-128"/>
              </a:rPr>
              <a:t>％の輸送力不足の可能性。このため、本年</a:t>
            </a:r>
            <a:r>
              <a:rPr kumimoji="0" lang="en-US" altLang="ja-JP" sz="1200" kern="0" spc="-70" dirty="0">
                <a:latin typeface="Meiryo UI" panose="020B0604030504040204" pitchFamily="50" charset="-128"/>
                <a:ea typeface="Meiryo UI" panose="020B0604030504040204" pitchFamily="50" charset="-128"/>
              </a:rPr>
              <a:t>6</a:t>
            </a:r>
            <a:r>
              <a:rPr kumimoji="0" lang="ja-JP" altLang="en-US" sz="1200" kern="0" spc="-70" dirty="0">
                <a:latin typeface="Meiryo UI" panose="020B0604030504040204" pitchFamily="50" charset="-128"/>
                <a:ea typeface="Meiryo UI" panose="020B0604030504040204" pitchFamily="50" charset="-128"/>
              </a:rPr>
              <a:t>月に「物流革新に向けた政策パッケージ」を策定。</a:t>
            </a:r>
          </a:p>
          <a:p>
            <a:pPr marL="174625" indent="-174625" algn="just" defTabSz="316519" fontAlgn="auto">
              <a:spcBef>
                <a:spcPts val="0"/>
              </a:spcBef>
              <a:spcAft>
                <a:spcPts val="0"/>
              </a:spcAft>
              <a:defRPr/>
            </a:pPr>
            <a:r>
              <a:rPr kumimoji="0" lang="ja-JP" altLang="en-US" sz="1200" kern="0" spc="-48" dirty="0">
                <a:solidFill>
                  <a:prstClr val="black"/>
                </a:solidFill>
                <a:latin typeface="Meiryo UI" panose="020B0604030504040204" pitchFamily="50" charset="-128"/>
                <a:ea typeface="Meiryo UI" panose="020B0604030504040204" pitchFamily="50" charset="-128"/>
              </a:rPr>
              <a:t>●　今般、</a:t>
            </a:r>
            <a:r>
              <a:rPr kumimoji="0" lang="en-US" altLang="ja-JP" sz="1200" kern="0" spc="-48" dirty="0">
                <a:solidFill>
                  <a:prstClr val="black"/>
                </a:solidFill>
                <a:latin typeface="Meiryo UI" panose="020B0604030504040204" pitchFamily="50" charset="-128"/>
                <a:ea typeface="Meiryo UI" panose="020B0604030504040204" pitchFamily="50" charset="-128"/>
              </a:rPr>
              <a:t>2024</a:t>
            </a:r>
            <a:r>
              <a:rPr kumimoji="0" lang="ja-JP" altLang="en-US" sz="1200" kern="0" spc="-48" dirty="0">
                <a:solidFill>
                  <a:prstClr val="black"/>
                </a:solidFill>
                <a:latin typeface="Meiryo UI" panose="020B0604030504040204" pitchFamily="50" charset="-128"/>
                <a:ea typeface="Meiryo UI" panose="020B0604030504040204" pitchFamily="50" charset="-128"/>
              </a:rPr>
              <a:t>年が迫る中</a:t>
            </a:r>
            <a:r>
              <a:rPr kumimoji="0" lang="ja-JP" altLang="en-US" sz="1200" kern="0" spc="-48" dirty="0">
                <a:latin typeface="Meiryo UI" panose="020B0604030504040204" pitchFamily="50" charset="-128"/>
                <a:ea typeface="Meiryo UI" panose="020B0604030504040204" pitchFamily="50" charset="-128"/>
              </a:rPr>
              <a:t>、賃上げや人材確保など、早期</a:t>
            </a:r>
            <a:r>
              <a:rPr kumimoji="0" lang="ja-JP" altLang="en-US" sz="1200" kern="0" spc="-48" dirty="0">
                <a:solidFill>
                  <a:prstClr val="black"/>
                </a:solidFill>
                <a:latin typeface="Meiryo UI" panose="020B0604030504040204" pitchFamily="50" charset="-128"/>
                <a:ea typeface="Meiryo UI" panose="020B0604030504040204" pitchFamily="50" charset="-128"/>
              </a:rPr>
              <a:t>に具体的な成果が得られるよう可及的速やかに各種施策に着手するとともに、</a:t>
            </a:r>
            <a:r>
              <a:rPr kumimoji="0" lang="en-US" altLang="ja-JP" sz="1200" kern="0" spc="-48" dirty="0">
                <a:solidFill>
                  <a:prstClr val="black"/>
                </a:solidFill>
                <a:latin typeface="Meiryo UI" panose="020B0604030504040204" pitchFamily="50" charset="-128"/>
                <a:ea typeface="Meiryo UI" panose="020B0604030504040204" pitchFamily="50" charset="-128"/>
              </a:rPr>
              <a:t>2030</a:t>
            </a:r>
            <a:r>
              <a:rPr kumimoji="0" lang="ja-JP" altLang="en-US" sz="1200" kern="0" spc="-48" dirty="0">
                <a:solidFill>
                  <a:prstClr val="black"/>
                </a:solidFill>
                <a:latin typeface="Meiryo UI" panose="020B0604030504040204" pitchFamily="50" charset="-128"/>
                <a:ea typeface="Meiryo UI" panose="020B0604030504040204" pitchFamily="50" charset="-128"/>
              </a:rPr>
              <a:t>年度の輸送力不足の解消に向け可能な施策の前倒しを図るべく、以下の事項について、必要な予算の確保も含め緊急的に取り組むこととする。</a:t>
            </a:r>
            <a:endParaRPr kumimoji="0" lang="en-US" altLang="ja-JP" sz="1200" kern="0" spc="-48" dirty="0">
              <a:solidFill>
                <a:prstClr val="black"/>
              </a:solidFill>
              <a:latin typeface="Meiryo UI" panose="020B0604030504040204" pitchFamily="50" charset="-128"/>
              <a:ea typeface="Meiryo UI" panose="020B0604030504040204" pitchFamily="50" charset="-128"/>
            </a:endParaRPr>
          </a:p>
          <a:p>
            <a:pPr marL="123091" indent="-123091" algn="just" defTabSz="316519" fontAlgn="auto">
              <a:lnSpc>
                <a:spcPct val="110000"/>
              </a:lnSpc>
              <a:spcBef>
                <a:spcPts val="0"/>
              </a:spcBef>
              <a:spcAft>
                <a:spcPts val="0"/>
              </a:spcAft>
              <a:defRPr/>
            </a:pPr>
            <a:r>
              <a:rPr kumimoji="0" lang="ja-JP" altLang="en-US" sz="1200" kern="0" spc="-48" dirty="0">
                <a:latin typeface="Meiryo UI" panose="020B0604030504040204" pitchFamily="50" charset="-128"/>
                <a:ea typeface="Meiryo UI" panose="020B0604030504040204" pitchFamily="50" charset="-128"/>
              </a:rPr>
              <a:t>●　この他、中長期計画の策定など、政策パッケージの施策を着実に実施し、進捗の管理を行う。</a:t>
            </a:r>
          </a:p>
        </p:txBody>
      </p:sp>
      <p:sp>
        <p:nvSpPr>
          <p:cNvPr id="17" name="テキスト ボックス 16">
            <a:extLst>
              <a:ext uri="{FF2B5EF4-FFF2-40B4-BE49-F238E27FC236}">
                <a16:creationId xmlns:a16="http://schemas.microsoft.com/office/drawing/2014/main" id="{E3059E2B-28C2-6DE7-DDC8-72B9622D26F5}"/>
              </a:ext>
            </a:extLst>
          </p:cNvPr>
          <p:cNvSpPr txBox="1"/>
          <p:nvPr/>
        </p:nvSpPr>
        <p:spPr>
          <a:xfrm>
            <a:off x="11005783" y="1188066"/>
            <a:ext cx="4876881" cy="288000"/>
          </a:xfrm>
          <a:prstGeom prst="rect">
            <a:avLst/>
          </a:prstGeom>
          <a:solidFill>
            <a:srgbClr val="5B9BD5">
              <a:lumMod val="50000"/>
            </a:srgbClr>
          </a:solidFill>
          <a:ln>
            <a:noFill/>
          </a:ln>
        </p:spPr>
        <p:txBody>
          <a:bodyPr wrap="square" tIns="0" rtlCol="0">
            <a:noAutofit/>
          </a:bodyPr>
          <a:lstStyle/>
          <a:p>
            <a:pPr defTabSz="316519" fontAlgn="auto">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rPr>
              <a:t>１．物流の効率化</a:t>
            </a:r>
          </a:p>
        </p:txBody>
      </p:sp>
      <p:sp>
        <p:nvSpPr>
          <p:cNvPr id="18" name="テキスト ボックス 17">
            <a:extLst>
              <a:ext uri="{FF2B5EF4-FFF2-40B4-BE49-F238E27FC236}">
                <a16:creationId xmlns:a16="http://schemas.microsoft.com/office/drawing/2014/main" id="{3B8598E4-5E04-92A9-CEAA-468F1DBBA4E9}"/>
              </a:ext>
            </a:extLst>
          </p:cNvPr>
          <p:cNvSpPr txBox="1"/>
          <p:nvPr/>
        </p:nvSpPr>
        <p:spPr>
          <a:xfrm>
            <a:off x="10929664" y="1445434"/>
            <a:ext cx="4860000" cy="5474527"/>
          </a:xfrm>
          <a:prstGeom prst="rect">
            <a:avLst/>
          </a:prstGeom>
          <a:noFill/>
        </p:spPr>
        <p:txBody>
          <a:bodyPr wrap="square" rtlCol="0" anchor="t" anchorCtr="0">
            <a:noAutofit/>
          </a:bodyPr>
          <a:lstStyle/>
          <a:p>
            <a:pPr defTabSz="316519" fontAlgn="auto">
              <a:spcBef>
                <a:spcPts val="300"/>
              </a:spcBef>
              <a:spcAft>
                <a:spcPts val="0"/>
              </a:spcAft>
            </a:pPr>
            <a:r>
              <a:rPr lang="ja-JP" altLang="en-US" sz="1200" b="1" dirty="0">
                <a:latin typeface="Meiryo UI" panose="020B0604030504040204" pitchFamily="50" charset="-128"/>
                <a:ea typeface="Meiryo UI" panose="020B0604030504040204" pitchFamily="50" charset="-128"/>
              </a:rPr>
              <a:t>○即効性のある設備投資・物流</a:t>
            </a:r>
            <a:r>
              <a:rPr lang="en-US" altLang="ja-JP" sz="1200" b="1" dirty="0">
                <a:latin typeface="Meiryo UI" panose="020B0604030504040204" pitchFamily="50" charset="-128"/>
                <a:ea typeface="Meiryo UI" panose="020B0604030504040204" pitchFamily="50" charset="-128"/>
              </a:rPr>
              <a:t>DX</a:t>
            </a:r>
            <a:r>
              <a:rPr lang="ja-JP" altLang="en-US" sz="1200" b="1" dirty="0">
                <a:latin typeface="Meiryo UI" panose="020B0604030504040204" pitchFamily="50" charset="-128"/>
                <a:ea typeface="Meiryo UI" panose="020B0604030504040204" pitchFamily="50" charset="-128"/>
              </a:rPr>
              <a:t>の推</a:t>
            </a:r>
            <a:r>
              <a:rPr lang="ja-JP" altLang="en-US" sz="1200" dirty="0">
                <a:latin typeface="Meiryo UI" panose="020B0604030504040204" pitchFamily="50" charset="-128"/>
                <a:ea typeface="Meiryo UI" panose="020B0604030504040204" pitchFamily="50" charset="-128"/>
              </a:rPr>
              <a:t>進</a:t>
            </a:r>
            <a:endParaRPr lang="en-US" altLang="ja-JP" sz="120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300"/>
              </a:spcBef>
              <a:spcAft>
                <a:spcPts val="0"/>
              </a:spcAft>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・物流事業者や荷主企業の物流施設の自動化・機械化の推進、効率化・省人化やドローンを用いた配送により人手不足へ対応</a:t>
            </a:r>
            <a:endParaRPr lang="en-US" altLang="ja-JP" sz="110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・港湾物流効率化に向けた「ヒトを支援する</a:t>
            </a:r>
            <a:r>
              <a:rPr lang="en-US" altLang="ja-JP" sz="1100" dirty="0">
                <a:latin typeface="Meiryo UI" panose="020B0604030504040204" pitchFamily="50" charset="-128"/>
                <a:ea typeface="Meiryo UI" panose="020B0604030504040204" pitchFamily="50" charset="-128"/>
              </a:rPr>
              <a:t>AI</a:t>
            </a:r>
            <a:r>
              <a:rPr lang="ja-JP" altLang="en-US" sz="1100" dirty="0">
                <a:latin typeface="Meiryo UI" panose="020B0604030504040204" pitchFamily="50" charset="-128"/>
                <a:ea typeface="Meiryo UI" panose="020B0604030504040204" pitchFamily="50" charset="-128"/>
              </a:rPr>
              <a:t>ターミナル」の深化や港湾物流手続等を電子化する「サイバーポート」を推進等</a:t>
            </a:r>
            <a:endParaRPr lang="en-US" altLang="ja-JP" sz="1100" dirty="0">
              <a:latin typeface="Meiryo UI" panose="020B0604030504040204" pitchFamily="50" charset="-128"/>
              <a:ea typeface="Meiryo UI" panose="020B0604030504040204" pitchFamily="50" charset="-128"/>
            </a:endParaRPr>
          </a:p>
          <a:p>
            <a:pPr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・高速道路での自動運転トラックを対象とした路車協調システム等の実証実験等</a:t>
            </a:r>
            <a:endParaRPr lang="en-US" altLang="ja-JP" sz="1200" dirty="0">
              <a:latin typeface="Meiryo UI" panose="020B0604030504040204" pitchFamily="50" charset="-128"/>
              <a:ea typeface="Meiryo UI" panose="020B0604030504040204" pitchFamily="50" charset="-128"/>
            </a:endParaRPr>
          </a:p>
          <a:p>
            <a:pPr defTabSz="316519" fontAlgn="auto">
              <a:lnSpc>
                <a:spcPts val="1200"/>
              </a:lnSpc>
              <a:spcBef>
                <a:spcPts val="600"/>
              </a:spcBef>
              <a:spcAft>
                <a:spcPts val="0"/>
              </a:spcAft>
            </a:pPr>
            <a:r>
              <a:rPr lang="ja-JP" altLang="en-US" sz="1200" b="1" dirty="0">
                <a:latin typeface="Meiryo UI" panose="020B0604030504040204" pitchFamily="50" charset="-128"/>
                <a:ea typeface="Meiryo UI" panose="020B0604030504040204" pitchFamily="50" charset="-128"/>
              </a:rPr>
              <a:t>○モーダルシフトの推進</a:t>
            </a:r>
            <a:endParaRPr lang="en-US" altLang="ja-JP" sz="1200" b="1" dirty="0">
              <a:latin typeface="Meiryo UI" panose="020B0604030504040204" pitchFamily="50" charset="-128"/>
              <a:ea typeface="Meiryo UI" panose="020B0604030504040204" pitchFamily="50" charset="-128"/>
            </a:endParaRPr>
          </a:p>
          <a:p>
            <a:pPr marL="271463" indent="-271463" defTabSz="316519" fontAlgn="auto">
              <a:lnSpc>
                <a:spcPts val="1100"/>
              </a:lnSpc>
              <a:spcBef>
                <a:spcPts val="0"/>
              </a:spcBef>
              <a:spcAft>
                <a:spcPts val="0"/>
              </a:spcAft>
            </a:pPr>
            <a:r>
              <a:rPr lang="ja-JP" altLang="en-US" sz="1100" dirty="0">
                <a:latin typeface="Meiryo UI" panose="020B0604030504040204" pitchFamily="50" charset="-128"/>
                <a:ea typeface="Meiryo UI" panose="020B0604030504040204" pitchFamily="50" charset="-128"/>
              </a:rPr>
              <a:t>    ・鉄道（コンテナ貨物）、内航（フェリー・</a:t>
            </a:r>
            <a:r>
              <a:rPr lang="en-US" altLang="ja-JP" sz="1100" dirty="0">
                <a:latin typeface="Meiryo UI" panose="020B0604030504040204" pitchFamily="50" charset="-128"/>
                <a:ea typeface="Meiryo UI" panose="020B0604030504040204" pitchFamily="50" charset="-128"/>
              </a:rPr>
              <a:t>RORO</a:t>
            </a:r>
            <a:r>
              <a:rPr lang="ja-JP" altLang="en-US" sz="1100" dirty="0">
                <a:latin typeface="Meiryo UI" panose="020B0604030504040204" pitchFamily="50" charset="-128"/>
                <a:ea typeface="Meiryo UI" panose="020B0604030504040204" pitchFamily="50" charset="-128"/>
              </a:rPr>
              <a:t>船等）の輸送量・輸送分担率を今後</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年程度で倍増</a:t>
            </a:r>
          </a:p>
          <a:p>
            <a:pPr marL="271463" indent="-271463" defTabSz="316519" fontAlgn="auto">
              <a:lnSpc>
                <a:spcPts val="1100"/>
              </a:lnSpc>
              <a:spcBef>
                <a:spcPts val="0"/>
              </a:spcBef>
              <a:spcAft>
                <a:spcPts val="0"/>
              </a:spcAft>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31ft</a:t>
            </a:r>
            <a:r>
              <a:rPr lang="ja-JP" altLang="en-US" sz="1100" dirty="0">
                <a:latin typeface="Meiryo UI" panose="020B0604030504040204" pitchFamily="50" charset="-128"/>
                <a:ea typeface="Meiryo UI" panose="020B0604030504040204" pitchFamily="50" charset="-128"/>
              </a:rPr>
              <a:t>コンテナの利用拡大を優先的に促進しつつ、中長期的に</a:t>
            </a:r>
            <a:r>
              <a:rPr lang="en-US" altLang="ja-JP" sz="1100" dirty="0">
                <a:latin typeface="Meiryo UI" panose="020B0604030504040204" pitchFamily="50" charset="-128"/>
                <a:ea typeface="Meiryo UI" panose="020B0604030504040204" pitchFamily="50" charset="-128"/>
              </a:rPr>
              <a:t>40ft</a:t>
            </a:r>
            <a:r>
              <a:rPr lang="ja-JP" altLang="en-US" sz="1100" dirty="0">
                <a:latin typeface="Meiryo UI" panose="020B0604030504040204" pitchFamily="50" charset="-128"/>
                <a:ea typeface="Meiryo UI" panose="020B0604030504040204" pitchFamily="50" charset="-128"/>
              </a:rPr>
              <a:t>コンテナの利用拡大も促進</a:t>
            </a:r>
            <a:endParaRPr lang="en-US" altLang="ja-JP" sz="1200" dirty="0">
              <a:latin typeface="Meiryo UI" panose="020B0604030504040204" pitchFamily="50" charset="-128"/>
              <a:ea typeface="Meiryo UI" panose="020B0604030504040204" pitchFamily="50" charset="-128"/>
            </a:endParaRPr>
          </a:p>
          <a:p>
            <a:pPr defTabSz="316519" fontAlgn="auto">
              <a:lnSpc>
                <a:spcPts val="1200"/>
              </a:lnSpc>
              <a:spcBef>
                <a:spcPts val="600"/>
              </a:spcBef>
              <a:spcAft>
                <a:spcPts val="0"/>
              </a:spcAft>
            </a:pPr>
            <a:r>
              <a:rPr lang="ja-JP" altLang="en-US" sz="1200" b="1" dirty="0">
                <a:latin typeface="Meiryo UI" panose="020B0604030504040204" pitchFamily="50" charset="-128"/>
                <a:ea typeface="Meiryo UI" panose="020B0604030504040204" pitchFamily="50" charset="-128"/>
              </a:rPr>
              <a:t>○トラック運転手の労働負担の軽減、担い手の多様化の推進</a:t>
            </a:r>
            <a:endParaRPr lang="en-US" altLang="ja-JP" sz="1200" b="1"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・荷役作業の負担軽減や輸送効率化に資する機器・システムの導入等により、快適で働きやすい職場環境の整備を促進</a:t>
            </a:r>
            <a:endParaRPr lang="en-US" altLang="ja-JP" sz="110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100" dirty="0">
                <a:latin typeface="Meiryo UI" panose="020B0604030504040204" pitchFamily="50" charset="-128"/>
                <a:ea typeface="Meiryo UI" panose="020B0604030504040204" pitchFamily="50" charset="-128"/>
              </a:rPr>
              <a:t>　　・労働生産性の向上に資する車両を運転するための免許の取得等のトラック運転手のスキルアップを支援</a:t>
            </a:r>
            <a:endParaRPr lang="en-US" altLang="ja-JP" sz="1100" dirty="0">
              <a:latin typeface="Meiryo UI" panose="020B0604030504040204" pitchFamily="50" charset="-128"/>
              <a:ea typeface="Meiryo UI" panose="020B0604030504040204" pitchFamily="50" charset="-128"/>
            </a:endParaRPr>
          </a:p>
          <a:p>
            <a:pPr defTabSz="316519" fontAlgn="auto">
              <a:lnSpc>
                <a:spcPts val="1200"/>
              </a:lnSpc>
              <a:spcBef>
                <a:spcPts val="600"/>
              </a:spcBef>
              <a:spcAft>
                <a:spcPts val="0"/>
              </a:spcAft>
            </a:pPr>
            <a:r>
              <a:rPr lang="ja-JP" altLang="en-US" sz="1200" b="1" dirty="0">
                <a:latin typeface="Meiryo UI" panose="020B0604030504040204" pitchFamily="50" charset="-128"/>
                <a:ea typeface="Meiryo UI" panose="020B0604030504040204" pitchFamily="50" charset="-128"/>
              </a:rPr>
              <a:t>○物流拠点の機能強化や物流ネットワークの形成支援</a:t>
            </a:r>
            <a:endParaRPr lang="en-US" altLang="ja-JP" sz="1200" b="1" dirty="0">
              <a:latin typeface="Meiryo UI" panose="020B0604030504040204" pitchFamily="50" charset="-128"/>
              <a:ea typeface="Meiryo UI" panose="020B0604030504040204" pitchFamily="50" charset="-128"/>
            </a:endParaRPr>
          </a:p>
          <a:p>
            <a:pPr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・農産品等の流通網の強化（中継輸送等の推進）</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・物流施設の非常用電源設備の導入促進等による物流施設の災害対応能力の強化等の推進</a:t>
            </a:r>
          </a:p>
          <a:p>
            <a:pPr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・モーダルシフト等に対応するための港湾施設の整備等を推進</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・高規格道路整備や渋滞対策、</a:t>
            </a:r>
            <a:r>
              <a:rPr lang="en-US" altLang="ja-JP" sz="1050" dirty="0">
                <a:latin typeface="Meiryo UI" panose="020B0604030504040204" pitchFamily="50" charset="-128"/>
                <a:ea typeface="Meiryo UI" panose="020B0604030504040204" pitchFamily="50" charset="-128"/>
              </a:rPr>
              <a:t>IC</a:t>
            </a:r>
            <a:r>
              <a:rPr lang="ja-JP" altLang="en-US" sz="1050" dirty="0">
                <a:latin typeface="Meiryo UI" panose="020B0604030504040204" pitchFamily="50" charset="-128"/>
                <a:ea typeface="Meiryo UI" panose="020B0604030504040204" pitchFamily="50" charset="-128"/>
              </a:rPr>
              <a:t>・空港・港湾等へのアクセス道路の整備に対する支援による物流ネットワークの強化</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lnSpc>
                <a:spcPts val="1200"/>
              </a:lnSpc>
              <a:spcBef>
                <a:spcPts val="0"/>
              </a:spcBef>
              <a:spcAft>
                <a:spcPts val="0"/>
              </a:spcAft>
            </a:pPr>
            <a:r>
              <a:rPr lang="ja-JP" altLang="en-US" sz="1050" dirty="0">
                <a:latin typeface="Meiryo UI" panose="020B0604030504040204" pitchFamily="50" charset="-128"/>
                <a:ea typeface="Meiryo UI" panose="020B0604030504040204" pitchFamily="50" charset="-128"/>
              </a:rPr>
              <a:t>　　・トラックドライバーの確実な休憩機会の確保のため、</a:t>
            </a:r>
            <a:r>
              <a:rPr lang="en-US" altLang="ja-JP" sz="1050" dirty="0">
                <a:latin typeface="Meiryo UI" panose="020B0604030504040204" pitchFamily="50" charset="-128"/>
                <a:ea typeface="Meiryo UI" panose="020B0604030504040204" pitchFamily="50" charset="-128"/>
              </a:rPr>
              <a:t>SA</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PA</a:t>
            </a:r>
            <a:r>
              <a:rPr lang="ja-JP" altLang="en-US" sz="1050" dirty="0">
                <a:latin typeface="Meiryo UI" panose="020B0604030504040204" pitchFamily="50" charset="-128"/>
                <a:ea typeface="Meiryo UI" panose="020B0604030504040204" pitchFamily="50" charset="-128"/>
              </a:rPr>
              <a:t>における大型車駐車マスの拡充や駐車マス予約制度の導入などの取り組みの推進</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spcBef>
                <a:spcPts val="0"/>
              </a:spcBef>
              <a:spcAft>
                <a:spcPts val="0"/>
              </a:spcAft>
            </a:pPr>
            <a:endParaRPr lang="en-US" altLang="ja-JP" sz="500" dirty="0">
              <a:latin typeface="Meiryo UI" panose="020B0604030504040204" pitchFamily="50" charset="-128"/>
              <a:ea typeface="Meiryo UI" panose="020B0604030504040204" pitchFamily="50" charset="-128"/>
            </a:endParaRPr>
          </a:p>
          <a:p>
            <a:pPr defTabSz="316519" fontAlgn="auto">
              <a:lnSpc>
                <a:spcPts val="1400"/>
              </a:lnSpc>
              <a:spcBef>
                <a:spcPts val="0"/>
              </a:spcBef>
              <a:spcAft>
                <a:spcPts val="0"/>
              </a:spcAft>
            </a:pPr>
            <a:r>
              <a:rPr lang="ja-JP" altLang="en-US" sz="1200" b="1" dirty="0">
                <a:latin typeface="Meiryo UI" panose="020B0604030504040204" pitchFamily="50" charset="-128"/>
                <a:ea typeface="Meiryo UI" panose="020B0604030504040204" pitchFamily="50" charset="-128"/>
              </a:rPr>
              <a:t>○標準仕様のパレット導入や物流データの標準化・連携の促進</a:t>
            </a:r>
            <a:endParaRPr lang="en-US" altLang="ja-JP" sz="1200" b="1" dirty="0">
              <a:latin typeface="Meiryo UI" panose="020B0604030504040204" pitchFamily="50" charset="-128"/>
              <a:ea typeface="Meiryo UI" panose="020B0604030504040204" pitchFamily="50" charset="-128"/>
            </a:endParaRPr>
          </a:p>
          <a:p>
            <a:pPr marL="174625" indent="-174625" defTabSz="316519" fontAlgn="auto">
              <a:lnSpc>
                <a:spcPts val="1400"/>
              </a:lnSpc>
              <a:spcBef>
                <a:spcPts val="0"/>
              </a:spcBef>
              <a:spcAft>
                <a:spcPts val="0"/>
              </a:spcAft>
            </a:pPr>
            <a:r>
              <a:rPr lang="ja-JP" altLang="en-US" sz="1200" b="1" dirty="0">
                <a:latin typeface="Meiryo UI" panose="020B0604030504040204" pitchFamily="50" charset="-128"/>
                <a:ea typeface="Meiryo UI" panose="020B0604030504040204" pitchFamily="50" charset="-128"/>
              </a:rPr>
              <a:t>○燃油価格高騰等を踏まえた物流</a:t>
            </a:r>
            <a:r>
              <a:rPr lang="en-US" altLang="ja-JP" sz="1200" b="1" dirty="0">
                <a:latin typeface="Meiryo UI" panose="020B0604030504040204" pitchFamily="50" charset="-128"/>
                <a:ea typeface="Meiryo UI" panose="020B0604030504040204" pitchFamily="50" charset="-128"/>
              </a:rPr>
              <a:t>GX</a:t>
            </a:r>
            <a:r>
              <a:rPr lang="ja-JP" altLang="en-US" sz="1200" b="1" dirty="0">
                <a:latin typeface="Meiryo UI" panose="020B0604030504040204" pitchFamily="50" charset="-128"/>
                <a:ea typeface="Meiryo UI" panose="020B0604030504040204" pitchFamily="50" charset="-128"/>
              </a:rPr>
              <a:t>の推進（物流拠点の脱炭素化、車両の</a:t>
            </a:r>
            <a:r>
              <a:rPr lang="en-US" altLang="ja-JP" sz="1200" b="1" dirty="0">
                <a:latin typeface="Meiryo UI" panose="020B0604030504040204" pitchFamily="50" charset="-128"/>
                <a:ea typeface="Meiryo UI" panose="020B0604030504040204" pitchFamily="50" charset="-128"/>
              </a:rPr>
              <a:t>EV</a:t>
            </a:r>
            <a:r>
              <a:rPr lang="ja-JP" altLang="en-US" sz="1200" b="1" dirty="0">
                <a:latin typeface="Meiryo UI" panose="020B0604030504040204" pitchFamily="50" charset="-128"/>
                <a:ea typeface="Meiryo UI" panose="020B0604030504040204" pitchFamily="50" charset="-128"/>
              </a:rPr>
              <a:t>化等）</a:t>
            </a:r>
            <a:endParaRPr lang="en-US" altLang="ja-JP" sz="1200" b="1" dirty="0">
              <a:latin typeface="Meiryo UI" panose="020B0604030504040204" pitchFamily="50" charset="-128"/>
              <a:ea typeface="Meiryo UI" panose="020B0604030504040204" pitchFamily="50" charset="-128"/>
            </a:endParaRPr>
          </a:p>
          <a:p>
            <a:pPr defTabSz="316519" fontAlgn="auto">
              <a:lnSpc>
                <a:spcPts val="1400"/>
              </a:lnSpc>
              <a:spcBef>
                <a:spcPts val="0"/>
              </a:spcBef>
              <a:spcAft>
                <a:spcPts val="0"/>
              </a:spcAft>
            </a:pPr>
            <a:r>
              <a:rPr lang="ja-JP" altLang="en-US" sz="1200" b="1" dirty="0">
                <a:latin typeface="Meiryo UI" panose="020B0604030504040204" pitchFamily="50" charset="-128"/>
                <a:ea typeface="Meiryo UI" panose="020B0604030504040204" pitchFamily="50" charset="-128"/>
              </a:rPr>
              <a:t>○高速道路料金の大口・多頻度割引の拡充措置の継続</a:t>
            </a:r>
            <a:endParaRPr lang="en-US" altLang="ja-JP" sz="1200" b="1" dirty="0">
              <a:latin typeface="Meiryo UI" panose="020B0604030504040204" pitchFamily="50" charset="-128"/>
              <a:ea typeface="Meiryo UI" panose="020B0604030504040204" pitchFamily="50" charset="-128"/>
            </a:endParaRPr>
          </a:p>
          <a:p>
            <a:pPr defTabSz="316519" fontAlgn="auto">
              <a:lnSpc>
                <a:spcPts val="1400"/>
              </a:lnSpc>
              <a:spcBef>
                <a:spcPts val="0"/>
              </a:spcBef>
              <a:spcAft>
                <a:spcPts val="0"/>
              </a:spcAft>
            </a:pPr>
            <a:r>
              <a:rPr lang="ja-JP" altLang="en-US" sz="1200" b="1" dirty="0">
                <a:latin typeface="Meiryo UI" panose="020B0604030504040204" pitchFamily="50" charset="-128"/>
                <a:ea typeface="Meiryo UI" panose="020B0604030504040204" pitchFamily="50" charset="-128"/>
              </a:rPr>
              <a:t>○道路情報の電子化の推進等による特殊車両通行制度の利便性向上</a:t>
            </a:r>
            <a:endParaRPr lang="en-US" altLang="ja-JP" sz="1200" b="1"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DD1CADF-AB00-E969-A5AC-A593D1E9EE4E}"/>
              </a:ext>
            </a:extLst>
          </p:cNvPr>
          <p:cNvSpPr txBox="1"/>
          <p:nvPr/>
        </p:nvSpPr>
        <p:spPr>
          <a:xfrm>
            <a:off x="15915157" y="1188066"/>
            <a:ext cx="4878000" cy="288000"/>
          </a:xfrm>
          <a:prstGeom prst="rect">
            <a:avLst/>
          </a:prstGeom>
          <a:solidFill>
            <a:srgbClr val="5B9BD5">
              <a:lumMod val="50000"/>
            </a:srgbClr>
          </a:solidFill>
          <a:ln>
            <a:noFill/>
          </a:ln>
        </p:spPr>
        <p:txBody>
          <a:bodyPr wrap="square" tIns="0" rtlCol="0">
            <a:noAutofit/>
          </a:bodyPr>
          <a:lstStyle/>
          <a:p>
            <a:pPr defTabSz="316519" fontAlgn="auto">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rPr>
              <a:t>２．荷主・消費者の行動変容</a:t>
            </a:r>
          </a:p>
        </p:txBody>
      </p:sp>
      <p:sp>
        <p:nvSpPr>
          <p:cNvPr id="20" name="テキスト ボックス 19">
            <a:extLst>
              <a:ext uri="{FF2B5EF4-FFF2-40B4-BE49-F238E27FC236}">
                <a16:creationId xmlns:a16="http://schemas.microsoft.com/office/drawing/2014/main" id="{2C215F84-F911-9E69-E61F-04D1792EF337}"/>
              </a:ext>
            </a:extLst>
          </p:cNvPr>
          <p:cNvSpPr txBox="1"/>
          <p:nvPr/>
        </p:nvSpPr>
        <p:spPr>
          <a:xfrm>
            <a:off x="15915157" y="1413579"/>
            <a:ext cx="4860000" cy="995320"/>
          </a:xfrm>
          <a:prstGeom prst="rect">
            <a:avLst/>
          </a:prstGeom>
          <a:noFill/>
        </p:spPr>
        <p:txBody>
          <a:bodyPr wrap="square" tIns="72000" rtlCol="0" anchor="t" anchorCtr="0">
            <a:noAutofit/>
          </a:bodyPr>
          <a:lstStyle/>
          <a:p>
            <a:pPr defTabSz="316519" fontAlgn="auto">
              <a:spcBef>
                <a:spcPts val="30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○宅配の再配達率を半減する緊急的な取組</a:t>
            </a:r>
            <a:endParaRPr lang="en-US" altLang="ja-JP" sz="1200" b="1" dirty="0">
              <a:solidFill>
                <a:prstClr val="black"/>
              </a:solidFill>
              <a:latin typeface="Meiryo UI" panose="020B0604030504040204" pitchFamily="50" charset="-128"/>
              <a:ea typeface="Meiryo UI" panose="020B0604030504040204" pitchFamily="50" charset="-128"/>
            </a:endParaRPr>
          </a:p>
          <a:p>
            <a:pPr marL="271463" indent="-271463" defTabSz="316519"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・ポイント還元を通じ、コンビニ受取等柔軟な受取方法やゆとりを持った配送日時の指定等を</a:t>
            </a:r>
            <a:r>
              <a:rPr lang="ja-JP" altLang="en-US" sz="1100" dirty="0">
                <a:latin typeface="Meiryo UI" panose="020B0604030504040204" pitchFamily="50" charset="-128"/>
                <a:ea typeface="Meiryo UI" panose="020B0604030504040204" pitchFamily="50" charset="-128"/>
              </a:rPr>
              <a:t>促す仕組みの社会実装に向けた実証事業を実施</a:t>
            </a:r>
            <a:endParaRPr lang="en-US" altLang="ja-JP" sz="1100" dirty="0">
              <a:latin typeface="Meiryo UI" panose="020B0604030504040204" pitchFamily="50" charset="-128"/>
              <a:ea typeface="Meiryo UI" panose="020B0604030504040204" pitchFamily="50" charset="-128"/>
            </a:endParaRPr>
          </a:p>
          <a:p>
            <a:pPr defTabSz="316519" fontAlgn="auto">
              <a:spcBef>
                <a:spcPts val="60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○政府広報やメディアを通じた意識改革・行動変容の促進</a:t>
            </a:r>
            <a:r>
              <a:rPr lang="ja-JP" altLang="en-US" sz="1200" b="1" dirty="0">
                <a:latin typeface="Meiryo UI" panose="020B0604030504040204" pitchFamily="50" charset="-128"/>
                <a:ea typeface="Meiryo UI" panose="020B0604030504040204" pitchFamily="50" charset="-128"/>
              </a:rPr>
              <a:t>強化</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9DCAFDC1-F0C8-1EE2-BC0A-8EC9AF3420C8}"/>
              </a:ext>
            </a:extLst>
          </p:cNvPr>
          <p:cNvSpPr txBox="1"/>
          <p:nvPr/>
        </p:nvSpPr>
        <p:spPr>
          <a:xfrm>
            <a:off x="15915157" y="2379576"/>
            <a:ext cx="4878000" cy="288000"/>
          </a:xfrm>
          <a:prstGeom prst="rect">
            <a:avLst/>
          </a:prstGeom>
          <a:solidFill>
            <a:srgbClr val="5B9BD5">
              <a:lumMod val="50000"/>
            </a:srgbClr>
          </a:solidFill>
          <a:ln>
            <a:noFill/>
          </a:ln>
        </p:spPr>
        <p:txBody>
          <a:bodyPr wrap="square" tIns="0" rtlCol="0">
            <a:noAutofit/>
          </a:bodyPr>
          <a:lstStyle/>
          <a:p>
            <a:pPr defTabSz="316519" fontAlgn="auto">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rPr>
              <a:t>３．商慣行の見直し</a:t>
            </a:r>
          </a:p>
        </p:txBody>
      </p:sp>
      <p:sp>
        <p:nvSpPr>
          <p:cNvPr id="22" name="テキスト ボックス 21">
            <a:extLst>
              <a:ext uri="{FF2B5EF4-FFF2-40B4-BE49-F238E27FC236}">
                <a16:creationId xmlns:a16="http://schemas.microsoft.com/office/drawing/2014/main" id="{00D0148D-3B4B-9C1E-6605-BE09C261996A}"/>
              </a:ext>
            </a:extLst>
          </p:cNvPr>
          <p:cNvSpPr txBox="1"/>
          <p:nvPr/>
        </p:nvSpPr>
        <p:spPr>
          <a:xfrm>
            <a:off x="15915157" y="2667576"/>
            <a:ext cx="4860000" cy="2116153"/>
          </a:xfrm>
          <a:prstGeom prst="rect">
            <a:avLst/>
          </a:prstGeom>
          <a:noFill/>
        </p:spPr>
        <p:txBody>
          <a:bodyPr wrap="square" tIns="108000" rtlCol="0" anchor="t" anchorCtr="0">
            <a:noAutofit/>
          </a:bodyPr>
          <a:lstStyle/>
          <a:p>
            <a:pPr defTabSz="316519" fontAlgn="auto">
              <a:lnSpc>
                <a:spcPct val="80000"/>
              </a:lnSpc>
              <a:spcBef>
                <a:spcPts val="300"/>
              </a:spcBef>
              <a:spcAft>
                <a:spcPts val="0"/>
              </a:spcAft>
            </a:pPr>
            <a:r>
              <a:rPr lang="ja-JP" altLang="en-US" sz="1200" b="1" dirty="0">
                <a:latin typeface="Meiryo UI" panose="020B0604030504040204" pitchFamily="50" charset="-128"/>
                <a:ea typeface="Meiryo UI" panose="020B0604030504040204" pitchFamily="50" charset="-128"/>
              </a:rPr>
              <a:t>○</a:t>
            </a:r>
            <a:r>
              <a:rPr lang="ja-JP" altLang="en-US" sz="1200" b="1" spc="-50" dirty="0">
                <a:latin typeface="Meiryo UI" panose="020B0604030504040204" pitchFamily="50" charset="-128"/>
                <a:ea typeface="Meiryo UI" panose="020B0604030504040204" pitchFamily="50" charset="-128"/>
              </a:rPr>
              <a:t>トラック</a:t>
            </a:r>
            <a:r>
              <a:rPr lang="en-US" altLang="ja-JP" sz="1200" b="1" spc="-50" dirty="0">
                <a:latin typeface="Meiryo UI" panose="020B0604030504040204" pitchFamily="50" charset="-128"/>
                <a:ea typeface="Meiryo UI" panose="020B0604030504040204" pitchFamily="50" charset="-128"/>
              </a:rPr>
              <a:t>G</a:t>
            </a:r>
            <a:r>
              <a:rPr lang="ja-JP" altLang="en-US" sz="1200" b="1" spc="-50" dirty="0">
                <a:latin typeface="Meiryo UI" panose="020B0604030504040204" pitchFamily="50" charset="-128"/>
                <a:ea typeface="Meiryo UI" panose="020B0604030504040204" pitchFamily="50" charset="-128"/>
              </a:rPr>
              <a:t>メンによる荷主・元請事業者の監視体制の強化 </a:t>
            </a:r>
            <a:r>
              <a:rPr lang="en-US" altLang="ja-JP" sz="1200" b="1" spc="-50" dirty="0">
                <a:latin typeface="Meiryo UI" panose="020B0604030504040204" pitchFamily="50" charset="-128"/>
                <a:ea typeface="Meiryo UI" panose="020B0604030504040204" pitchFamily="50" charset="-128"/>
              </a:rPr>
              <a:t>(</a:t>
            </a:r>
            <a:r>
              <a:rPr lang="ja-JP" altLang="en-US" sz="1200" b="1" spc="-50" dirty="0">
                <a:latin typeface="Meiryo UI" panose="020B0604030504040204" pitchFamily="50" charset="-128"/>
                <a:ea typeface="Meiryo UI" panose="020B0604030504040204" pitchFamily="50" charset="-128"/>
              </a:rPr>
              <a:t>「集中監視月間」（</a:t>
            </a:r>
            <a:r>
              <a:rPr lang="en-US" altLang="ja-JP" sz="1200" b="1" spc="-50" dirty="0">
                <a:latin typeface="Meiryo UI" panose="020B0604030504040204" pitchFamily="50" charset="-128"/>
                <a:ea typeface="Meiryo UI" panose="020B0604030504040204" pitchFamily="50" charset="-128"/>
              </a:rPr>
              <a:t>11</a:t>
            </a:r>
            <a:r>
              <a:rPr lang="ja-JP" altLang="en-US" sz="1200" b="1" spc="-50" dirty="0">
                <a:latin typeface="Meiryo UI" panose="020B0604030504040204" pitchFamily="50" charset="-128"/>
                <a:ea typeface="Meiryo UI" panose="020B0604030504040204" pitchFamily="50" charset="-128"/>
              </a:rPr>
              <a:t>～</a:t>
            </a:r>
            <a:r>
              <a:rPr lang="en-US" altLang="ja-JP" sz="1200" b="1" spc="-50" dirty="0">
                <a:latin typeface="Meiryo UI" panose="020B0604030504040204" pitchFamily="50" charset="-128"/>
                <a:ea typeface="Meiryo UI" panose="020B0604030504040204" pitchFamily="50" charset="-128"/>
              </a:rPr>
              <a:t>12</a:t>
            </a:r>
            <a:r>
              <a:rPr lang="ja-JP" altLang="en-US" sz="1200" b="1" spc="-50" dirty="0">
                <a:latin typeface="Meiryo UI" panose="020B0604030504040204" pitchFamily="50" charset="-128"/>
                <a:ea typeface="Meiryo UI" panose="020B0604030504040204" pitchFamily="50" charset="-128"/>
              </a:rPr>
              <a:t>月）の創設</a:t>
            </a:r>
            <a:r>
              <a:rPr lang="en-US" altLang="ja-JP" sz="1200" b="1" spc="-50" dirty="0">
                <a:latin typeface="Meiryo UI" panose="020B0604030504040204" pitchFamily="50" charset="-128"/>
                <a:ea typeface="Meiryo UI" panose="020B0604030504040204" pitchFamily="50" charset="-128"/>
              </a:rPr>
              <a:t>)</a:t>
            </a:r>
          </a:p>
          <a:p>
            <a:pPr marL="271463" indent="-271463" defTabSz="316519" fontAlgn="auto">
              <a:lnSpc>
                <a:spcPct val="80000"/>
              </a:lnSpc>
              <a:spcBef>
                <a:spcPts val="0"/>
              </a:spcBef>
              <a:spcAft>
                <a:spcPts val="0"/>
              </a:spcAft>
            </a:pPr>
            <a:r>
              <a:rPr lang="ja-JP" altLang="en-US" sz="1400" spc="-5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 </a:t>
            </a:r>
            <a:r>
              <a:rPr lang="ja-JP" altLang="en-US" sz="1050" spc="-50" dirty="0">
                <a:latin typeface="Meiryo UI" panose="020B0604030504040204" pitchFamily="50" charset="-128"/>
                <a:ea typeface="Meiryo UI" panose="020B0604030504040204" pitchFamily="50" charset="-128"/>
              </a:rPr>
              <a:t>・荷主による違反原因行為の調査を踏まえた「要請」等の集中実施、国土交通省及び荷主所管・法執行行政機関による連携強化</a:t>
            </a:r>
            <a:r>
              <a:rPr lang="ja-JP" altLang="en-US" sz="1050" dirty="0">
                <a:latin typeface="Meiryo UI" panose="020B0604030504040204" pitchFamily="50" charset="-128"/>
                <a:ea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endParaRPr>
          </a:p>
          <a:p>
            <a:pPr marL="216000" indent="-432000" defTabSz="316519" fontAlgn="auto">
              <a:lnSpc>
                <a:spcPct val="80000"/>
              </a:lnSpc>
              <a:spcBef>
                <a:spcPts val="1000"/>
              </a:spcBef>
              <a:spcAft>
                <a:spcPts val="0"/>
              </a:spcAft>
            </a:pPr>
            <a:r>
              <a:rPr lang="ja-JP" altLang="en-US" sz="1200" b="1" dirty="0">
                <a:latin typeface="Meiryo UI" panose="020B0604030504040204" pitchFamily="50" charset="-128"/>
                <a:ea typeface="Meiryo UI" panose="020B0604030504040204" pitchFamily="50" charset="-128"/>
              </a:rPr>
              <a:t>○現下の物価動向の反映や荷待ち・荷役の対価等の加算による「標準的な運賃」の引き上げ（年内に対応予定）</a:t>
            </a:r>
            <a:endParaRPr lang="en-US" altLang="ja-JP" sz="1200" b="1" dirty="0">
              <a:latin typeface="Meiryo UI" panose="020B0604030504040204" pitchFamily="50" charset="-128"/>
              <a:ea typeface="Meiryo UI" panose="020B0604030504040204" pitchFamily="50" charset="-128"/>
            </a:endParaRPr>
          </a:p>
          <a:p>
            <a:pPr marL="216000" indent="-432000" defTabSz="316519" fontAlgn="auto">
              <a:lnSpc>
                <a:spcPct val="80000"/>
              </a:lnSpc>
              <a:spcBef>
                <a:spcPts val="1000"/>
              </a:spcBef>
              <a:spcAft>
                <a:spcPts val="0"/>
              </a:spcAft>
            </a:pPr>
            <a:r>
              <a:rPr lang="ja-JP" altLang="en-US" sz="1200" b="1" dirty="0">
                <a:latin typeface="Meiryo UI" panose="020B0604030504040204" pitchFamily="50" charset="-128"/>
                <a:ea typeface="Meiryo UI" panose="020B0604030504040204" pitchFamily="50" charset="-128"/>
              </a:rPr>
              <a:t>○適正な運賃の収受、賃上げ等に向け、次期通常国会での法制化を推進</a:t>
            </a:r>
          </a:p>
          <a:p>
            <a:pPr marL="271463" indent="-271463" defTabSz="316519" fontAlgn="auto">
              <a:spcBef>
                <a:spcPts val="0"/>
              </a:spcBef>
              <a:spcAft>
                <a:spcPts val="0"/>
              </a:spcAft>
            </a:pPr>
            <a:r>
              <a:rPr lang="ja-JP" altLang="en-US" sz="120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・大手荷主・物流事業者の荷待ちや荷役時間の短縮に向けた計画作成の義務付け、主務大臣による指導・勧告・命令等</a:t>
            </a:r>
          </a:p>
          <a:p>
            <a:pPr defTabSz="316519" fontAlgn="auto">
              <a:spcBef>
                <a:spcPts val="0"/>
              </a:spcBef>
              <a:spcAft>
                <a:spcPts val="0"/>
              </a:spcAft>
            </a:pPr>
            <a:r>
              <a:rPr lang="ja-JP" altLang="en-US" sz="1050" dirty="0">
                <a:latin typeface="Meiryo UI" panose="020B0604030504040204" pitchFamily="50" charset="-128"/>
                <a:ea typeface="Meiryo UI" panose="020B0604030504040204" pitchFamily="50" charset="-128"/>
              </a:rPr>
              <a:t>　　・大手荷主に対する物流経営責任者の選任の義務付け</a:t>
            </a:r>
            <a:endParaRPr lang="en-US" altLang="ja-JP" sz="1050" dirty="0">
              <a:latin typeface="Meiryo UI" panose="020B0604030504040204" pitchFamily="50" charset="-128"/>
              <a:ea typeface="Meiryo UI" panose="020B0604030504040204" pitchFamily="50" charset="-128"/>
            </a:endParaRPr>
          </a:p>
          <a:p>
            <a:pPr marL="271463" indent="-271463" defTabSz="316519" fontAlgn="auto">
              <a:spcBef>
                <a:spcPts val="0"/>
              </a:spcBef>
              <a:spcAft>
                <a:spcPts val="0"/>
              </a:spcAft>
            </a:pPr>
            <a:r>
              <a:rPr lang="ja-JP" altLang="en-US" sz="1050" dirty="0">
                <a:latin typeface="Meiryo UI" panose="020B0604030504040204" pitchFamily="50" charset="-128"/>
                <a:ea typeface="Meiryo UI" panose="020B0604030504040204" pitchFamily="50" charset="-128"/>
              </a:rPr>
              <a:t>　　・</a:t>
            </a:r>
            <a:r>
              <a:rPr lang="ja-JP" altLang="en-US" sz="1050" spc="-50" dirty="0">
                <a:latin typeface="Meiryo UI" panose="020B0604030504040204" pitchFamily="50" charset="-128"/>
                <a:ea typeface="Meiryo UI" panose="020B0604030504040204" pitchFamily="50" charset="-128"/>
              </a:rPr>
              <a:t>トラック事業における多重下請け構造の是正に向け下請状況を明らかにする実運送体制管理簿の作成、契約時の（電子）書面交付の義務付け</a:t>
            </a:r>
          </a:p>
        </p:txBody>
      </p:sp>
      <p:sp>
        <p:nvSpPr>
          <p:cNvPr id="23" name="スライド番号プレースホルダー 2">
            <a:extLst>
              <a:ext uri="{FF2B5EF4-FFF2-40B4-BE49-F238E27FC236}">
                <a16:creationId xmlns:a16="http://schemas.microsoft.com/office/drawing/2014/main" id="{FBB9C07A-1B97-2E92-4F66-4DD8AF24B398}"/>
              </a:ext>
            </a:extLst>
          </p:cNvPr>
          <p:cNvSpPr txBox="1">
            <a:spLocks/>
          </p:cNvSpPr>
          <p:nvPr/>
        </p:nvSpPr>
        <p:spPr>
          <a:xfrm>
            <a:off x="7749952" y="6353407"/>
            <a:ext cx="2188131" cy="480529"/>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28</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424438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43408F-BB51-4DFA-B1F0-556D548F7ACF}"/>
              </a:ext>
            </a:extLst>
          </p:cNvPr>
          <p:cNvSpPr>
            <a:spLocks noGrp="1"/>
          </p:cNvSpPr>
          <p:nvPr>
            <p:ph type="title"/>
          </p:nvPr>
        </p:nvSpPr>
        <p:spPr/>
        <p:txBody>
          <a:bodyPr/>
          <a:lstStyle/>
          <a:p>
            <a:r>
              <a:rPr lang="ja-JP" altLang="en-US" dirty="0"/>
              <a:t>働きかけが行われるまで</a:t>
            </a:r>
            <a:endParaRPr kumimoji="1" lang="ja-JP" altLang="en-US" dirty="0"/>
          </a:p>
        </p:txBody>
      </p:sp>
      <p:sp>
        <p:nvSpPr>
          <p:cNvPr id="10" name="角丸四角形 1">
            <a:extLst>
              <a:ext uri="{FF2B5EF4-FFF2-40B4-BE49-F238E27FC236}">
                <a16:creationId xmlns:a16="http://schemas.microsoft.com/office/drawing/2014/main" id="{3294DDDD-6BE8-4364-AF70-A311C73224D6}"/>
              </a:ext>
            </a:extLst>
          </p:cNvPr>
          <p:cNvSpPr/>
          <p:nvPr/>
        </p:nvSpPr>
        <p:spPr>
          <a:xfrm>
            <a:off x="301161" y="4646917"/>
            <a:ext cx="9303677" cy="2134386"/>
          </a:xfrm>
          <a:prstGeom prst="roundRect">
            <a:avLst/>
          </a:prstGeom>
          <a:solidFill>
            <a:srgbClr val="CCFFFF">
              <a:alpha val="75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ts val="1800"/>
              </a:lnSpc>
              <a:spcBef>
                <a:spcPts val="0"/>
              </a:spcBef>
              <a:spcAft>
                <a:spcPts val="0"/>
              </a:spcAft>
              <a:buClrTx/>
              <a:buSzTx/>
              <a:buFont typeface="Wingdings" panose="05000000000000000000" pitchFamily="2" charset="2"/>
              <a:buChar char="l"/>
              <a:tabLst/>
              <a:defRPr/>
            </a:pPr>
            <a:r>
              <a:rPr kumimoji="1" lang="ja-JP" altLang="en-US"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rPr>
              <a:t>「働きかけ文書発出とともにヒアリングを実施する場合は、主に以下の流れに沿って実施</a:t>
            </a:r>
            <a:endParaRPr kumimoji="1" lang="en-US" altLang="ja-JP"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a:p>
            <a:pPr marL="273050" marR="0" lvl="0" indent="0" algn="l"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1" lang="ja-JP" altLang="en-US"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a:t>
            </a:r>
            <a:r>
              <a:rPr kumimoji="1" lang="ja-JP" altLang="en-US" sz="16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長時間の荷待ち、運賃・料金の不当な据置</a:t>
            </a:r>
            <a:r>
              <a:rPr lang="ja-JP" altLang="en-US" sz="1600" dirty="0">
                <a:solidFill>
                  <a:srgbClr val="000000"/>
                </a:solidFill>
                <a:latin typeface="Meiryo UI" panose="020B0604030504040204" pitchFamily="50" charset="-128"/>
                <a:ea typeface="Meiryo UI" panose="020B0604030504040204" pitchFamily="50" charset="-128"/>
              </a:rPr>
              <a:t>き</a:t>
            </a:r>
            <a:r>
              <a:rPr kumimoji="1" lang="ja-JP" altLang="en-US" sz="160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rPr>
              <a:t>、</a:t>
            </a:r>
            <a:r>
              <a:rPr kumimoji="1" lang="ja-JP" altLang="en-US" sz="16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過積載の指示等、</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違反原因行為の事実確認</a:t>
            </a:r>
            <a:endParaRPr kumimoji="1" lang="en-US" altLang="ja-JP"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273050" marR="0" lvl="0" indent="0" algn="l"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1" lang="ja-JP" altLang="en-US" sz="16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違反原因行為が事実の場合、早急の解消に向けた</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改善計画の作成・提出</a:t>
            </a:r>
            <a:endParaRPr kumimoji="1" lang="en-US" altLang="ja-JP"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273050" marR="0" lvl="0" indent="0" algn="l"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1" lang="ja-JP" altLang="en-US" sz="16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改善計画には、</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違反原因行為の解消に必要な期間を設定</a:t>
            </a:r>
            <a:r>
              <a:rPr kumimoji="1" lang="ja-JP" altLang="en-US" sz="160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（改善期間：</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概ね</a:t>
            </a:r>
            <a:r>
              <a:rPr kumimoji="1" lang="en-US" altLang="ja-JP"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3</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か月程度</a:t>
            </a:r>
            <a:r>
              <a:rPr kumimoji="1" lang="ja-JP" altLang="en-US" sz="160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a:t>
            </a:r>
            <a:endParaRPr kumimoji="1" lang="en-US" altLang="ja-JP" sz="160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534988" lvl="0" indent="-261938" fontAlgn="auto">
              <a:lnSpc>
                <a:spcPts val="2200"/>
              </a:lnSpc>
              <a:spcBef>
                <a:spcPts val="0"/>
              </a:spcBef>
              <a:spcAft>
                <a:spcPts val="0"/>
              </a:spcAft>
              <a:buFont typeface="Wingdings" panose="05000000000000000000" pitchFamily="2" charset="2"/>
              <a:buChar char="Ø"/>
              <a:defRPr/>
            </a:pPr>
            <a:r>
              <a:rPr kumimoji="1" lang="ja-JP" altLang="en-US" sz="160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取組の確実な実施を指示</a:t>
            </a:r>
            <a:r>
              <a:rPr kumimoji="1" lang="ja-JP" altLang="en-US" sz="16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するとともに、</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進捗状況や改善効果等を定期的に</a:t>
            </a:r>
            <a:r>
              <a:rPr kumimoji="1" lang="ja-JP" altLang="en-US" sz="160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ヒアリングや提出データ等で</a:t>
            </a:r>
            <a:r>
              <a:rPr kumimoji="1" lang="ja-JP" altLang="en-US" sz="160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確認し、</a:t>
            </a:r>
            <a:r>
              <a:rPr lang="ja-JP" altLang="en-US" sz="1600" u="sng" dirty="0">
                <a:solidFill>
                  <a:srgbClr val="FF0000"/>
                </a:solidFill>
                <a:latin typeface="Meiryo UI" panose="020B0604030504040204" pitchFamily="50" charset="-128"/>
                <a:ea typeface="Meiryo UI" panose="020B0604030504040204" pitchFamily="50" charset="-128"/>
              </a:rPr>
              <a:t>フォローアップ（違反</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原因行為</a:t>
            </a:r>
            <a:r>
              <a:rPr lang="ja-JP" altLang="en-US" sz="1600" u="sng" dirty="0">
                <a:solidFill>
                  <a:srgbClr val="FF0000"/>
                </a:solidFill>
                <a:latin typeface="Meiryo UI" panose="020B0604030504040204" pitchFamily="50" charset="-128"/>
                <a:ea typeface="Meiryo UI" panose="020B0604030504040204" pitchFamily="50" charset="-128"/>
              </a:rPr>
              <a:t>の</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解消が確認できるまで）</a:t>
            </a:r>
            <a:endParaRPr kumimoji="1" lang="en-US" altLang="ja-JP"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273050" marR="0" lvl="0" indent="0" algn="l" defTabSz="914400" rtl="0" eaLnBrk="1" fontAlgn="auto" latinLnBrk="0" hangingPunct="1">
              <a:lnSpc>
                <a:spcPts val="2200"/>
              </a:lnSpc>
              <a:spcBef>
                <a:spcPts val="0"/>
              </a:spcBef>
              <a:spcAft>
                <a:spcPts val="0"/>
              </a:spcAft>
              <a:buClrTx/>
              <a:buSzTx/>
              <a:buFont typeface="Wingdings" panose="05000000000000000000" pitchFamily="2" charset="2"/>
              <a:buChar char="Ø"/>
              <a:tabLst/>
              <a:defRPr/>
            </a:pPr>
            <a:r>
              <a:rPr kumimoji="1" lang="ja-JP" altLang="en-US" sz="16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　当該荷主が扱う貨物を所掌する</a:t>
            </a:r>
            <a:r>
              <a:rPr kumimoji="1" lang="ja-JP" altLang="en-US"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関係省庁（経産省、農水省等）と連携してヒアリングを実施</a:t>
            </a:r>
            <a:endParaRPr kumimoji="1" lang="en-US" altLang="ja-JP" sz="160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9" name="左カーブ矢印 15">
            <a:extLst>
              <a:ext uri="{FF2B5EF4-FFF2-40B4-BE49-F238E27FC236}">
                <a16:creationId xmlns:a16="http://schemas.microsoft.com/office/drawing/2014/main" id="{0E8E7BAF-E826-4360-96E4-B43C337F9868}"/>
              </a:ext>
            </a:extLst>
          </p:cNvPr>
          <p:cNvSpPr/>
          <p:nvPr/>
        </p:nvSpPr>
        <p:spPr>
          <a:xfrm rot="1109222">
            <a:off x="9150249" y="3124142"/>
            <a:ext cx="601749" cy="2161387"/>
          </a:xfrm>
          <a:prstGeom prst="curvedLeftArrow">
            <a:avLst>
              <a:gd name="adj1" fmla="val 25022"/>
              <a:gd name="adj2" fmla="val 85395"/>
              <a:gd name="adj3" fmla="val 31803"/>
            </a:avLst>
          </a:prstGeom>
          <a:solidFill>
            <a:srgbClr val="FFFF00"/>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スライド番号プレースホルダー 2">
            <a:extLst>
              <a:ext uri="{FF2B5EF4-FFF2-40B4-BE49-F238E27FC236}">
                <a16:creationId xmlns:a16="http://schemas.microsoft.com/office/drawing/2014/main" id="{EC9830ED-F8FA-4F0D-9F74-9CD704CF6B2B}"/>
              </a:ext>
            </a:extLst>
          </p:cNvPr>
          <p:cNvSpPr txBox="1">
            <a:spLocks/>
          </p:cNvSpPr>
          <p:nvPr/>
        </p:nvSpPr>
        <p:spPr>
          <a:xfrm>
            <a:off x="7749953" y="6353408"/>
            <a:ext cx="2133600" cy="476250"/>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2</a:t>
            </a:fld>
            <a:endParaRPr lang="en-US" altLang="ja-JP" sz="1292" dirty="0">
              <a:solidFill>
                <a:srgbClr val="000000"/>
              </a:solidFill>
              <a:latin typeface="Arial"/>
              <a:ea typeface="ＭＳ Ｐゴシック"/>
            </a:endParaRPr>
          </a:p>
        </p:txBody>
      </p:sp>
      <p:pic>
        <p:nvPicPr>
          <p:cNvPr id="12" name="Picture 12" descr="会議室 - ピクトグラム｜人物イラスト｜無料">
            <a:extLst>
              <a:ext uri="{FF2B5EF4-FFF2-40B4-BE49-F238E27FC236}">
                <a16:creationId xmlns:a16="http://schemas.microsoft.com/office/drawing/2014/main" id="{C6D89877-9074-49C9-8C94-7325739B2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728" y="1856471"/>
            <a:ext cx="2510136" cy="1328553"/>
          </a:xfrm>
          <a:prstGeom prst="rect">
            <a:avLst/>
          </a:prstGeom>
          <a:noFill/>
          <a:extLst>
            <a:ext uri="{909E8E84-426E-40DD-AFC4-6F175D3DCCD1}">
              <a14:hiddenFill xmlns:a14="http://schemas.microsoft.com/office/drawing/2010/main">
                <a:solidFill>
                  <a:srgbClr val="FFFFFF"/>
                </a:solidFill>
              </a14:hiddenFill>
            </a:ext>
          </a:extLst>
        </p:spPr>
      </p:pic>
      <p:sp>
        <p:nvSpPr>
          <p:cNvPr id="13" name="メモ 2">
            <a:extLst>
              <a:ext uri="{FF2B5EF4-FFF2-40B4-BE49-F238E27FC236}">
                <a16:creationId xmlns:a16="http://schemas.microsoft.com/office/drawing/2014/main" id="{B84B0904-E20A-4E23-AD42-999B1C602373}"/>
              </a:ext>
            </a:extLst>
          </p:cNvPr>
          <p:cNvSpPr/>
          <p:nvPr/>
        </p:nvSpPr>
        <p:spPr>
          <a:xfrm>
            <a:off x="560512" y="1050678"/>
            <a:ext cx="1254277" cy="419701"/>
          </a:xfrm>
          <a:prstGeom prst="foldedCorner">
            <a:avLst/>
          </a:prstGeom>
          <a:solidFill>
            <a:srgbClr val="FFFF99"/>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違反原因行為</a:t>
            </a:r>
            <a:endParaRPr kumimoji="1" lang="en-US" altLang="ja-JP"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の情報を入手</a:t>
            </a:r>
          </a:p>
        </p:txBody>
      </p:sp>
      <p:sp>
        <p:nvSpPr>
          <p:cNvPr id="14" name="メモ 5">
            <a:extLst>
              <a:ext uri="{FF2B5EF4-FFF2-40B4-BE49-F238E27FC236}">
                <a16:creationId xmlns:a16="http://schemas.microsoft.com/office/drawing/2014/main" id="{C4EDBCB1-1AC6-494E-B48C-BC82CAE899AC}"/>
              </a:ext>
            </a:extLst>
          </p:cNvPr>
          <p:cNvSpPr/>
          <p:nvPr/>
        </p:nvSpPr>
        <p:spPr>
          <a:xfrm>
            <a:off x="2829839" y="1050678"/>
            <a:ext cx="1254277" cy="419701"/>
          </a:xfrm>
          <a:prstGeom prst="foldedCorner">
            <a:avLst/>
          </a:prstGeom>
          <a:solidFill>
            <a:srgbClr val="FFFF99"/>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国土交通省</a:t>
            </a:r>
            <a:endParaRPr kumimoji="1" lang="en-US" altLang="ja-JP"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にて情報</a:t>
            </a:r>
            <a:r>
              <a:rPr lang="ja-JP" altLang="en-US" sz="1100" dirty="0">
                <a:solidFill>
                  <a:srgbClr val="000000"/>
                </a:solidFill>
                <a:latin typeface="HG丸ｺﾞｼｯｸM-PRO" panose="020F0600000000000000" pitchFamily="50" charset="-128"/>
                <a:ea typeface="HG丸ｺﾞｼｯｸM-PRO" panose="020F0600000000000000" pitchFamily="50" charset="-128"/>
              </a:rPr>
              <a:t>確認</a:t>
            </a:r>
            <a:endPar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17" name="図 16">
            <a:extLst>
              <a:ext uri="{FF2B5EF4-FFF2-40B4-BE49-F238E27FC236}">
                <a16:creationId xmlns:a16="http://schemas.microsoft.com/office/drawing/2014/main" id="{BCD012E8-F3E8-45F5-8484-3F8EC708F0C0}"/>
              </a:ext>
            </a:extLst>
          </p:cNvPr>
          <p:cNvPicPr>
            <a:picLocks noChangeAspect="1"/>
          </p:cNvPicPr>
          <p:nvPr/>
        </p:nvPicPr>
        <p:blipFill rotWithShape="1">
          <a:blip r:embed="rId4" cstate="screen">
            <a:duotone>
              <a:srgbClr val="969696">
                <a:shade val="45000"/>
                <a:satMod val="135000"/>
              </a:srgbClr>
              <a:prstClr val="white"/>
            </a:duotone>
            <a:extLst>
              <a:ext uri="{28A0092B-C50C-407E-A947-70E740481C1C}">
                <a14:useLocalDpi xmlns:a14="http://schemas.microsoft.com/office/drawing/2010/main" val="0"/>
              </a:ext>
            </a:extLst>
          </a:blip>
          <a:srcRect/>
          <a:stretch/>
        </p:blipFill>
        <p:spPr>
          <a:xfrm>
            <a:off x="5203266" y="1807781"/>
            <a:ext cx="1570832" cy="1254603"/>
          </a:xfrm>
          <a:prstGeom prst="rect">
            <a:avLst/>
          </a:prstGeom>
        </p:spPr>
      </p:pic>
      <p:sp>
        <p:nvSpPr>
          <p:cNvPr id="20" name="メモ 12">
            <a:extLst>
              <a:ext uri="{FF2B5EF4-FFF2-40B4-BE49-F238E27FC236}">
                <a16:creationId xmlns:a16="http://schemas.microsoft.com/office/drawing/2014/main" id="{D56C65B3-A1BE-4FE1-B254-38160AAEB494}"/>
              </a:ext>
            </a:extLst>
          </p:cNvPr>
          <p:cNvSpPr/>
          <p:nvPr/>
        </p:nvSpPr>
        <p:spPr>
          <a:xfrm>
            <a:off x="5245556" y="1050678"/>
            <a:ext cx="1320559" cy="419701"/>
          </a:xfrm>
          <a:prstGeom prst="foldedCorner">
            <a:avLst/>
          </a:prstGeom>
          <a:solidFill>
            <a:srgbClr val="FFFF99"/>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疑いのある</a:t>
            </a:r>
            <a:endParaRPr kumimoji="1" lang="en-US" altLang="ja-JP"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荷主へ連絡</a:t>
            </a:r>
          </a:p>
        </p:txBody>
      </p:sp>
      <p:sp>
        <p:nvSpPr>
          <p:cNvPr id="21" name="メモ 18">
            <a:extLst>
              <a:ext uri="{FF2B5EF4-FFF2-40B4-BE49-F238E27FC236}">
                <a16:creationId xmlns:a16="http://schemas.microsoft.com/office/drawing/2014/main" id="{8A320F0D-8563-4F05-A7E5-9C5390BDBA85}"/>
              </a:ext>
            </a:extLst>
          </p:cNvPr>
          <p:cNvSpPr/>
          <p:nvPr/>
        </p:nvSpPr>
        <p:spPr>
          <a:xfrm>
            <a:off x="7569397" y="1050678"/>
            <a:ext cx="1320559" cy="419701"/>
          </a:xfrm>
          <a:prstGeom prst="foldedCorner">
            <a:avLst/>
          </a:prstGeom>
          <a:solidFill>
            <a:srgbClr val="FFFF99"/>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ヒアリング</a:t>
            </a:r>
            <a:endParaRPr kumimoji="1" lang="en-US" altLang="ja-JP"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実施</a:t>
            </a:r>
          </a:p>
        </p:txBody>
      </p:sp>
      <p:sp>
        <p:nvSpPr>
          <p:cNvPr id="22" name="大かっこ 21">
            <a:extLst>
              <a:ext uri="{FF2B5EF4-FFF2-40B4-BE49-F238E27FC236}">
                <a16:creationId xmlns:a16="http://schemas.microsoft.com/office/drawing/2014/main" id="{FE646863-0CEB-4E8B-BCA4-B1109CA1B92C}"/>
              </a:ext>
            </a:extLst>
          </p:cNvPr>
          <p:cNvSpPr/>
          <p:nvPr/>
        </p:nvSpPr>
        <p:spPr>
          <a:xfrm>
            <a:off x="344488" y="3206399"/>
            <a:ext cx="1790056" cy="1086697"/>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荷主都合による長時間の荷待ちで、拘束時間が守れない</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契約にない附帯作業の強要　等</a:t>
            </a:r>
          </a:p>
        </p:txBody>
      </p:sp>
      <p:sp>
        <p:nvSpPr>
          <p:cNvPr id="23" name="大かっこ 22">
            <a:extLst>
              <a:ext uri="{FF2B5EF4-FFF2-40B4-BE49-F238E27FC236}">
                <a16:creationId xmlns:a16="http://schemas.microsoft.com/office/drawing/2014/main" id="{B38D9B73-8CB3-4D4F-9D49-C273825B1495}"/>
              </a:ext>
            </a:extLst>
          </p:cNvPr>
          <p:cNvSpPr/>
          <p:nvPr/>
        </p:nvSpPr>
        <p:spPr>
          <a:xfrm>
            <a:off x="2494702" y="3206400"/>
            <a:ext cx="1790055" cy="1086696"/>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投稿情報等を整理の上、荷主に接触</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関係省庁と情報共有</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ヒアリング準備　等</a:t>
            </a:r>
          </a:p>
        </p:txBody>
      </p:sp>
      <p:sp>
        <p:nvSpPr>
          <p:cNvPr id="24" name="大かっこ 23">
            <a:extLst>
              <a:ext uri="{FF2B5EF4-FFF2-40B4-BE49-F238E27FC236}">
                <a16:creationId xmlns:a16="http://schemas.microsoft.com/office/drawing/2014/main" id="{E2E6909E-FD51-4415-BDE2-308C5509CC35}"/>
              </a:ext>
            </a:extLst>
          </p:cNvPr>
          <p:cNvSpPr/>
          <p:nvPr/>
        </p:nvSpPr>
        <p:spPr>
          <a:xfrm>
            <a:off x="4937617" y="3206400"/>
            <a:ext cx="1887592" cy="1086696"/>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支店等への違反原因行為の事実確認</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国への報告書作成</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社内調整　等</a:t>
            </a:r>
          </a:p>
        </p:txBody>
      </p:sp>
      <p:sp>
        <p:nvSpPr>
          <p:cNvPr id="25" name="大かっこ 24">
            <a:extLst>
              <a:ext uri="{FF2B5EF4-FFF2-40B4-BE49-F238E27FC236}">
                <a16:creationId xmlns:a16="http://schemas.microsoft.com/office/drawing/2014/main" id="{9932EE45-C7FC-4DFA-8A05-F4AFCAB84F8E}"/>
              </a:ext>
            </a:extLst>
          </p:cNvPr>
          <p:cNvSpPr/>
          <p:nvPr/>
        </p:nvSpPr>
        <p:spPr>
          <a:xfrm>
            <a:off x="7267400" y="3224623"/>
            <a:ext cx="2160240" cy="1068473"/>
          </a:xfrm>
          <a:prstGeom prst="bracketPair">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lIns="36000" rIns="36000" rtlCol="0" anchor="ct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働きかけ文書の手交</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違反原因行為の事実確認</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改善計画の作成、早急な取組の実施を指示</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その後の</a:t>
            </a:r>
            <a:r>
              <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FU</a:t>
            </a:r>
            <a:r>
              <a:rPr kumimoji="1" lang="ja-JP" altLang="en-US"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rPr>
              <a:t>を伝達　等</a:t>
            </a:r>
            <a:endParaRPr kumimoji="1" lang="en-US" altLang="ja-JP" sz="1200" b="0" i="0" u="none" strike="noStrike" kern="1200" cap="none" spc="0" normalizeH="0" baseline="0" noProof="0" dirty="0">
              <a:ln>
                <a:noFill/>
              </a:ln>
              <a:solidFill>
                <a:srgbClr val="4133C8"/>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7" name="正方形/長方形 26">
            <a:extLst>
              <a:ext uri="{FF2B5EF4-FFF2-40B4-BE49-F238E27FC236}">
                <a16:creationId xmlns:a16="http://schemas.microsoft.com/office/drawing/2014/main" id="{B25D9FD5-805F-4533-BE6A-A37582F3B9FF}"/>
              </a:ext>
            </a:extLst>
          </p:cNvPr>
          <p:cNvSpPr/>
          <p:nvPr/>
        </p:nvSpPr>
        <p:spPr>
          <a:xfrm>
            <a:off x="7460014" y="1410007"/>
            <a:ext cx="1525434" cy="420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関係省庁も同席</a:t>
            </a:r>
          </a:p>
        </p:txBody>
      </p:sp>
      <p:sp>
        <p:nvSpPr>
          <p:cNvPr id="28" name="正方形/長方形 27">
            <a:extLst>
              <a:ext uri="{FF2B5EF4-FFF2-40B4-BE49-F238E27FC236}">
                <a16:creationId xmlns:a16="http://schemas.microsoft.com/office/drawing/2014/main" id="{7AF2F67C-0156-412E-8AC2-3C6CE190C697}"/>
              </a:ext>
            </a:extLst>
          </p:cNvPr>
          <p:cNvSpPr/>
          <p:nvPr/>
        </p:nvSpPr>
        <p:spPr>
          <a:xfrm>
            <a:off x="5110418" y="1410007"/>
            <a:ext cx="1525434" cy="420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荷主の本社へ連絡</a:t>
            </a:r>
          </a:p>
        </p:txBody>
      </p:sp>
      <p:sp>
        <p:nvSpPr>
          <p:cNvPr id="33" name="右矢印 37">
            <a:extLst>
              <a:ext uri="{FF2B5EF4-FFF2-40B4-BE49-F238E27FC236}">
                <a16:creationId xmlns:a16="http://schemas.microsoft.com/office/drawing/2014/main" id="{729C1D9B-7789-43A1-8EF3-F46025079EBF}"/>
              </a:ext>
            </a:extLst>
          </p:cNvPr>
          <p:cNvSpPr/>
          <p:nvPr/>
        </p:nvSpPr>
        <p:spPr>
          <a:xfrm>
            <a:off x="6825208" y="2420328"/>
            <a:ext cx="656000" cy="778243"/>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4" name="角丸四角形 11">
            <a:extLst>
              <a:ext uri="{FF2B5EF4-FFF2-40B4-BE49-F238E27FC236}">
                <a16:creationId xmlns:a16="http://schemas.microsoft.com/office/drawing/2014/main" id="{7A71A1AE-D834-4D1D-A92B-7D5E5EB1E0C9}"/>
              </a:ext>
            </a:extLst>
          </p:cNvPr>
          <p:cNvSpPr/>
          <p:nvPr/>
        </p:nvSpPr>
        <p:spPr>
          <a:xfrm>
            <a:off x="4736975" y="700337"/>
            <a:ext cx="4859779" cy="3736775"/>
          </a:xfrm>
          <a:prstGeom prst="roundRect">
            <a:avLst>
              <a:gd name="adj" fmla="val 7459"/>
            </a:avLst>
          </a:prstGeom>
          <a:noFill/>
          <a:ln w="31750">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AFE5AAE-3219-4B02-B349-5E9778BBBACB}"/>
              </a:ext>
            </a:extLst>
          </p:cNvPr>
          <p:cNvSpPr/>
          <p:nvPr/>
        </p:nvSpPr>
        <p:spPr>
          <a:xfrm>
            <a:off x="4953001" y="633057"/>
            <a:ext cx="4396860" cy="2920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72000" rIns="72000" bIns="72000" rtlCol="0" anchor="ctr"/>
          <a:lstStyle/>
          <a:p>
            <a:pPr algn="ctr"/>
            <a:r>
              <a:rPr kumimoji="1" lang="ja-JP" altLang="en-US" sz="1600" b="1" u="sng"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貨物自動車運送事業法に基づく「働きかけ」</a:t>
            </a:r>
          </a:p>
        </p:txBody>
      </p:sp>
      <p:sp>
        <p:nvSpPr>
          <p:cNvPr id="29" name="右矢印 8">
            <a:extLst>
              <a:ext uri="{FF2B5EF4-FFF2-40B4-BE49-F238E27FC236}">
                <a16:creationId xmlns:a16="http://schemas.microsoft.com/office/drawing/2014/main" id="{90D166A8-5D6E-49C9-B6D9-E2AF94343AFE}"/>
              </a:ext>
            </a:extLst>
          </p:cNvPr>
          <p:cNvSpPr/>
          <p:nvPr/>
        </p:nvSpPr>
        <p:spPr>
          <a:xfrm>
            <a:off x="4220151" y="1380432"/>
            <a:ext cx="1008000" cy="778243"/>
          </a:xfrm>
          <a:prstGeom prst="rightArrow">
            <a:avLst>
              <a:gd name="adj1" fmla="val 100000"/>
              <a:gd name="adj2" fmla="val 32753"/>
            </a:avLst>
          </a:prstGeom>
        </p:spPr>
        <p:style>
          <a:lnRef idx="2">
            <a:schemeClr val="accent1">
              <a:shade val="50000"/>
            </a:schemeClr>
          </a:lnRef>
          <a:fillRef idx="1">
            <a:schemeClr val="accent1"/>
          </a:fillRef>
          <a:effectRef idx="0">
            <a:schemeClr val="accent1"/>
          </a:effectRef>
          <a:fontRef idx="minor">
            <a:schemeClr val="lt1"/>
          </a:fontRef>
        </p:style>
        <p:txBody>
          <a:bodyPr wrap="square" lIns="108000" rIns="36000" rtlCol="0" anchor="ctr"/>
          <a:lstStyle/>
          <a:p>
            <a:pPr lvl="0" algn="ctr" fontAlgn="auto">
              <a:spcBef>
                <a:spcPts val="0"/>
              </a:spcBef>
              <a:spcAft>
                <a:spcPts val="0"/>
              </a:spcAft>
              <a:defRPr/>
            </a:pPr>
            <a:r>
              <a:rPr lang="ja-JP" altLang="en-US" sz="1100" b="1" dirty="0">
                <a:solidFill>
                  <a:schemeClr val="bg1"/>
                </a:solidFill>
                <a:latin typeface="Meiryo UI" panose="020B0604030504040204" pitchFamily="50" charset="-128"/>
                <a:ea typeface="Meiryo UI" panose="020B0604030504040204" pitchFamily="50" charset="-128"/>
              </a:rPr>
              <a:t>働きかけ</a:t>
            </a:r>
            <a:endParaRPr lang="en-US" altLang="ja-JP" sz="1100" b="1" dirty="0">
              <a:solidFill>
                <a:schemeClr val="bg1"/>
              </a:solidFill>
              <a:latin typeface="Meiryo UI" panose="020B0604030504040204" pitchFamily="50" charset="-128"/>
              <a:ea typeface="Meiryo UI" panose="020B0604030504040204" pitchFamily="50" charset="-128"/>
            </a:endParaRPr>
          </a:p>
          <a:p>
            <a:pPr lvl="0" algn="ctr" fontAlgn="auto">
              <a:spcBef>
                <a:spcPts val="0"/>
              </a:spcBef>
              <a:spcAft>
                <a:spcPts val="0"/>
              </a:spcAft>
              <a:defRPr/>
            </a:pPr>
            <a:endParaRPr lang="en-US" altLang="ja-JP" sz="400" b="1" dirty="0">
              <a:solidFill>
                <a:schemeClr val="bg1"/>
              </a:solidFill>
              <a:latin typeface="Meiryo UI" panose="020B0604030504040204" pitchFamily="50" charset="-128"/>
              <a:ea typeface="Meiryo UI" panose="020B0604030504040204" pitchFamily="50" charset="-128"/>
            </a:endParaRPr>
          </a:p>
          <a:p>
            <a:pPr lvl="0" algn="ctr" fontAlgn="auto">
              <a:spcBef>
                <a:spcPts val="0"/>
              </a:spcBef>
              <a:spcAft>
                <a:spcPts val="0"/>
              </a:spcAft>
              <a:defRPr/>
            </a:pPr>
            <a:r>
              <a:rPr lang="ja-JP" altLang="en-US" sz="1100" b="1" dirty="0">
                <a:solidFill>
                  <a:schemeClr val="bg1"/>
                </a:solidFill>
                <a:latin typeface="Meiryo UI" panose="020B0604030504040204" pitchFamily="50" charset="-128"/>
                <a:ea typeface="Meiryo UI" panose="020B0604030504040204" pitchFamily="50" charset="-128"/>
              </a:rPr>
              <a:t>文書発出</a:t>
            </a:r>
            <a:endParaRPr lang="ja-JP" altLang="en-US" sz="1050" b="1" dirty="0">
              <a:solidFill>
                <a:schemeClr val="bg1"/>
              </a:solidFill>
              <a:latin typeface="Meiryo UI" panose="020B0604030504040204" pitchFamily="50" charset="-128"/>
              <a:ea typeface="Meiryo UI" panose="020B0604030504040204" pitchFamily="50" charset="-128"/>
            </a:endParaRPr>
          </a:p>
        </p:txBody>
      </p:sp>
      <p:sp>
        <p:nvSpPr>
          <p:cNvPr id="31" name="右矢印 35">
            <a:extLst>
              <a:ext uri="{FF2B5EF4-FFF2-40B4-BE49-F238E27FC236}">
                <a16:creationId xmlns:a16="http://schemas.microsoft.com/office/drawing/2014/main" id="{E41D4FFB-03CB-40C0-A11A-F8547E2F5190}"/>
              </a:ext>
            </a:extLst>
          </p:cNvPr>
          <p:cNvSpPr/>
          <p:nvPr/>
        </p:nvSpPr>
        <p:spPr>
          <a:xfrm>
            <a:off x="4220151" y="2290717"/>
            <a:ext cx="1008000" cy="778243"/>
          </a:xfrm>
          <a:prstGeom prst="rightArrow">
            <a:avLst>
              <a:gd name="adj1" fmla="val 100000"/>
              <a:gd name="adj2" fmla="val 2785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square" lIns="72000" rIns="0" rtlCol="0" anchor="ctr"/>
          <a:lstStyle/>
          <a:p>
            <a:pPr lvl="0" algn="ctr" fontAlgn="auto">
              <a:spcBef>
                <a:spcPts val="0"/>
              </a:spcBef>
              <a:spcAft>
                <a:spcPts val="0"/>
              </a:spcAft>
              <a:defRPr/>
            </a:pPr>
            <a:r>
              <a:rPr lang="ja-JP" altLang="en-US" sz="1100" b="1" dirty="0">
                <a:solidFill>
                  <a:schemeClr val="bg1"/>
                </a:solidFill>
                <a:latin typeface="Meiryo UI" panose="020B0604030504040204" pitchFamily="50" charset="-128"/>
                <a:ea typeface="Meiryo UI" panose="020B0604030504040204" pitchFamily="50" charset="-128"/>
              </a:rPr>
              <a:t>働きかけ</a:t>
            </a:r>
            <a:endParaRPr lang="en-US" altLang="ja-JP" sz="1100" b="1" dirty="0">
              <a:solidFill>
                <a:schemeClr val="bg1"/>
              </a:solidFill>
              <a:latin typeface="Meiryo UI" panose="020B0604030504040204" pitchFamily="50" charset="-128"/>
              <a:ea typeface="Meiryo UI" panose="020B0604030504040204" pitchFamily="50" charset="-128"/>
            </a:endParaRPr>
          </a:p>
          <a:p>
            <a:pPr lvl="0" algn="ctr" fontAlgn="auto">
              <a:spcBef>
                <a:spcPts val="0"/>
              </a:spcBef>
              <a:spcAft>
                <a:spcPts val="0"/>
              </a:spcAft>
              <a:defRPr/>
            </a:pPr>
            <a:r>
              <a:rPr lang="ja-JP" altLang="en-US" sz="1100" b="1" dirty="0">
                <a:solidFill>
                  <a:schemeClr val="bg1"/>
                </a:solidFill>
                <a:latin typeface="Meiryo UI" panose="020B0604030504040204" pitchFamily="50" charset="-128"/>
                <a:ea typeface="Meiryo UI" panose="020B0604030504040204" pitchFamily="50" charset="-128"/>
              </a:rPr>
              <a:t>文書発出</a:t>
            </a:r>
            <a:endParaRPr lang="en-US" altLang="ja-JP" sz="1100" b="1" dirty="0">
              <a:solidFill>
                <a:schemeClr val="bg1"/>
              </a:solidFill>
              <a:latin typeface="Meiryo UI" panose="020B0604030504040204" pitchFamily="50" charset="-128"/>
              <a:ea typeface="Meiryo UI" panose="020B0604030504040204" pitchFamily="50" charset="-128"/>
            </a:endParaRPr>
          </a:p>
          <a:p>
            <a:pPr lvl="0" algn="ctr" fontAlgn="auto">
              <a:spcBef>
                <a:spcPts val="0"/>
              </a:spcBef>
              <a:spcAft>
                <a:spcPts val="0"/>
              </a:spcAft>
              <a:defRPr/>
            </a:pPr>
            <a:r>
              <a:rPr lang="ja-JP" altLang="en-US" sz="1100" b="1" dirty="0">
                <a:solidFill>
                  <a:schemeClr val="bg1"/>
                </a:solidFill>
                <a:latin typeface="Meiryo UI" panose="020B0604030504040204" pitchFamily="50" charset="-128"/>
                <a:ea typeface="Meiryo UI" panose="020B0604030504040204" pitchFamily="50" charset="-128"/>
              </a:rPr>
              <a:t>＆</a:t>
            </a:r>
          </a:p>
          <a:p>
            <a:pPr lvl="0" algn="ctr" fontAlgn="auto">
              <a:spcBef>
                <a:spcPts val="0"/>
              </a:spcBef>
              <a:spcAft>
                <a:spcPts val="0"/>
              </a:spcAft>
              <a:defRPr/>
            </a:pPr>
            <a:r>
              <a:rPr lang="ja-JP" altLang="en-US" sz="1100" b="1" dirty="0">
                <a:solidFill>
                  <a:schemeClr val="bg1"/>
                </a:solidFill>
                <a:latin typeface="Meiryo UI" panose="020B0604030504040204" pitchFamily="50" charset="-128"/>
                <a:ea typeface="Meiryo UI" panose="020B0604030504040204" pitchFamily="50" charset="-128"/>
              </a:rPr>
              <a:t>ヒアリング</a:t>
            </a:r>
            <a:endParaRPr lang="ja-JP" altLang="en-US" sz="1050" b="1" dirty="0">
              <a:solidFill>
                <a:schemeClr val="bg1"/>
              </a:solidFill>
              <a:latin typeface="Meiryo UI" panose="020B0604030504040204" pitchFamily="50" charset="-128"/>
              <a:ea typeface="Meiryo UI" panose="020B0604030504040204" pitchFamily="50" charset="-128"/>
            </a:endParaRPr>
          </a:p>
        </p:txBody>
      </p:sp>
      <p:sp>
        <p:nvSpPr>
          <p:cNvPr id="32" name="右矢印 7">
            <a:extLst>
              <a:ext uri="{FF2B5EF4-FFF2-40B4-BE49-F238E27FC236}">
                <a16:creationId xmlns:a16="http://schemas.microsoft.com/office/drawing/2014/main" id="{247058E1-5DB4-4F94-856A-F63850E63295}"/>
              </a:ext>
            </a:extLst>
          </p:cNvPr>
          <p:cNvSpPr/>
          <p:nvPr/>
        </p:nvSpPr>
        <p:spPr>
          <a:xfrm>
            <a:off x="1968476" y="1597229"/>
            <a:ext cx="760740" cy="550252"/>
          </a:xfrm>
          <a:prstGeom prst="rightArrow">
            <a:avLst>
              <a:gd name="adj1" fmla="val 100000"/>
              <a:gd name="adj2" fmla="val 2096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目安箱への投稿</a:t>
            </a:r>
          </a:p>
        </p:txBody>
      </p:sp>
      <p:sp>
        <p:nvSpPr>
          <p:cNvPr id="36" name="右矢印 7">
            <a:extLst>
              <a:ext uri="{FF2B5EF4-FFF2-40B4-BE49-F238E27FC236}">
                <a16:creationId xmlns:a16="http://schemas.microsoft.com/office/drawing/2014/main" id="{26A09939-9948-4810-992C-54D5EB105733}"/>
              </a:ext>
            </a:extLst>
          </p:cNvPr>
          <p:cNvSpPr/>
          <p:nvPr/>
        </p:nvSpPr>
        <p:spPr>
          <a:xfrm>
            <a:off x="1964978" y="2409449"/>
            <a:ext cx="760740" cy="550252"/>
          </a:xfrm>
          <a:prstGeom prst="rightArrow">
            <a:avLst>
              <a:gd name="adj1" fmla="val 100000"/>
              <a:gd name="adj2" fmla="val 2096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Ｇメンによる調査</a:t>
            </a:r>
          </a:p>
        </p:txBody>
      </p:sp>
      <p:pic>
        <p:nvPicPr>
          <p:cNvPr id="37" name="図 36">
            <a:extLst>
              <a:ext uri="{FF2B5EF4-FFF2-40B4-BE49-F238E27FC236}">
                <a16:creationId xmlns:a16="http://schemas.microsoft.com/office/drawing/2014/main" id="{5A86FA64-FABE-4F95-BC9C-2DA56B940426}"/>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501382" y="1550449"/>
            <a:ext cx="1260000" cy="1501843"/>
          </a:xfrm>
          <a:prstGeom prst="rect">
            <a:avLst/>
          </a:prstGeom>
        </p:spPr>
      </p:pic>
      <p:pic>
        <p:nvPicPr>
          <p:cNvPr id="38" name="図 37">
            <a:extLst>
              <a:ext uri="{FF2B5EF4-FFF2-40B4-BE49-F238E27FC236}">
                <a16:creationId xmlns:a16="http://schemas.microsoft.com/office/drawing/2014/main" id="{2576A36A-E55D-4E2E-9E1C-16ADE8EE8353}"/>
              </a:ext>
            </a:extLst>
          </p:cNvPr>
          <p:cNvPicPr>
            <a:picLocks noChangeAspect="1"/>
          </p:cNvPicPr>
          <p:nvPr/>
        </p:nvPicPr>
        <p:blipFill rotWithShape="1">
          <a:blip r:embed="rId6">
            <a:clrChange>
              <a:clrFrom>
                <a:srgbClr val="FFFFFF"/>
              </a:clrFrom>
              <a:clrTo>
                <a:srgbClr val="FFFFFF">
                  <a:alpha val="0"/>
                </a:srgbClr>
              </a:clrTo>
            </a:clrChange>
          </a:blip>
          <a:srcRect r="3320"/>
          <a:stretch/>
        </p:blipFill>
        <p:spPr>
          <a:xfrm>
            <a:off x="2798406" y="1605886"/>
            <a:ext cx="1378351" cy="1465006"/>
          </a:xfrm>
          <a:prstGeom prst="rect">
            <a:avLst/>
          </a:prstGeom>
        </p:spPr>
      </p:pic>
      <p:pic>
        <p:nvPicPr>
          <p:cNvPr id="39" name="図 38">
            <a:extLst>
              <a:ext uri="{FF2B5EF4-FFF2-40B4-BE49-F238E27FC236}">
                <a16:creationId xmlns:a16="http://schemas.microsoft.com/office/drawing/2014/main" id="{D6A1A10C-7156-4E30-B5EE-7A845EC2E91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818797" y="1613988"/>
            <a:ext cx="272435" cy="311129"/>
          </a:xfrm>
          <a:prstGeom prst="rect">
            <a:avLst/>
          </a:prstGeom>
          <a:solidFill>
            <a:schemeClr val="bg1"/>
          </a:solidFill>
        </p:spPr>
      </p:pic>
    </p:spTree>
    <p:extLst>
      <p:ext uri="{BB962C8B-B14F-4D97-AF65-F5344CB8AC3E}">
        <p14:creationId xmlns:p14="http://schemas.microsoft.com/office/powerpoint/2010/main" val="337417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0"/>
                                        <p:tgtEl>
                                          <p:spTgt spid="13"/>
                                        </p:tgtEl>
                                      </p:cBhvr>
                                    </p:animEffect>
                                  </p:childTnLst>
                                </p:cTn>
                              </p:par>
                              <p:par>
                                <p:cTn id="8" presetID="10" presetClass="entr" presetSubtype="0" fill="hold" nodeType="withEffect">
                                  <p:stCondLst>
                                    <p:cond delay="1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3000"/>
                                        <p:tgtEl>
                                          <p:spTgt spid="37"/>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3000"/>
                                        <p:tgtEl>
                                          <p:spTgt spid="22"/>
                                        </p:tgtEl>
                                      </p:cBhvr>
                                    </p:animEffect>
                                  </p:childTnLst>
                                </p:cTn>
                              </p:par>
                            </p:childTnLst>
                          </p:cTn>
                        </p:par>
                        <p:par>
                          <p:cTn id="14" fill="hold">
                            <p:stCondLst>
                              <p:cond delay="5000"/>
                            </p:stCondLst>
                            <p:childTnLst>
                              <p:par>
                                <p:cTn id="15" presetID="22" presetClass="entr" presetSubtype="8"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2000"/>
                                        <p:tgtEl>
                                          <p:spTgt spid="32"/>
                                        </p:tgtEl>
                                      </p:cBhvr>
                                    </p:animEffect>
                                  </p:childTnLst>
                                </p:cTn>
                              </p:par>
                            </p:childTnLst>
                          </p:cTn>
                        </p:par>
                        <p:par>
                          <p:cTn id="18" fill="hold">
                            <p:stCondLst>
                              <p:cond delay="7000"/>
                            </p:stCondLst>
                            <p:childTnLst>
                              <p:par>
                                <p:cTn id="19" presetID="22" presetClass="entr" presetSubtype="8"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2000"/>
                                        <p:tgtEl>
                                          <p:spTgt spid="36"/>
                                        </p:tgtEl>
                                      </p:cBhvr>
                                    </p:animEffect>
                                  </p:childTnLst>
                                </p:cTn>
                              </p:par>
                            </p:childTnLst>
                          </p:cTn>
                        </p:par>
                        <p:par>
                          <p:cTn id="22" fill="hold">
                            <p:stCondLst>
                              <p:cond delay="90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0"/>
                                        <p:tgtEl>
                                          <p:spTgt spid="14"/>
                                        </p:tgtEl>
                                      </p:cBhvr>
                                    </p:animEffect>
                                  </p:childTnLst>
                                </p:cTn>
                              </p:par>
                              <p:par>
                                <p:cTn id="26" presetID="10" presetClass="entr" presetSubtype="0" fill="hold" nodeType="withEffect">
                                  <p:stCondLst>
                                    <p:cond delay="15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3000"/>
                                        <p:tgtEl>
                                          <p:spTgt spid="39"/>
                                        </p:tgtEl>
                                      </p:cBhvr>
                                    </p:animEffect>
                                  </p:childTnLst>
                                </p:cTn>
                              </p:par>
                              <p:par>
                                <p:cTn id="29" presetID="10" presetClass="entr" presetSubtype="0" fill="hold" nodeType="withEffect">
                                  <p:stCondLst>
                                    <p:cond delay="150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3000"/>
                                        <p:tgtEl>
                                          <p:spTgt spid="38"/>
                                        </p:tgtEl>
                                      </p:cBhvr>
                                    </p:animEffect>
                                  </p:childTnLst>
                                </p:cTn>
                              </p:par>
                              <p:par>
                                <p:cTn id="32" presetID="22" presetClass="entr" presetSubtype="1" fill="hold" grpId="0" nodeType="withEffect">
                                  <p:stCondLst>
                                    <p:cond delay="150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3000"/>
                                        <p:tgtEl>
                                          <p:spTgt spid="23"/>
                                        </p:tgtEl>
                                      </p:cBhvr>
                                    </p:animEffect>
                                  </p:childTnLst>
                                </p:cTn>
                              </p:par>
                            </p:childTnLst>
                          </p:cTn>
                        </p:par>
                        <p:par>
                          <p:cTn id="35" fill="hold">
                            <p:stCondLst>
                              <p:cond delay="140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0"/>
                                        <p:tgtEl>
                                          <p:spTgt spid="20"/>
                                        </p:tgtEl>
                                      </p:cBhvr>
                                    </p:animEffect>
                                  </p:childTnLst>
                                </p:cTn>
                              </p:par>
                              <p:par>
                                <p:cTn id="39" presetID="10" presetClass="entr" presetSubtype="0" fill="hold" nodeType="withEffect">
                                  <p:stCondLst>
                                    <p:cond delay="15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3000"/>
                                        <p:tgtEl>
                                          <p:spTgt spid="17"/>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3000"/>
                                        <p:tgtEl>
                                          <p:spTgt spid="28"/>
                                        </p:tgtEl>
                                      </p:cBhvr>
                                    </p:animEffect>
                                  </p:childTnLst>
                                </p:cTn>
                              </p:par>
                              <p:par>
                                <p:cTn id="45" presetID="22" presetClass="entr" presetSubtype="1" fill="hold" grpId="0" nodeType="withEffect">
                                  <p:stCondLst>
                                    <p:cond delay="150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3000"/>
                                        <p:tgtEl>
                                          <p:spTgt spid="24"/>
                                        </p:tgtEl>
                                      </p:cBhvr>
                                    </p:animEffect>
                                  </p:childTnLst>
                                </p:cTn>
                              </p:par>
                            </p:childTnLst>
                          </p:cTn>
                        </p:par>
                        <p:par>
                          <p:cTn id="48" fill="hold">
                            <p:stCondLst>
                              <p:cond delay="19000"/>
                            </p:stCondLst>
                            <p:childTnLst>
                              <p:par>
                                <p:cTn id="49" presetID="2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3000"/>
                                        <p:tgtEl>
                                          <p:spTgt spid="29"/>
                                        </p:tgtEl>
                                      </p:cBhvr>
                                    </p:animEffect>
                                  </p:childTnLst>
                                </p:cTn>
                              </p:par>
                            </p:childTnLst>
                          </p:cTn>
                        </p:par>
                        <p:par>
                          <p:cTn id="52" fill="hold">
                            <p:stCondLst>
                              <p:cond delay="22000"/>
                            </p:stCondLst>
                            <p:childTnLst>
                              <p:par>
                                <p:cTn id="53" presetID="22" presetClass="entr" presetSubtype="8"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3000"/>
                                        <p:tgtEl>
                                          <p:spTgt spid="31"/>
                                        </p:tgtEl>
                                      </p:cBhvr>
                                    </p:animEffect>
                                  </p:childTnLst>
                                </p:cTn>
                              </p:par>
                            </p:childTnLst>
                          </p:cTn>
                        </p:par>
                        <p:par>
                          <p:cTn id="56" fill="hold">
                            <p:stCondLst>
                              <p:cond delay="25000"/>
                            </p:stCondLst>
                            <p:childTnLst>
                              <p:par>
                                <p:cTn id="57" presetID="22" presetClass="entr" presetSubtype="8"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3000"/>
                                        <p:tgtEl>
                                          <p:spTgt spid="33"/>
                                        </p:tgtEl>
                                      </p:cBhvr>
                                    </p:animEffect>
                                  </p:childTnLst>
                                </p:cTn>
                              </p:par>
                            </p:childTnLst>
                          </p:cTn>
                        </p:par>
                        <p:par>
                          <p:cTn id="60" fill="hold">
                            <p:stCondLst>
                              <p:cond delay="28000"/>
                            </p:stCondLst>
                            <p:childTnLst>
                              <p:par>
                                <p:cTn id="61" presetID="10"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0"/>
                                        <p:tgtEl>
                                          <p:spTgt spid="21"/>
                                        </p:tgtEl>
                                      </p:cBhvr>
                                    </p:animEffect>
                                  </p:childTnLst>
                                </p:cTn>
                              </p:par>
                              <p:par>
                                <p:cTn id="64" presetID="10" presetClass="entr" presetSubtype="0" fill="hold" grpId="0" nodeType="withEffect">
                                  <p:stCondLst>
                                    <p:cond delay="150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3000"/>
                                        <p:tgtEl>
                                          <p:spTgt spid="27"/>
                                        </p:tgtEl>
                                      </p:cBhvr>
                                    </p:animEffect>
                                  </p:childTnLst>
                                </p:cTn>
                              </p:par>
                              <p:par>
                                <p:cTn id="67" presetID="10" presetClass="entr" presetSubtype="0" fill="hold" nodeType="withEffect">
                                  <p:stCondLst>
                                    <p:cond delay="15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3000"/>
                                        <p:tgtEl>
                                          <p:spTgt spid="12"/>
                                        </p:tgtEl>
                                      </p:cBhvr>
                                    </p:animEffect>
                                  </p:childTnLst>
                                </p:cTn>
                              </p:par>
                              <p:par>
                                <p:cTn id="70" presetID="22" presetClass="entr" presetSubtype="1" fill="hold" grpId="0" nodeType="withEffect">
                                  <p:stCondLst>
                                    <p:cond delay="150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3000"/>
                                        <p:tgtEl>
                                          <p:spTgt spid="25"/>
                                        </p:tgtEl>
                                      </p:cBhvr>
                                    </p:animEffect>
                                  </p:childTnLst>
                                </p:cTn>
                              </p:par>
                            </p:childTnLst>
                          </p:cTn>
                        </p:par>
                        <p:par>
                          <p:cTn id="73" fill="hold">
                            <p:stCondLst>
                              <p:cond delay="33000"/>
                            </p:stCondLst>
                            <p:childTnLst>
                              <p:par>
                                <p:cTn id="74" presetID="10" presetClass="entr" presetSubtype="0"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3000"/>
                                        <p:tgtEl>
                                          <p:spTgt spid="35"/>
                                        </p:tgtEl>
                                      </p:cBhvr>
                                    </p:animEffect>
                                  </p:childTnLst>
                                </p:cTn>
                              </p:par>
                              <p:par>
                                <p:cTn id="77" presetID="10" presetClass="entr" presetSubtype="0" fill="hold" grpId="0" nodeType="withEffect">
                                  <p:stCondLst>
                                    <p:cond delay="50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3000"/>
                                        <p:tgtEl>
                                          <p:spTgt spid="34"/>
                                        </p:tgtEl>
                                      </p:cBhvr>
                                    </p:animEffect>
                                  </p:childTnLst>
                                </p:cTn>
                              </p:par>
                            </p:childTnLst>
                          </p:cTn>
                        </p:par>
                        <p:par>
                          <p:cTn id="80" fill="hold">
                            <p:stCondLst>
                              <p:cond delay="36500"/>
                            </p:stCondLst>
                            <p:childTnLst>
                              <p:par>
                                <p:cTn id="81" presetID="22" presetClass="entr" presetSubtype="1"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up)">
                                      <p:cBhvr>
                                        <p:cTn id="83" dur="3000"/>
                                        <p:tgtEl>
                                          <p:spTgt spid="9"/>
                                        </p:tgtEl>
                                      </p:cBhvr>
                                    </p:animEffect>
                                  </p:childTnLst>
                                </p:cTn>
                              </p:par>
                            </p:childTnLst>
                          </p:cTn>
                        </p:par>
                        <p:par>
                          <p:cTn id="84" fill="hold">
                            <p:stCondLst>
                              <p:cond delay="39500"/>
                            </p:stCondLst>
                            <p:childTnLst>
                              <p:par>
                                <p:cTn id="85" presetID="22" presetClass="entr" presetSubtype="1" fill="hold" grpId="0"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up)">
                                      <p:cBhvr>
                                        <p:cTn id="8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P spid="14" grpId="0" animBg="1"/>
      <p:bldP spid="20" grpId="0" animBg="1"/>
      <p:bldP spid="21" grpId="0" animBg="1"/>
      <p:bldP spid="22" grpId="0" animBg="1"/>
      <p:bldP spid="23" grpId="0" animBg="1"/>
      <p:bldP spid="24" grpId="0" animBg="1"/>
      <p:bldP spid="25" grpId="0" animBg="1"/>
      <p:bldP spid="27" grpId="0"/>
      <p:bldP spid="28" grpId="0"/>
      <p:bldP spid="33" grpId="0" animBg="1"/>
      <p:bldP spid="34" grpId="0" animBg="1"/>
      <p:bldP spid="35" grpId="0" animBg="1"/>
      <p:bldP spid="29" grpId="0" animBg="1"/>
      <p:bldP spid="31" grpId="0" animBg="1"/>
      <p:bldP spid="32"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82A7894-CA5B-F8A8-F118-6BF9DCE4FC6F}"/>
              </a:ext>
            </a:extLst>
          </p:cNvPr>
          <p:cNvSpPr/>
          <p:nvPr/>
        </p:nvSpPr>
        <p:spPr>
          <a:xfrm>
            <a:off x="0" y="0"/>
            <a:ext cx="990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5" name="図 4">
            <a:extLst>
              <a:ext uri="{FF2B5EF4-FFF2-40B4-BE49-F238E27FC236}">
                <a16:creationId xmlns:a16="http://schemas.microsoft.com/office/drawing/2014/main" id="{F983F162-AD5C-17C2-5CED-2FB9D3999049}"/>
              </a:ext>
            </a:extLst>
          </p:cNvPr>
          <p:cNvPicPr>
            <a:picLocks noChangeAspect="1"/>
          </p:cNvPicPr>
          <p:nvPr/>
        </p:nvPicPr>
        <p:blipFill>
          <a:blip r:embed="rId2"/>
          <a:stretch>
            <a:fillRect/>
          </a:stretch>
        </p:blipFill>
        <p:spPr>
          <a:xfrm>
            <a:off x="8265368" y="94939"/>
            <a:ext cx="1656184" cy="339316"/>
          </a:xfrm>
          <a:prstGeom prst="rect">
            <a:avLst/>
          </a:prstGeom>
        </p:spPr>
      </p:pic>
      <p:cxnSp>
        <p:nvCxnSpPr>
          <p:cNvPr id="7" name="直線コネクタ 6">
            <a:extLst>
              <a:ext uri="{FF2B5EF4-FFF2-40B4-BE49-F238E27FC236}">
                <a16:creationId xmlns:a16="http://schemas.microsoft.com/office/drawing/2014/main" id="{FA7C4E0D-FB09-32B7-1047-CFF2238407A6}"/>
              </a:ext>
            </a:extLst>
          </p:cNvPr>
          <p:cNvCxnSpPr/>
          <p:nvPr/>
        </p:nvCxnSpPr>
        <p:spPr>
          <a:xfrm>
            <a:off x="0" y="548680"/>
            <a:ext cx="9921552" cy="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四角形: 角を丸くする 7">
            <a:extLst>
              <a:ext uri="{FF2B5EF4-FFF2-40B4-BE49-F238E27FC236}">
                <a16:creationId xmlns:a16="http://schemas.microsoft.com/office/drawing/2014/main" id="{493AB51C-917A-8672-99E3-00C9257424F1}"/>
              </a:ext>
            </a:extLst>
          </p:cNvPr>
          <p:cNvSpPr/>
          <p:nvPr/>
        </p:nvSpPr>
        <p:spPr>
          <a:xfrm>
            <a:off x="56456" y="692698"/>
            <a:ext cx="9793088" cy="864094"/>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農林水産省は、令和</a:t>
            </a:r>
            <a:r>
              <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rPr>
              <a:t>5</a:t>
            </a: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年</a:t>
            </a:r>
            <a:r>
              <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rPr>
              <a:t>12</a:t>
            </a: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月</a:t>
            </a:r>
            <a:r>
              <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rPr>
              <a:t>27</a:t>
            </a: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日</a:t>
            </a:r>
            <a:r>
              <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水曜日</a:t>
            </a:r>
            <a:r>
              <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に、農林水産省の各品目・業界担当部署が参画する「農林水産省物流対策本部」（本部長：農林水産大臣）を設置のうえ第</a:t>
            </a:r>
            <a:r>
              <a:rPr kumimoji="1" lang="en-US" altLang="ja-JP" sz="1400" b="0" i="0" u="none" strike="noStrike" kern="1200" cap="none" spc="0" normalizeH="0" baseline="0" noProof="0" dirty="0">
                <a:ln>
                  <a:noFill/>
                </a:ln>
                <a:solidFill>
                  <a:prstClr val="black"/>
                </a:solidFill>
                <a:effectLst/>
                <a:uLnTx/>
                <a:uFillTx/>
                <a:latin typeface="Arial"/>
                <a:ea typeface="ＭＳ Ｐゴシック"/>
                <a:cs typeface="+mn-cs"/>
              </a:rPr>
              <a:t>1</a:t>
            </a:r>
            <a:r>
              <a:rPr kumimoji="1" lang="ja-JP" altLang="en-US" sz="1400" b="0" i="0" u="none" strike="noStrike" kern="1200" cap="none" spc="0" normalizeH="0" baseline="0" noProof="0" dirty="0">
                <a:ln>
                  <a:noFill/>
                </a:ln>
                <a:solidFill>
                  <a:prstClr val="black"/>
                </a:solidFill>
                <a:effectLst/>
                <a:uLnTx/>
                <a:uFillTx/>
                <a:latin typeface="Arial"/>
                <a:ea typeface="ＭＳ Ｐゴシック"/>
                <a:cs typeface="+mn-cs"/>
              </a:rPr>
              <a:t>回会合を開催したほか、同日に「農林水産品・食品物流問題相談窓口」を本省及び地方農政局に設置しました。</a:t>
            </a:r>
          </a:p>
        </p:txBody>
      </p:sp>
      <p:sp>
        <p:nvSpPr>
          <p:cNvPr id="9" name="正方形/長方形 8">
            <a:extLst>
              <a:ext uri="{FF2B5EF4-FFF2-40B4-BE49-F238E27FC236}">
                <a16:creationId xmlns:a16="http://schemas.microsoft.com/office/drawing/2014/main" id="{08FFDFD2-0779-F9B5-D2E8-1D9BFA6E0F7D}"/>
              </a:ext>
            </a:extLst>
          </p:cNvPr>
          <p:cNvSpPr/>
          <p:nvPr/>
        </p:nvSpPr>
        <p:spPr>
          <a:xfrm>
            <a:off x="0" y="1700809"/>
            <a:ext cx="9906000"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1.</a:t>
            </a: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「農林水産省物流対策本部」の設置について</a:t>
            </a:r>
          </a:p>
        </p:txBody>
      </p:sp>
      <p:sp>
        <p:nvSpPr>
          <p:cNvPr id="10" name="正方形/長方形 9">
            <a:extLst>
              <a:ext uri="{FF2B5EF4-FFF2-40B4-BE49-F238E27FC236}">
                <a16:creationId xmlns:a16="http://schemas.microsoft.com/office/drawing/2014/main" id="{4FEC2D7C-93FA-790E-E9C0-F06D211B98DE}"/>
              </a:ext>
            </a:extLst>
          </p:cNvPr>
          <p:cNvSpPr/>
          <p:nvPr/>
        </p:nvSpPr>
        <p:spPr>
          <a:xfrm>
            <a:off x="0" y="3216378"/>
            <a:ext cx="9906000" cy="25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2.</a:t>
            </a:r>
            <a:r>
              <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「農林水産品・食品物流問題相談窓口」の設置について</a:t>
            </a:r>
          </a:p>
        </p:txBody>
      </p:sp>
      <p:graphicFrame>
        <p:nvGraphicFramePr>
          <p:cNvPr id="11" name="表 11">
            <a:extLst>
              <a:ext uri="{FF2B5EF4-FFF2-40B4-BE49-F238E27FC236}">
                <a16:creationId xmlns:a16="http://schemas.microsoft.com/office/drawing/2014/main" id="{2417C86F-FF01-CDBD-FE13-067033BA91E5}"/>
              </a:ext>
            </a:extLst>
          </p:cNvPr>
          <p:cNvGraphicFramePr>
            <a:graphicFrameLocks noGrp="1"/>
          </p:cNvGraphicFramePr>
          <p:nvPr/>
        </p:nvGraphicFramePr>
        <p:xfrm>
          <a:off x="124208" y="3914882"/>
          <a:ext cx="9657583" cy="2499360"/>
        </p:xfrm>
        <a:graphic>
          <a:graphicData uri="http://schemas.openxmlformats.org/drawingml/2006/table">
            <a:tbl>
              <a:tblPr firstRow="1" bandRow="1">
                <a:tableStyleId>{5C22544A-7EE6-4342-B048-85BDC9FD1C3A}</a:tableStyleId>
              </a:tblPr>
              <a:tblGrid>
                <a:gridCol w="2414396">
                  <a:extLst>
                    <a:ext uri="{9D8B030D-6E8A-4147-A177-3AD203B41FA5}">
                      <a16:colId xmlns:a16="http://schemas.microsoft.com/office/drawing/2014/main" val="417931309"/>
                    </a:ext>
                  </a:extLst>
                </a:gridCol>
                <a:gridCol w="2905459">
                  <a:extLst>
                    <a:ext uri="{9D8B030D-6E8A-4147-A177-3AD203B41FA5}">
                      <a16:colId xmlns:a16="http://schemas.microsoft.com/office/drawing/2014/main" val="2161706927"/>
                    </a:ext>
                  </a:extLst>
                </a:gridCol>
                <a:gridCol w="1923332">
                  <a:extLst>
                    <a:ext uri="{9D8B030D-6E8A-4147-A177-3AD203B41FA5}">
                      <a16:colId xmlns:a16="http://schemas.microsoft.com/office/drawing/2014/main" val="691997597"/>
                    </a:ext>
                  </a:extLst>
                </a:gridCol>
                <a:gridCol w="2414396">
                  <a:extLst>
                    <a:ext uri="{9D8B030D-6E8A-4147-A177-3AD203B41FA5}">
                      <a16:colId xmlns:a16="http://schemas.microsoft.com/office/drawing/2014/main" val="2727316893"/>
                    </a:ext>
                  </a:extLst>
                </a:gridCol>
              </a:tblGrid>
              <a:tr h="0">
                <a:tc>
                  <a:txBody>
                    <a:bodyPr/>
                    <a:lstStyle/>
                    <a:p>
                      <a:pPr algn="ctr"/>
                      <a:r>
                        <a:rPr lang="ja-JP" altLang="en-US" sz="800" dirty="0">
                          <a:effectLst/>
                        </a:rPr>
                        <a:t>機関名</a:t>
                      </a:r>
                    </a:p>
                  </a:txBody>
                  <a:tcPr anchor="ctr">
                    <a:solidFill>
                      <a:schemeClr val="accent3">
                        <a:lumMod val="50000"/>
                      </a:schemeClr>
                    </a:solidFill>
                  </a:tcPr>
                </a:tc>
                <a:tc>
                  <a:txBody>
                    <a:bodyPr/>
                    <a:lstStyle/>
                    <a:p>
                      <a:pPr algn="ctr"/>
                      <a:r>
                        <a:rPr lang="ja-JP" altLang="en-US" sz="800" dirty="0">
                          <a:effectLst/>
                        </a:rPr>
                        <a:t>担当部課</a:t>
                      </a:r>
                    </a:p>
                  </a:txBody>
                  <a:tcPr anchor="ctr">
                    <a:solidFill>
                      <a:schemeClr val="accent3">
                        <a:lumMod val="50000"/>
                      </a:schemeClr>
                    </a:solidFill>
                  </a:tcPr>
                </a:tc>
                <a:tc>
                  <a:txBody>
                    <a:bodyPr/>
                    <a:lstStyle/>
                    <a:p>
                      <a:pPr algn="ctr"/>
                      <a:r>
                        <a:rPr lang="zh-TW" altLang="en-US" sz="800" dirty="0">
                          <a:effectLst/>
                        </a:rPr>
                        <a:t>電話番号（直通）</a:t>
                      </a:r>
                    </a:p>
                  </a:txBody>
                  <a:tcPr anchor="ctr">
                    <a:solidFill>
                      <a:schemeClr val="accent3">
                        <a:lumMod val="50000"/>
                      </a:schemeClr>
                    </a:solidFill>
                  </a:tcPr>
                </a:tc>
                <a:tc>
                  <a:txBody>
                    <a:bodyPr/>
                    <a:lstStyle/>
                    <a:p>
                      <a:pPr algn="ctr"/>
                      <a:r>
                        <a:rPr lang="ja-JP" altLang="en-US" sz="800" dirty="0">
                          <a:effectLst/>
                        </a:rPr>
                        <a:t>メールアドレス</a:t>
                      </a:r>
                      <a:endParaRPr lang="en-US" altLang="ja-JP" sz="800" dirty="0">
                        <a:effectLst/>
                      </a:endParaRPr>
                    </a:p>
                  </a:txBody>
                  <a:tcPr anchor="ctr">
                    <a:solidFill>
                      <a:schemeClr val="accent3">
                        <a:lumMod val="50000"/>
                      </a:schemeClr>
                    </a:solidFill>
                  </a:tcPr>
                </a:tc>
                <a:extLst>
                  <a:ext uri="{0D108BD9-81ED-4DB2-BD59-A6C34878D82A}">
                    <a16:rowId xmlns:a16="http://schemas.microsoft.com/office/drawing/2014/main" val="2088526893"/>
                  </a:ext>
                </a:extLst>
              </a:tr>
              <a:tr h="0">
                <a:tc>
                  <a:txBody>
                    <a:bodyPr/>
                    <a:lstStyle/>
                    <a:p>
                      <a:pPr algn="ctr"/>
                      <a:r>
                        <a:rPr lang="ja-JP" altLang="en-US" sz="900" dirty="0">
                          <a:effectLst/>
                        </a:rPr>
                        <a:t>農林水産省</a:t>
                      </a:r>
                    </a:p>
                  </a:txBody>
                  <a:tcPr anchor="ctr">
                    <a:solidFill>
                      <a:schemeClr val="accent3">
                        <a:lumMod val="60000"/>
                        <a:lumOff val="40000"/>
                      </a:schemeClr>
                    </a:solidFill>
                  </a:tcPr>
                </a:tc>
                <a:tc>
                  <a:txBody>
                    <a:bodyPr/>
                    <a:lstStyle/>
                    <a:p>
                      <a:pPr algn="ctr"/>
                      <a:r>
                        <a:rPr lang="ja-JP" altLang="en-US" sz="900" dirty="0">
                          <a:effectLst/>
                        </a:rPr>
                        <a:t>大臣官房新事業・食品産業部食品流通課</a:t>
                      </a:r>
                    </a:p>
                  </a:txBody>
                  <a:tcPr anchor="ctr">
                    <a:solidFill>
                      <a:schemeClr val="accent3">
                        <a:lumMod val="60000"/>
                        <a:lumOff val="40000"/>
                      </a:schemeClr>
                    </a:solidFill>
                  </a:tcPr>
                </a:tc>
                <a:tc>
                  <a:txBody>
                    <a:bodyPr/>
                    <a:lstStyle/>
                    <a:p>
                      <a:pPr algn="ctr"/>
                      <a:r>
                        <a:rPr lang="en-US" altLang="ja-JP" sz="900" dirty="0">
                          <a:effectLst/>
                        </a:rPr>
                        <a:t>03-6744-2379</a:t>
                      </a:r>
                    </a:p>
                  </a:txBody>
                  <a:tcPr anchor="ctr">
                    <a:solidFill>
                      <a:schemeClr val="accent3">
                        <a:lumMod val="60000"/>
                        <a:lumOff val="40000"/>
                      </a:schemeClr>
                    </a:solidFill>
                  </a:tcPr>
                </a:tc>
                <a:tc>
                  <a:txBody>
                    <a:bodyPr/>
                    <a:lstStyle/>
                    <a:p>
                      <a:pPr algn="ctr"/>
                      <a:r>
                        <a:rPr lang="en-US" sz="900" dirty="0">
                          <a:effectLst/>
                        </a:rPr>
                        <a:t>butsuryu_sodan@maff.go.jp</a:t>
                      </a:r>
                    </a:p>
                  </a:txBody>
                  <a:tcPr anchor="ctr">
                    <a:solidFill>
                      <a:schemeClr val="accent3">
                        <a:lumMod val="60000"/>
                        <a:lumOff val="40000"/>
                      </a:schemeClr>
                    </a:solidFill>
                  </a:tcPr>
                </a:tc>
                <a:extLst>
                  <a:ext uri="{0D108BD9-81ED-4DB2-BD59-A6C34878D82A}">
                    <a16:rowId xmlns:a16="http://schemas.microsoft.com/office/drawing/2014/main" val="1430189094"/>
                  </a:ext>
                </a:extLst>
              </a:tr>
              <a:tr h="0">
                <a:tc>
                  <a:txBody>
                    <a:bodyPr/>
                    <a:lstStyle/>
                    <a:p>
                      <a:pPr algn="ctr"/>
                      <a:r>
                        <a:rPr lang="zh-TW" altLang="en-US" sz="900" dirty="0">
                          <a:effectLst/>
                        </a:rPr>
                        <a:t>北海道農政事務所</a:t>
                      </a:r>
                    </a:p>
                  </a:txBody>
                  <a:tcPr anchor="ctr">
                    <a:solidFill>
                      <a:schemeClr val="accent3">
                        <a:lumMod val="20000"/>
                        <a:lumOff val="80000"/>
                      </a:schemeClr>
                    </a:solidFill>
                  </a:tcPr>
                </a:tc>
                <a:tc>
                  <a:txBody>
                    <a:bodyPr/>
                    <a:lstStyle/>
                    <a:p>
                      <a:pPr algn="ctr"/>
                      <a:r>
                        <a:rPr lang="zh-TW" altLang="en-US" sz="900" dirty="0">
                          <a:effectLst/>
                        </a:rPr>
                        <a:t>生産経営産業部事業支援課</a:t>
                      </a:r>
                    </a:p>
                  </a:txBody>
                  <a:tcPr anchor="ctr">
                    <a:solidFill>
                      <a:schemeClr val="accent3">
                        <a:lumMod val="20000"/>
                        <a:lumOff val="80000"/>
                      </a:schemeClr>
                    </a:solidFill>
                  </a:tcPr>
                </a:tc>
                <a:tc>
                  <a:txBody>
                    <a:bodyPr/>
                    <a:lstStyle/>
                    <a:p>
                      <a:pPr algn="ctr"/>
                      <a:r>
                        <a:rPr lang="en-US" altLang="ja-JP" sz="900" dirty="0">
                          <a:effectLst/>
                        </a:rPr>
                        <a:t>011-330-8810</a:t>
                      </a:r>
                    </a:p>
                  </a:txBody>
                  <a:tcPr anchor="ctr">
                    <a:solidFill>
                      <a:schemeClr val="accent3">
                        <a:lumMod val="20000"/>
                        <a:lumOff val="80000"/>
                      </a:schemeClr>
                    </a:solidFill>
                  </a:tcPr>
                </a:tc>
                <a:tc>
                  <a:txBody>
                    <a:bodyPr/>
                    <a:lstStyle/>
                    <a:p>
                      <a:pPr algn="ctr"/>
                      <a:r>
                        <a:rPr lang="en-US" sz="900" dirty="0">
                          <a:effectLst/>
                        </a:rPr>
                        <a:t>butsuryu_sodan_hokkaido@maff.go.jp</a:t>
                      </a:r>
                    </a:p>
                  </a:txBody>
                  <a:tcPr anchor="ctr">
                    <a:solidFill>
                      <a:schemeClr val="accent3">
                        <a:lumMod val="20000"/>
                        <a:lumOff val="80000"/>
                      </a:schemeClr>
                    </a:solidFill>
                  </a:tcPr>
                </a:tc>
                <a:extLst>
                  <a:ext uri="{0D108BD9-81ED-4DB2-BD59-A6C34878D82A}">
                    <a16:rowId xmlns:a16="http://schemas.microsoft.com/office/drawing/2014/main" val="2566194322"/>
                  </a:ext>
                </a:extLst>
              </a:tr>
              <a:tr h="0">
                <a:tc>
                  <a:txBody>
                    <a:bodyPr/>
                    <a:lstStyle/>
                    <a:p>
                      <a:pPr algn="ctr"/>
                      <a:r>
                        <a:rPr lang="ja-JP" altLang="en-US" sz="900" dirty="0">
                          <a:effectLst/>
                        </a:rPr>
                        <a:t>東北農政局</a:t>
                      </a:r>
                    </a:p>
                  </a:txBody>
                  <a:tcPr anchor="ctr">
                    <a:solidFill>
                      <a:schemeClr val="accent3">
                        <a:lumMod val="60000"/>
                        <a:lumOff val="40000"/>
                      </a:schemeClr>
                    </a:solidFill>
                  </a:tcPr>
                </a:tc>
                <a:tc>
                  <a:txBody>
                    <a:bodyPr/>
                    <a:lstStyle/>
                    <a:p>
                      <a:pPr algn="ctr"/>
                      <a:r>
                        <a:rPr lang="ja-JP" altLang="en-US" sz="900" dirty="0">
                          <a:effectLst/>
                        </a:rPr>
                        <a:t>経営・事業支援部食品企業課</a:t>
                      </a:r>
                    </a:p>
                  </a:txBody>
                  <a:tcPr anchor="ctr">
                    <a:solidFill>
                      <a:schemeClr val="accent3">
                        <a:lumMod val="60000"/>
                        <a:lumOff val="40000"/>
                      </a:schemeClr>
                    </a:solidFill>
                  </a:tcPr>
                </a:tc>
                <a:tc>
                  <a:txBody>
                    <a:bodyPr/>
                    <a:lstStyle/>
                    <a:p>
                      <a:pPr algn="ctr"/>
                      <a:r>
                        <a:rPr lang="en-US" altLang="ja-JP" sz="900" dirty="0">
                          <a:effectLst/>
                        </a:rPr>
                        <a:t>022-221-6146</a:t>
                      </a:r>
                    </a:p>
                  </a:txBody>
                  <a:tcPr anchor="ctr">
                    <a:solidFill>
                      <a:schemeClr val="accent3">
                        <a:lumMod val="60000"/>
                        <a:lumOff val="40000"/>
                      </a:schemeClr>
                    </a:solidFill>
                  </a:tcPr>
                </a:tc>
                <a:tc>
                  <a:txBody>
                    <a:bodyPr/>
                    <a:lstStyle/>
                    <a:p>
                      <a:pPr algn="ctr"/>
                      <a:r>
                        <a:rPr lang="en-US" sz="900" dirty="0">
                          <a:effectLst/>
                        </a:rPr>
                        <a:t>butsuryu_sodan_tohoku@maff.go.jp</a:t>
                      </a:r>
                    </a:p>
                  </a:txBody>
                  <a:tcPr anchor="ctr">
                    <a:solidFill>
                      <a:schemeClr val="accent3">
                        <a:lumMod val="60000"/>
                        <a:lumOff val="40000"/>
                      </a:schemeClr>
                    </a:solidFill>
                  </a:tcPr>
                </a:tc>
                <a:extLst>
                  <a:ext uri="{0D108BD9-81ED-4DB2-BD59-A6C34878D82A}">
                    <a16:rowId xmlns:a16="http://schemas.microsoft.com/office/drawing/2014/main" val="1811511666"/>
                  </a:ext>
                </a:extLst>
              </a:tr>
              <a:tr h="0">
                <a:tc>
                  <a:txBody>
                    <a:bodyPr/>
                    <a:lstStyle/>
                    <a:p>
                      <a:pPr algn="ctr"/>
                      <a:r>
                        <a:rPr lang="ja-JP" altLang="en-US" sz="900" dirty="0">
                          <a:effectLst/>
                        </a:rPr>
                        <a:t>関東農政局</a:t>
                      </a:r>
                    </a:p>
                  </a:txBody>
                  <a:tcPr anchor="ctr">
                    <a:solidFill>
                      <a:schemeClr val="accent3">
                        <a:lumMod val="20000"/>
                        <a:lumOff val="80000"/>
                      </a:schemeClr>
                    </a:solidFill>
                  </a:tcPr>
                </a:tc>
                <a:tc>
                  <a:txBody>
                    <a:bodyPr/>
                    <a:lstStyle/>
                    <a:p>
                      <a:pPr algn="ctr"/>
                      <a:r>
                        <a:rPr lang="ja-JP" altLang="en-US" sz="900" dirty="0">
                          <a:effectLst/>
                        </a:rPr>
                        <a:t>経営・事業支援部食品企業課</a:t>
                      </a:r>
                    </a:p>
                  </a:txBody>
                  <a:tcPr anchor="ctr">
                    <a:solidFill>
                      <a:schemeClr val="accent3">
                        <a:lumMod val="20000"/>
                        <a:lumOff val="80000"/>
                      </a:schemeClr>
                    </a:solidFill>
                  </a:tcPr>
                </a:tc>
                <a:tc>
                  <a:txBody>
                    <a:bodyPr/>
                    <a:lstStyle/>
                    <a:p>
                      <a:pPr algn="ctr"/>
                      <a:r>
                        <a:rPr lang="en-US" altLang="ja-JP" sz="900" dirty="0">
                          <a:effectLst/>
                        </a:rPr>
                        <a:t>048-740-0145</a:t>
                      </a:r>
                    </a:p>
                  </a:txBody>
                  <a:tcPr anchor="ctr">
                    <a:solidFill>
                      <a:schemeClr val="accent3">
                        <a:lumMod val="20000"/>
                        <a:lumOff val="80000"/>
                      </a:schemeClr>
                    </a:solidFill>
                  </a:tcPr>
                </a:tc>
                <a:tc>
                  <a:txBody>
                    <a:bodyPr/>
                    <a:lstStyle/>
                    <a:p>
                      <a:pPr algn="ctr"/>
                      <a:r>
                        <a:rPr lang="en-US" sz="900" dirty="0">
                          <a:effectLst/>
                        </a:rPr>
                        <a:t>butsuryu_sodan_kanto@maff.go.jp</a:t>
                      </a:r>
                    </a:p>
                  </a:txBody>
                  <a:tcPr anchor="ctr">
                    <a:solidFill>
                      <a:schemeClr val="accent3">
                        <a:lumMod val="20000"/>
                        <a:lumOff val="80000"/>
                      </a:schemeClr>
                    </a:solidFill>
                  </a:tcPr>
                </a:tc>
                <a:extLst>
                  <a:ext uri="{0D108BD9-81ED-4DB2-BD59-A6C34878D82A}">
                    <a16:rowId xmlns:a16="http://schemas.microsoft.com/office/drawing/2014/main" val="3192419689"/>
                  </a:ext>
                </a:extLst>
              </a:tr>
              <a:tr h="0">
                <a:tc>
                  <a:txBody>
                    <a:bodyPr/>
                    <a:lstStyle/>
                    <a:p>
                      <a:pPr algn="ctr"/>
                      <a:r>
                        <a:rPr lang="ja-JP" altLang="en-US" sz="900" dirty="0">
                          <a:effectLst/>
                        </a:rPr>
                        <a:t>北陸農政局</a:t>
                      </a:r>
                    </a:p>
                  </a:txBody>
                  <a:tcPr anchor="ctr">
                    <a:solidFill>
                      <a:schemeClr val="accent3">
                        <a:lumMod val="60000"/>
                        <a:lumOff val="40000"/>
                      </a:schemeClr>
                    </a:solidFill>
                  </a:tcPr>
                </a:tc>
                <a:tc>
                  <a:txBody>
                    <a:bodyPr/>
                    <a:lstStyle/>
                    <a:p>
                      <a:pPr algn="ctr"/>
                      <a:r>
                        <a:rPr lang="ja-JP" altLang="en-US" sz="900" dirty="0">
                          <a:effectLst/>
                        </a:rPr>
                        <a:t>経営・事業支援部食品企業課</a:t>
                      </a:r>
                    </a:p>
                  </a:txBody>
                  <a:tcPr anchor="ctr">
                    <a:solidFill>
                      <a:schemeClr val="accent3">
                        <a:lumMod val="60000"/>
                        <a:lumOff val="40000"/>
                      </a:schemeClr>
                    </a:solidFill>
                  </a:tcPr>
                </a:tc>
                <a:tc>
                  <a:txBody>
                    <a:bodyPr/>
                    <a:lstStyle/>
                    <a:p>
                      <a:pPr algn="ctr"/>
                      <a:r>
                        <a:rPr lang="en-US" altLang="ja-JP" sz="900" dirty="0">
                          <a:effectLst/>
                        </a:rPr>
                        <a:t>076-232-4149</a:t>
                      </a:r>
                    </a:p>
                  </a:txBody>
                  <a:tcPr anchor="ctr">
                    <a:solidFill>
                      <a:schemeClr val="accent3">
                        <a:lumMod val="60000"/>
                        <a:lumOff val="40000"/>
                      </a:schemeClr>
                    </a:solidFill>
                  </a:tcPr>
                </a:tc>
                <a:tc>
                  <a:txBody>
                    <a:bodyPr/>
                    <a:lstStyle/>
                    <a:p>
                      <a:pPr algn="ctr"/>
                      <a:r>
                        <a:rPr lang="en-US" sz="900" dirty="0">
                          <a:effectLst/>
                        </a:rPr>
                        <a:t>butsuryu_sodan_hokuriku@maff.go.jp</a:t>
                      </a:r>
                    </a:p>
                  </a:txBody>
                  <a:tcPr anchor="ctr">
                    <a:solidFill>
                      <a:schemeClr val="accent3">
                        <a:lumMod val="60000"/>
                        <a:lumOff val="40000"/>
                      </a:schemeClr>
                    </a:solidFill>
                  </a:tcPr>
                </a:tc>
                <a:extLst>
                  <a:ext uri="{0D108BD9-81ED-4DB2-BD59-A6C34878D82A}">
                    <a16:rowId xmlns:a16="http://schemas.microsoft.com/office/drawing/2014/main" val="3629689931"/>
                  </a:ext>
                </a:extLst>
              </a:tr>
              <a:tr h="0">
                <a:tc>
                  <a:txBody>
                    <a:bodyPr/>
                    <a:lstStyle/>
                    <a:p>
                      <a:pPr algn="ctr"/>
                      <a:r>
                        <a:rPr lang="ja-JP" altLang="en-US" sz="900" dirty="0">
                          <a:effectLst/>
                        </a:rPr>
                        <a:t>東海農政局</a:t>
                      </a:r>
                    </a:p>
                  </a:txBody>
                  <a:tcPr anchor="ctr">
                    <a:solidFill>
                      <a:schemeClr val="accent3">
                        <a:lumMod val="20000"/>
                        <a:lumOff val="80000"/>
                      </a:schemeClr>
                    </a:solidFill>
                  </a:tcPr>
                </a:tc>
                <a:tc>
                  <a:txBody>
                    <a:bodyPr/>
                    <a:lstStyle/>
                    <a:p>
                      <a:pPr algn="ctr"/>
                      <a:r>
                        <a:rPr lang="ja-JP" altLang="en-US" sz="900" dirty="0">
                          <a:effectLst/>
                        </a:rPr>
                        <a:t>経営・事業支援部食品企業課</a:t>
                      </a:r>
                    </a:p>
                  </a:txBody>
                  <a:tcPr anchor="ctr">
                    <a:solidFill>
                      <a:schemeClr val="accent3">
                        <a:lumMod val="20000"/>
                        <a:lumOff val="80000"/>
                      </a:schemeClr>
                    </a:solidFill>
                  </a:tcPr>
                </a:tc>
                <a:tc>
                  <a:txBody>
                    <a:bodyPr/>
                    <a:lstStyle/>
                    <a:p>
                      <a:pPr algn="ctr"/>
                      <a:r>
                        <a:rPr lang="en-US" altLang="ja-JP" sz="900" dirty="0">
                          <a:effectLst/>
                        </a:rPr>
                        <a:t>052-746-6430</a:t>
                      </a:r>
                    </a:p>
                  </a:txBody>
                  <a:tcPr anchor="ctr">
                    <a:solidFill>
                      <a:schemeClr val="accent3">
                        <a:lumMod val="20000"/>
                        <a:lumOff val="80000"/>
                      </a:schemeClr>
                    </a:solidFill>
                  </a:tcPr>
                </a:tc>
                <a:tc>
                  <a:txBody>
                    <a:bodyPr/>
                    <a:lstStyle/>
                    <a:p>
                      <a:pPr algn="ctr"/>
                      <a:r>
                        <a:rPr lang="en-US" sz="900" dirty="0">
                          <a:effectLst/>
                        </a:rPr>
                        <a:t>butsuryu_sodan_tokai@maff.go.jp</a:t>
                      </a:r>
                    </a:p>
                  </a:txBody>
                  <a:tcPr anchor="ctr">
                    <a:solidFill>
                      <a:schemeClr val="accent3">
                        <a:lumMod val="20000"/>
                        <a:lumOff val="80000"/>
                      </a:schemeClr>
                    </a:solidFill>
                  </a:tcPr>
                </a:tc>
                <a:extLst>
                  <a:ext uri="{0D108BD9-81ED-4DB2-BD59-A6C34878D82A}">
                    <a16:rowId xmlns:a16="http://schemas.microsoft.com/office/drawing/2014/main" val="1921998237"/>
                  </a:ext>
                </a:extLst>
              </a:tr>
              <a:tr h="0">
                <a:tc>
                  <a:txBody>
                    <a:bodyPr/>
                    <a:lstStyle/>
                    <a:p>
                      <a:pPr algn="ctr"/>
                      <a:r>
                        <a:rPr lang="ja-JP" altLang="en-US" sz="900" dirty="0">
                          <a:effectLst/>
                        </a:rPr>
                        <a:t>近畿農政局</a:t>
                      </a:r>
                    </a:p>
                  </a:txBody>
                  <a:tcPr anchor="ctr">
                    <a:solidFill>
                      <a:schemeClr val="accent3">
                        <a:lumMod val="60000"/>
                        <a:lumOff val="40000"/>
                      </a:schemeClr>
                    </a:solidFill>
                  </a:tcPr>
                </a:tc>
                <a:tc>
                  <a:txBody>
                    <a:bodyPr/>
                    <a:lstStyle/>
                    <a:p>
                      <a:pPr algn="ctr"/>
                      <a:r>
                        <a:rPr lang="ja-JP" altLang="en-US" sz="900" dirty="0">
                          <a:effectLst/>
                        </a:rPr>
                        <a:t>経営・事業支援部食品企業課</a:t>
                      </a:r>
                    </a:p>
                  </a:txBody>
                  <a:tcPr anchor="ctr">
                    <a:solidFill>
                      <a:schemeClr val="accent3">
                        <a:lumMod val="60000"/>
                        <a:lumOff val="40000"/>
                      </a:schemeClr>
                    </a:solidFill>
                  </a:tcPr>
                </a:tc>
                <a:tc>
                  <a:txBody>
                    <a:bodyPr/>
                    <a:lstStyle/>
                    <a:p>
                      <a:pPr algn="ctr"/>
                      <a:r>
                        <a:rPr lang="en-US" altLang="ja-JP" sz="900" dirty="0">
                          <a:effectLst/>
                        </a:rPr>
                        <a:t>075-414-9024</a:t>
                      </a:r>
                    </a:p>
                  </a:txBody>
                  <a:tcPr anchor="ctr">
                    <a:solidFill>
                      <a:schemeClr val="accent3">
                        <a:lumMod val="60000"/>
                        <a:lumOff val="40000"/>
                      </a:schemeClr>
                    </a:solidFill>
                  </a:tcPr>
                </a:tc>
                <a:tc>
                  <a:txBody>
                    <a:bodyPr/>
                    <a:lstStyle/>
                    <a:p>
                      <a:pPr algn="ctr"/>
                      <a:r>
                        <a:rPr lang="en-US" sz="900" dirty="0">
                          <a:effectLst/>
                        </a:rPr>
                        <a:t>butsuryu_sodan_kinki@maff.go.jp</a:t>
                      </a:r>
                    </a:p>
                  </a:txBody>
                  <a:tcPr anchor="ctr">
                    <a:solidFill>
                      <a:schemeClr val="accent3">
                        <a:lumMod val="60000"/>
                        <a:lumOff val="40000"/>
                      </a:schemeClr>
                    </a:solidFill>
                  </a:tcPr>
                </a:tc>
                <a:extLst>
                  <a:ext uri="{0D108BD9-81ED-4DB2-BD59-A6C34878D82A}">
                    <a16:rowId xmlns:a16="http://schemas.microsoft.com/office/drawing/2014/main" val="594118102"/>
                  </a:ext>
                </a:extLst>
              </a:tr>
              <a:tr h="0">
                <a:tc>
                  <a:txBody>
                    <a:bodyPr/>
                    <a:lstStyle/>
                    <a:p>
                      <a:pPr algn="ctr"/>
                      <a:r>
                        <a:rPr lang="zh-CN" altLang="en-US" sz="900" dirty="0">
                          <a:effectLst/>
                        </a:rPr>
                        <a:t>中国四国農政局</a:t>
                      </a:r>
                    </a:p>
                  </a:txBody>
                  <a:tcPr anchor="ctr">
                    <a:solidFill>
                      <a:schemeClr val="accent3">
                        <a:lumMod val="20000"/>
                        <a:lumOff val="80000"/>
                      </a:schemeClr>
                    </a:solidFill>
                  </a:tcPr>
                </a:tc>
                <a:tc>
                  <a:txBody>
                    <a:bodyPr/>
                    <a:lstStyle/>
                    <a:p>
                      <a:pPr algn="ctr"/>
                      <a:r>
                        <a:rPr lang="ja-JP" altLang="en-US" sz="900" dirty="0">
                          <a:effectLst/>
                        </a:rPr>
                        <a:t>経営・事業支援部食品企業課</a:t>
                      </a:r>
                    </a:p>
                  </a:txBody>
                  <a:tcPr anchor="ctr">
                    <a:solidFill>
                      <a:schemeClr val="accent3">
                        <a:lumMod val="20000"/>
                        <a:lumOff val="80000"/>
                      </a:schemeClr>
                    </a:solidFill>
                  </a:tcPr>
                </a:tc>
                <a:tc>
                  <a:txBody>
                    <a:bodyPr/>
                    <a:lstStyle/>
                    <a:p>
                      <a:pPr algn="ctr"/>
                      <a:r>
                        <a:rPr lang="en-US" altLang="ja-JP" sz="900">
                          <a:effectLst/>
                        </a:rPr>
                        <a:t>086-222-1358</a:t>
                      </a:r>
                    </a:p>
                  </a:txBody>
                  <a:tcPr anchor="ctr">
                    <a:solidFill>
                      <a:schemeClr val="accent3">
                        <a:lumMod val="20000"/>
                        <a:lumOff val="80000"/>
                      </a:schemeClr>
                    </a:solidFill>
                  </a:tcPr>
                </a:tc>
                <a:tc>
                  <a:txBody>
                    <a:bodyPr/>
                    <a:lstStyle/>
                    <a:p>
                      <a:pPr algn="ctr"/>
                      <a:r>
                        <a:rPr lang="en-US" sz="900" dirty="0">
                          <a:effectLst/>
                        </a:rPr>
                        <a:t>butsuryu_soudan_chushi</a:t>
                      </a:r>
                      <a:r>
                        <a:rPr lang="en-US" altLang="ja-JP" sz="900" dirty="0">
                          <a:effectLst/>
                        </a:rPr>
                        <a:t>@</a:t>
                      </a:r>
                      <a:r>
                        <a:rPr lang="en-US" sz="900" dirty="0">
                          <a:effectLst/>
                        </a:rPr>
                        <a:t>maff.go.jp</a:t>
                      </a:r>
                    </a:p>
                  </a:txBody>
                  <a:tcPr anchor="ctr">
                    <a:solidFill>
                      <a:schemeClr val="accent3">
                        <a:lumMod val="20000"/>
                        <a:lumOff val="80000"/>
                      </a:schemeClr>
                    </a:solidFill>
                  </a:tcPr>
                </a:tc>
                <a:extLst>
                  <a:ext uri="{0D108BD9-81ED-4DB2-BD59-A6C34878D82A}">
                    <a16:rowId xmlns:a16="http://schemas.microsoft.com/office/drawing/2014/main" val="1853982950"/>
                  </a:ext>
                </a:extLst>
              </a:tr>
              <a:tr h="0">
                <a:tc>
                  <a:txBody>
                    <a:bodyPr/>
                    <a:lstStyle/>
                    <a:p>
                      <a:pPr algn="ctr"/>
                      <a:r>
                        <a:rPr lang="ja-JP" altLang="en-US" sz="900">
                          <a:effectLst/>
                        </a:rPr>
                        <a:t>九州農政局</a:t>
                      </a:r>
                    </a:p>
                  </a:txBody>
                  <a:tcPr anchor="ctr">
                    <a:solidFill>
                      <a:schemeClr val="accent3">
                        <a:lumMod val="60000"/>
                        <a:lumOff val="40000"/>
                      </a:schemeClr>
                    </a:solidFill>
                  </a:tcPr>
                </a:tc>
                <a:tc>
                  <a:txBody>
                    <a:bodyPr/>
                    <a:lstStyle/>
                    <a:p>
                      <a:pPr algn="ctr"/>
                      <a:r>
                        <a:rPr lang="ja-JP" altLang="en-US" sz="900" dirty="0">
                          <a:effectLst/>
                        </a:rPr>
                        <a:t>経営・事業支援部食品企業課</a:t>
                      </a:r>
                    </a:p>
                  </a:txBody>
                  <a:tcPr anchor="ctr">
                    <a:solidFill>
                      <a:schemeClr val="accent3">
                        <a:lumMod val="60000"/>
                        <a:lumOff val="40000"/>
                      </a:schemeClr>
                    </a:solidFill>
                  </a:tcPr>
                </a:tc>
                <a:tc>
                  <a:txBody>
                    <a:bodyPr/>
                    <a:lstStyle/>
                    <a:p>
                      <a:pPr algn="ctr"/>
                      <a:r>
                        <a:rPr lang="en-US" altLang="ja-JP" sz="900" dirty="0">
                          <a:effectLst/>
                        </a:rPr>
                        <a:t>096-211-9371</a:t>
                      </a:r>
                    </a:p>
                  </a:txBody>
                  <a:tcPr anchor="ctr">
                    <a:solidFill>
                      <a:schemeClr val="accent3">
                        <a:lumMod val="60000"/>
                        <a:lumOff val="40000"/>
                      </a:schemeClr>
                    </a:solidFill>
                  </a:tcPr>
                </a:tc>
                <a:tc>
                  <a:txBody>
                    <a:bodyPr/>
                    <a:lstStyle/>
                    <a:p>
                      <a:pPr algn="ctr"/>
                      <a:r>
                        <a:rPr lang="en-US" sz="900" dirty="0">
                          <a:effectLst/>
                        </a:rPr>
                        <a:t>butsuryu_sodan_kyushu</a:t>
                      </a:r>
                      <a:r>
                        <a:rPr lang="en-US" altLang="ja-JP" sz="900" dirty="0">
                          <a:effectLst/>
                        </a:rPr>
                        <a:t>@</a:t>
                      </a:r>
                      <a:r>
                        <a:rPr lang="en-US" sz="900" dirty="0">
                          <a:effectLst/>
                        </a:rPr>
                        <a:t>maff.go.jp</a:t>
                      </a:r>
                    </a:p>
                  </a:txBody>
                  <a:tcPr anchor="ctr">
                    <a:solidFill>
                      <a:schemeClr val="accent3">
                        <a:lumMod val="60000"/>
                        <a:lumOff val="40000"/>
                      </a:schemeClr>
                    </a:solidFill>
                  </a:tcPr>
                </a:tc>
                <a:extLst>
                  <a:ext uri="{0D108BD9-81ED-4DB2-BD59-A6C34878D82A}">
                    <a16:rowId xmlns:a16="http://schemas.microsoft.com/office/drawing/2014/main" val="515046518"/>
                  </a:ext>
                </a:extLst>
              </a:tr>
              <a:tr h="0">
                <a:tc>
                  <a:txBody>
                    <a:bodyPr/>
                    <a:lstStyle/>
                    <a:p>
                      <a:pPr algn="ctr"/>
                      <a:r>
                        <a:rPr lang="zh-TW" altLang="en-US" sz="900" dirty="0">
                          <a:effectLst/>
                        </a:rPr>
                        <a:t>内閣府沖縄総合事務局</a:t>
                      </a:r>
                    </a:p>
                  </a:txBody>
                  <a:tcPr anchor="ctr">
                    <a:solidFill>
                      <a:schemeClr val="accent3">
                        <a:lumMod val="20000"/>
                        <a:lumOff val="80000"/>
                      </a:schemeClr>
                    </a:solidFill>
                  </a:tcPr>
                </a:tc>
                <a:tc>
                  <a:txBody>
                    <a:bodyPr/>
                    <a:lstStyle/>
                    <a:p>
                      <a:pPr algn="ctr"/>
                      <a:r>
                        <a:rPr lang="zh-TW" altLang="en-US" sz="900" dirty="0">
                          <a:effectLst/>
                        </a:rPr>
                        <a:t>農林水産部食料産業課</a:t>
                      </a:r>
                    </a:p>
                  </a:txBody>
                  <a:tcPr anchor="ctr">
                    <a:solidFill>
                      <a:schemeClr val="accent3">
                        <a:lumMod val="20000"/>
                        <a:lumOff val="80000"/>
                      </a:schemeClr>
                    </a:solidFill>
                  </a:tcPr>
                </a:tc>
                <a:tc>
                  <a:txBody>
                    <a:bodyPr/>
                    <a:lstStyle/>
                    <a:p>
                      <a:pPr algn="ctr"/>
                      <a:r>
                        <a:rPr lang="en-US" altLang="ja-JP" sz="900" dirty="0">
                          <a:effectLst/>
                        </a:rPr>
                        <a:t>098-866-1673</a:t>
                      </a:r>
                    </a:p>
                  </a:txBody>
                  <a:tcPr anchor="ctr">
                    <a:solidFill>
                      <a:schemeClr val="accent3">
                        <a:lumMod val="20000"/>
                        <a:lumOff val="80000"/>
                      </a:schemeClr>
                    </a:solidFill>
                  </a:tcPr>
                </a:tc>
                <a:tc>
                  <a:txBody>
                    <a:bodyPr/>
                    <a:lstStyle/>
                    <a:p>
                      <a:pPr algn="ctr"/>
                      <a:r>
                        <a:rPr lang="en-US" sz="900" dirty="0">
                          <a:effectLst/>
                        </a:rPr>
                        <a:t>butsuryu_sodan_oki.k6h</a:t>
                      </a:r>
                      <a:r>
                        <a:rPr lang="en-US" altLang="ja-JP" sz="900" dirty="0">
                          <a:effectLst/>
                        </a:rPr>
                        <a:t>@</a:t>
                      </a:r>
                      <a:r>
                        <a:rPr lang="en-US" sz="900" dirty="0">
                          <a:effectLst/>
                        </a:rPr>
                        <a:t>ogb.cao.go.jp</a:t>
                      </a:r>
                    </a:p>
                  </a:txBody>
                  <a:tcPr anchor="ctr">
                    <a:solidFill>
                      <a:schemeClr val="accent3">
                        <a:lumMod val="20000"/>
                        <a:lumOff val="80000"/>
                      </a:schemeClr>
                    </a:solidFill>
                  </a:tcPr>
                </a:tc>
                <a:extLst>
                  <a:ext uri="{0D108BD9-81ED-4DB2-BD59-A6C34878D82A}">
                    <a16:rowId xmlns:a16="http://schemas.microsoft.com/office/drawing/2014/main" val="3964675227"/>
                  </a:ext>
                </a:extLst>
              </a:tr>
            </a:tbl>
          </a:graphicData>
        </a:graphic>
      </p:graphicFrame>
      <p:sp>
        <p:nvSpPr>
          <p:cNvPr id="12" name="四角形: 角を丸くする 11">
            <a:extLst>
              <a:ext uri="{FF2B5EF4-FFF2-40B4-BE49-F238E27FC236}">
                <a16:creationId xmlns:a16="http://schemas.microsoft.com/office/drawing/2014/main" id="{E2278060-DFF9-3B34-8315-7303CAC9FC73}"/>
              </a:ext>
            </a:extLst>
          </p:cNvPr>
          <p:cNvSpPr/>
          <p:nvPr/>
        </p:nvSpPr>
        <p:spPr>
          <a:xfrm>
            <a:off x="131984" y="3496656"/>
            <a:ext cx="9654062" cy="4010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令和</a:t>
            </a:r>
            <a:r>
              <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rPr>
              <a:t>5</a:t>
            </a: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年</a:t>
            </a:r>
            <a:r>
              <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rPr>
              <a:t>12</a:t>
            </a: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月</a:t>
            </a:r>
            <a:r>
              <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rPr>
              <a:t>27</a:t>
            </a: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日</a:t>
            </a:r>
            <a:r>
              <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水</a:t>
            </a:r>
            <a:r>
              <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に、物流上の課題や不安を抱えている事業者等の皆様からの相談を受け付ける「農林水産品・食品物流問題相談窓口」を本省及び地方農政局等に設置しました。皆様から状況をお伺いし、必要な場合には当省関係部局の職員等の現地派遣を行って、対応方策の御提案等をいたしますので、お気軽に御相談ください。</a:t>
            </a:r>
          </a:p>
        </p:txBody>
      </p:sp>
      <p:sp>
        <p:nvSpPr>
          <p:cNvPr id="17" name="四角形: 角を丸くする 16">
            <a:extLst>
              <a:ext uri="{FF2B5EF4-FFF2-40B4-BE49-F238E27FC236}">
                <a16:creationId xmlns:a16="http://schemas.microsoft.com/office/drawing/2014/main" id="{A576495E-C789-EFE9-0262-CAE6B0341CE2}"/>
              </a:ext>
            </a:extLst>
          </p:cNvPr>
          <p:cNvSpPr/>
          <p:nvPr/>
        </p:nvSpPr>
        <p:spPr>
          <a:xfrm>
            <a:off x="112912" y="6406362"/>
            <a:ext cx="9793088" cy="38718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a:ea typeface="ＭＳ Ｐゴシック"/>
                <a:cs typeface="+mn-cs"/>
              </a:rPr>
              <a:t>（相談内容の例）　 ・「物流</a:t>
            </a:r>
            <a:r>
              <a:rPr kumimoji="1" lang="en-US" altLang="ja-JP" sz="800" b="0" i="0" u="none" strike="noStrike" kern="1200" cap="none" spc="0" normalizeH="0" baseline="0" noProof="0" dirty="0">
                <a:ln>
                  <a:noFill/>
                </a:ln>
                <a:solidFill>
                  <a:prstClr val="black"/>
                </a:solidFill>
                <a:effectLst/>
                <a:uLnTx/>
                <a:uFillTx/>
                <a:latin typeface="Arial"/>
                <a:ea typeface="ＭＳ Ｐゴシック"/>
                <a:cs typeface="+mn-cs"/>
              </a:rPr>
              <a:t>2024</a:t>
            </a:r>
            <a:r>
              <a:rPr kumimoji="1" lang="ja-JP" altLang="en-US" sz="800" b="0" i="0" u="none" strike="noStrike" kern="1200" cap="none" spc="0" normalizeH="0" baseline="0" noProof="0" dirty="0">
                <a:ln>
                  <a:noFill/>
                </a:ln>
                <a:solidFill>
                  <a:prstClr val="black"/>
                </a:solidFill>
                <a:effectLst/>
                <a:uLnTx/>
                <a:uFillTx/>
                <a:latin typeface="Arial"/>
                <a:ea typeface="ＭＳ Ｐゴシック"/>
                <a:cs typeface="+mn-cs"/>
              </a:rPr>
              <a:t>年問題」は知っているが、具体的にどのような影響があるのか分からず、不安。　 ・パレット化、モーダルシフト、中継輸送など物流改善に活用できる補助事業を知りたい。　</a:t>
            </a:r>
            <a:endParaRPr kumimoji="1" lang="en-US" altLang="ja-JP" sz="800" b="0" i="0" u="none" strike="noStrike" kern="1200" cap="none" spc="0" normalizeH="0" baseline="0" noProof="0" dirty="0">
              <a:ln>
                <a:noFill/>
              </a:ln>
              <a:solidFill>
                <a:prstClr val="black"/>
              </a:solidFill>
              <a:effectLst/>
              <a:uLnTx/>
              <a:uFillTx/>
              <a:latin typeface="Arial"/>
              <a:ea typeface="ＭＳ Ｐゴシック"/>
              <a:cs typeface="+mn-cs"/>
            </a:endParaRPr>
          </a:p>
          <a:p>
            <a:pPr marL="808038" marR="0" lvl="0" algn="l" defTabSz="914400" rtl="0" eaLnBrk="1" fontAlgn="base" latinLnBrk="0" hangingPunct="1">
              <a:lnSpc>
                <a:spcPts val="12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a:ea typeface="ＭＳ Ｐゴシック"/>
                <a:cs typeface="+mn-cs"/>
              </a:rPr>
              <a:t>・物流確保に向けた検討を始めたいが、現状を踏まえ、具体的にどのような対策が考えられるのか、助言が欲しい。  ・他の地域、事業者の取組状況を知りたい。  など。</a:t>
            </a:r>
          </a:p>
        </p:txBody>
      </p:sp>
      <p:sp>
        <p:nvSpPr>
          <p:cNvPr id="18" name="四角形: 角を丸くする 17">
            <a:extLst>
              <a:ext uri="{FF2B5EF4-FFF2-40B4-BE49-F238E27FC236}">
                <a16:creationId xmlns:a16="http://schemas.microsoft.com/office/drawing/2014/main" id="{C64EED6F-9551-6FC9-446F-4EAAAD3244F6}"/>
              </a:ext>
            </a:extLst>
          </p:cNvPr>
          <p:cNvSpPr/>
          <p:nvPr/>
        </p:nvSpPr>
        <p:spPr>
          <a:xfrm>
            <a:off x="7221552" y="3229628"/>
            <a:ext cx="2700000" cy="2255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（問い合わせ先）新事業・食品産業部食品流通課卸売市場室　担当者：山田、菊地</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　　　　　　　　　　代表：</a:t>
            </a:r>
            <a:r>
              <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rPr>
              <a:t>03-3502-8111</a:t>
            </a: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（内線</a:t>
            </a:r>
            <a:r>
              <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rPr>
              <a:t>4152</a:t>
            </a: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）ﾀﾞｲﾔﾙｲﾝ：</a:t>
            </a:r>
            <a:r>
              <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rPr>
              <a:t>03-3502-5744</a:t>
            </a: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  </a:t>
            </a:r>
          </a:p>
        </p:txBody>
      </p:sp>
      <p:sp>
        <p:nvSpPr>
          <p:cNvPr id="19" name="四角形: 角を丸くする 18">
            <a:extLst>
              <a:ext uri="{FF2B5EF4-FFF2-40B4-BE49-F238E27FC236}">
                <a16:creationId xmlns:a16="http://schemas.microsoft.com/office/drawing/2014/main" id="{F203529B-4F15-2C99-8A5A-96B24A6D4548}"/>
              </a:ext>
            </a:extLst>
          </p:cNvPr>
          <p:cNvSpPr/>
          <p:nvPr/>
        </p:nvSpPr>
        <p:spPr>
          <a:xfrm>
            <a:off x="7254706" y="1738621"/>
            <a:ext cx="2448273" cy="21418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（問い合わせ先）新事業・食品産業部食品流通課 担当者：中村、川村 </a:t>
            </a:r>
            <a:endPar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　　　　　　　　　　代表：</a:t>
            </a:r>
            <a:r>
              <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rPr>
              <a:t>03-3502-8111</a:t>
            </a: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（内線</a:t>
            </a:r>
            <a:r>
              <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rPr>
              <a:t>4152</a:t>
            </a: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）ﾀﾞｲﾔﾙｲﾝ：</a:t>
            </a:r>
            <a:r>
              <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rPr>
              <a:t>03-3502-5744</a:t>
            </a: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  </a:t>
            </a:r>
          </a:p>
        </p:txBody>
      </p:sp>
      <p:pic>
        <p:nvPicPr>
          <p:cNvPr id="21" name="図 20">
            <a:extLst>
              <a:ext uri="{FF2B5EF4-FFF2-40B4-BE49-F238E27FC236}">
                <a16:creationId xmlns:a16="http://schemas.microsoft.com/office/drawing/2014/main" id="{0D1E437E-E783-210D-CEEB-4F08C8121390}"/>
              </a:ext>
            </a:extLst>
          </p:cNvPr>
          <p:cNvPicPr>
            <a:picLocks noChangeAspect="1"/>
          </p:cNvPicPr>
          <p:nvPr/>
        </p:nvPicPr>
        <p:blipFill>
          <a:blip r:embed="rId3"/>
          <a:stretch>
            <a:fillRect/>
          </a:stretch>
        </p:blipFill>
        <p:spPr>
          <a:xfrm>
            <a:off x="8956368" y="6464733"/>
            <a:ext cx="384977" cy="370914"/>
          </a:xfrm>
          <a:prstGeom prst="rect">
            <a:avLst/>
          </a:prstGeom>
        </p:spPr>
      </p:pic>
      <p:sp>
        <p:nvSpPr>
          <p:cNvPr id="22" name="四角形: 角を丸くする 21">
            <a:extLst>
              <a:ext uri="{FF2B5EF4-FFF2-40B4-BE49-F238E27FC236}">
                <a16:creationId xmlns:a16="http://schemas.microsoft.com/office/drawing/2014/main" id="{BB7DA486-C759-5147-12AE-FF231E4BDF22}"/>
              </a:ext>
            </a:extLst>
          </p:cNvPr>
          <p:cNvSpPr/>
          <p:nvPr/>
        </p:nvSpPr>
        <p:spPr>
          <a:xfrm>
            <a:off x="9397801" y="6542293"/>
            <a:ext cx="504866" cy="18475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詳しくは</a:t>
            </a:r>
            <a:endParaRPr kumimoji="1" lang="en-US" altLang="ja-JP" sz="6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Arial"/>
                <a:ea typeface="ＭＳ Ｐゴシック"/>
                <a:cs typeface="+mn-cs"/>
              </a:rPr>
              <a:t>こちら</a:t>
            </a:r>
          </a:p>
        </p:txBody>
      </p:sp>
      <p:sp>
        <p:nvSpPr>
          <p:cNvPr id="23" name="四角形: 角を丸くする 22">
            <a:extLst>
              <a:ext uri="{FF2B5EF4-FFF2-40B4-BE49-F238E27FC236}">
                <a16:creationId xmlns:a16="http://schemas.microsoft.com/office/drawing/2014/main" id="{C4F22BC3-CE68-B914-3FFA-0B6AAF5F04EB}"/>
              </a:ext>
            </a:extLst>
          </p:cNvPr>
          <p:cNvSpPr/>
          <p:nvPr/>
        </p:nvSpPr>
        <p:spPr>
          <a:xfrm>
            <a:off x="133745" y="2281515"/>
            <a:ext cx="9654062" cy="5714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①対策本部メンバー</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本部長　坂本農林水産大臣　副本部長　武村農林水産副大臣　本部メンバー　高橋農林水産政務官　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②検討内容</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全国各地・各品目の農林水産業者等の物流確保に向けた取組への後押しや負担軽減を図るための支援策等方策検討</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③第１回会合議事概要</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令和５年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n-cs"/>
              </a:rPr>
              <a:t>農林水産省ＨＰにて公開中：</a:t>
            </a:r>
            <a:r>
              <a:rPr kumimoji="1" lang="en-US" altLang="ja-JP" sz="11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n-cs"/>
              </a:rPr>
              <a:t>https://www.maff.go.jp/j/shokusan/ryutu/buturyu.html</a:t>
            </a:r>
          </a:p>
        </p:txBody>
      </p:sp>
      <p:sp>
        <p:nvSpPr>
          <p:cNvPr id="24" name="四角形: 角を丸くする 23">
            <a:extLst>
              <a:ext uri="{FF2B5EF4-FFF2-40B4-BE49-F238E27FC236}">
                <a16:creationId xmlns:a16="http://schemas.microsoft.com/office/drawing/2014/main" id="{AA356202-6B02-1486-802D-C81CE2B36E58}"/>
              </a:ext>
            </a:extLst>
          </p:cNvPr>
          <p:cNvSpPr/>
          <p:nvPr/>
        </p:nvSpPr>
        <p:spPr>
          <a:xfrm>
            <a:off x="26932" y="0"/>
            <a:ext cx="9654062" cy="5714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9BBB59">
                    <a:lumMod val="50000"/>
                  </a:srgbClr>
                </a:solidFill>
                <a:effectLst/>
                <a:uLnTx/>
                <a:uFillTx/>
                <a:latin typeface="メイリオ" panose="020B0604030504040204" pitchFamily="50" charset="-128"/>
                <a:ea typeface="メイリオ" panose="020B0604030504040204" pitchFamily="50" charset="-128"/>
                <a:cs typeface="+mn-cs"/>
              </a:rPr>
              <a:t>「農林水産省物流対策本部」、「農林水産品・食品物流問題相談窓口」の設置について</a:t>
            </a:r>
          </a:p>
        </p:txBody>
      </p:sp>
      <p:sp>
        <p:nvSpPr>
          <p:cNvPr id="2" name="スライド番号プレースホルダー 2">
            <a:extLst>
              <a:ext uri="{FF2B5EF4-FFF2-40B4-BE49-F238E27FC236}">
                <a16:creationId xmlns:a16="http://schemas.microsoft.com/office/drawing/2014/main" id="{1A8F4438-ABAF-EE2B-859F-E7E074BADFE9}"/>
              </a:ext>
            </a:extLst>
          </p:cNvPr>
          <p:cNvSpPr txBox="1">
            <a:spLocks/>
          </p:cNvSpPr>
          <p:nvPr/>
        </p:nvSpPr>
        <p:spPr>
          <a:xfrm>
            <a:off x="7749952" y="6353407"/>
            <a:ext cx="2188131" cy="480529"/>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29</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737393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295D1666-F0E5-28B2-1C87-83E416CC4E7E}"/>
              </a:ext>
            </a:extLst>
          </p:cNvPr>
          <p:cNvSpPr txBox="1">
            <a:spLocks/>
          </p:cNvSpPr>
          <p:nvPr/>
        </p:nvSpPr>
        <p:spPr>
          <a:xfrm>
            <a:off x="87685" y="586844"/>
            <a:ext cx="9505056" cy="5326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179388" indent="0">
              <a:buFontTx/>
              <a:buNone/>
            </a:pPr>
            <a:r>
              <a:rPr lang="ja-JP" altLang="en-US" sz="2000" kern="0" dirty="0"/>
              <a:t>中国運輸局では今後もオンライン説明会を続けてまいります。</a:t>
            </a:r>
            <a:endParaRPr lang="en-US" altLang="ja-JP" sz="2000" kern="0" dirty="0"/>
          </a:p>
          <a:p>
            <a:pPr marL="0" indent="0">
              <a:lnSpc>
                <a:spcPts val="1000"/>
              </a:lnSpc>
              <a:buFontTx/>
              <a:buNone/>
            </a:pPr>
            <a:endParaRPr lang="en-US" altLang="ja-JP" sz="2000" kern="0" dirty="0"/>
          </a:p>
          <a:p>
            <a:pPr marL="0" indent="0" algn="ctr">
              <a:lnSpc>
                <a:spcPts val="2000"/>
              </a:lnSpc>
              <a:buFontTx/>
              <a:buNone/>
            </a:pPr>
            <a:r>
              <a:rPr lang="ja-JP" altLang="en-US" sz="2000" kern="0" dirty="0">
                <a:solidFill>
                  <a:srgbClr val="0070C0"/>
                </a:solidFill>
              </a:rPr>
              <a:t>次回開催日時は　</a:t>
            </a:r>
            <a:r>
              <a:rPr lang="ja-JP" altLang="en-US" sz="2400" kern="0" dirty="0">
                <a:solidFill>
                  <a:srgbClr val="FF0000"/>
                </a:solidFill>
              </a:rPr>
              <a:t>令和６年３月１９日（火）</a:t>
            </a:r>
            <a:r>
              <a:rPr lang="en-US" altLang="ja-JP" sz="2400" kern="0" dirty="0">
                <a:solidFill>
                  <a:srgbClr val="FF0000"/>
                </a:solidFill>
              </a:rPr>
              <a:t>10:00</a:t>
            </a:r>
            <a:r>
              <a:rPr lang="ja-JP" altLang="en-US" sz="2400" kern="0" dirty="0">
                <a:solidFill>
                  <a:srgbClr val="FF0000"/>
                </a:solidFill>
              </a:rPr>
              <a:t>～、</a:t>
            </a:r>
            <a:r>
              <a:rPr lang="en-US" altLang="ja-JP" sz="2400" kern="0" dirty="0">
                <a:solidFill>
                  <a:srgbClr val="FF0000"/>
                </a:solidFill>
              </a:rPr>
              <a:t>15:00</a:t>
            </a:r>
            <a:r>
              <a:rPr lang="ja-JP" altLang="en-US" sz="2400" kern="0" dirty="0">
                <a:solidFill>
                  <a:srgbClr val="FF0000"/>
                </a:solidFill>
              </a:rPr>
              <a:t>～</a:t>
            </a:r>
            <a:r>
              <a:rPr lang="ja-JP" altLang="en-US" sz="2000" kern="0" dirty="0"/>
              <a:t>の予定です。</a:t>
            </a:r>
          </a:p>
          <a:p>
            <a:pPr marL="0" indent="0">
              <a:lnSpc>
                <a:spcPts val="2000"/>
              </a:lnSpc>
              <a:buFontTx/>
              <a:buNone/>
            </a:pPr>
            <a:endParaRPr lang="en-US" altLang="ja-JP" sz="1000" kern="0" dirty="0"/>
          </a:p>
          <a:p>
            <a:pPr marL="179388" indent="0">
              <a:lnSpc>
                <a:spcPts val="1000"/>
              </a:lnSpc>
              <a:buFontTx/>
              <a:buNone/>
            </a:pPr>
            <a:r>
              <a:rPr lang="ja-JP" altLang="en-US" sz="2000" kern="0" dirty="0"/>
              <a:t>ご説明する項目は、ご登録いただいたメールアドレス宛お知らせいたします。</a:t>
            </a:r>
          </a:p>
          <a:p>
            <a:pPr marL="179388" indent="0">
              <a:lnSpc>
                <a:spcPts val="2000"/>
              </a:lnSpc>
              <a:buFontTx/>
              <a:buNone/>
            </a:pPr>
            <a:r>
              <a:rPr lang="ja-JP" altLang="en-US" sz="2000" kern="0" dirty="0"/>
              <a:t>以下のリンクから事前登録も可能ですので、よろしくお願いします。</a:t>
            </a:r>
            <a:endParaRPr lang="en-US" altLang="ja-JP" sz="2000" kern="0" dirty="0"/>
          </a:p>
          <a:p>
            <a:pPr marL="0" indent="0">
              <a:lnSpc>
                <a:spcPts val="1000"/>
              </a:lnSpc>
              <a:buFontTx/>
              <a:buNone/>
            </a:pPr>
            <a:endParaRPr lang="en-US" altLang="ja-JP" sz="2000" kern="0" dirty="0"/>
          </a:p>
          <a:p>
            <a:pPr marL="446088" indent="0">
              <a:lnSpc>
                <a:spcPts val="2000"/>
              </a:lnSpc>
              <a:buFontTx/>
              <a:buNone/>
            </a:pPr>
            <a:r>
              <a:rPr lang="ja-JP" altLang="en-US" sz="1800" kern="0" dirty="0">
                <a:solidFill>
                  <a:srgbClr val="0070C0"/>
                </a:solidFill>
              </a:rPr>
              <a:t>「トラック物流</a:t>
            </a:r>
            <a:r>
              <a:rPr lang="en-US" altLang="ja-JP" sz="1800" kern="0" dirty="0">
                <a:solidFill>
                  <a:srgbClr val="0070C0"/>
                </a:solidFill>
              </a:rPr>
              <a:t>2024</a:t>
            </a:r>
            <a:r>
              <a:rPr lang="ja-JP" altLang="en-US" sz="1800" kern="0" dirty="0">
                <a:solidFill>
                  <a:srgbClr val="0070C0"/>
                </a:solidFill>
              </a:rPr>
              <a:t>年問題に関するオンライン説明会」</a:t>
            </a:r>
            <a:r>
              <a:rPr lang="en-US" altLang="ja-JP" sz="1800" kern="0" dirty="0">
                <a:solidFill>
                  <a:srgbClr val="0070C0"/>
                </a:solidFill>
              </a:rPr>
              <a:t>【</a:t>
            </a:r>
            <a:r>
              <a:rPr lang="ja-JP" altLang="en-US" sz="1800" kern="0" dirty="0">
                <a:solidFill>
                  <a:srgbClr val="0070C0"/>
                </a:solidFill>
              </a:rPr>
              <a:t>第</a:t>
            </a:r>
            <a:r>
              <a:rPr lang="en-US" altLang="ja-JP" sz="1800" kern="0" dirty="0">
                <a:solidFill>
                  <a:srgbClr val="0070C0"/>
                </a:solidFill>
              </a:rPr>
              <a:t>8</a:t>
            </a:r>
            <a:r>
              <a:rPr lang="ja-JP" altLang="en-US" sz="1800" kern="0" dirty="0">
                <a:solidFill>
                  <a:srgbClr val="0070C0"/>
                </a:solidFill>
              </a:rPr>
              <a:t>回</a:t>
            </a:r>
            <a:r>
              <a:rPr lang="en-US" altLang="ja-JP" sz="1800" kern="0" dirty="0">
                <a:solidFill>
                  <a:srgbClr val="0070C0"/>
                </a:solidFill>
              </a:rPr>
              <a:t>】</a:t>
            </a:r>
            <a:r>
              <a:rPr lang="ja-JP" altLang="en-US" sz="1800" kern="0" dirty="0">
                <a:solidFill>
                  <a:srgbClr val="0070C0"/>
                </a:solidFill>
              </a:rPr>
              <a:t>事前登録フォーム</a:t>
            </a:r>
            <a:endParaRPr lang="en-US" altLang="ja-JP" sz="1800" kern="0" dirty="0">
              <a:solidFill>
                <a:srgbClr val="0070C0"/>
              </a:solidFill>
            </a:endParaRPr>
          </a:p>
        </p:txBody>
      </p:sp>
      <p:sp>
        <p:nvSpPr>
          <p:cNvPr id="3" name="テキスト ボックス 2">
            <a:extLst>
              <a:ext uri="{FF2B5EF4-FFF2-40B4-BE49-F238E27FC236}">
                <a16:creationId xmlns:a16="http://schemas.microsoft.com/office/drawing/2014/main" id="{AB478990-1147-769F-BE87-D797069B2816}"/>
              </a:ext>
            </a:extLst>
          </p:cNvPr>
          <p:cNvSpPr txBox="1"/>
          <p:nvPr/>
        </p:nvSpPr>
        <p:spPr>
          <a:xfrm>
            <a:off x="128464" y="6060205"/>
            <a:ext cx="9906000" cy="646331"/>
          </a:xfrm>
          <a:prstGeom prst="rect">
            <a:avLst/>
          </a:prstGeom>
          <a:noFill/>
        </p:spPr>
        <p:txBody>
          <a:bodyPr wrap="square" rtlCol="0">
            <a:spAutoFit/>
          </a:bodyPr>
          <a:lstStyle/>
          <a:p>
            <a:pPr algn="ctr"/>
            <a:r>
              <a:rPr kumimoji="1" lang="ja-JP" altLang="en-US" sz="3600" b="1" dirty="0">
                <a:solidFill>
                  <a:srgbClr val="0070C0"/>
                </a:solidFill>
                <a:latin typeface="Meiryo UI" panose="020B0604030504040204" pitchFamily="50" charset="-128"/>
                <a:ea typeface="Meiryo UI" panose="020B0604030504040204" pitchFamily="50" charset="-128"/>
              </a:rPr>
              <a:t>ご清聴ありがとうございました。</a:t>
            </a:r>
          </a:p>
        </p:txBody>
      </p:sp>
      <p:sp>
        <p:nvSpPr>
          <p:cNvPr id="7" name="Title 1">
            <a:extLst>
              <a:ext uri="{FF2B5EF4-FFF2-40B4-BE49-F238E27FC236}">
                <a16:creationId xmlns:a16="http://schemas.microsoft.com/office/drawing/2014/main" id="{3E31A33F-F71D-48DD-4513-FB44B6AFB8E2}"/>
              </a:ext>
            </a:extLst>
          </p:cNvPr>
          <p:cNvSpPr>
            <a:spLocks noGrp="1"/>
          </p:cNvSpPr>
          <p:nvPr>
            <p:ph type="title"/>
          </p:nvPr>
        </p:nvSpPr>
        <p:spPr>
          <a:xfrm>
            <a:off x="-1" y="10453"/>
            <a:ext cx="5382027" cy="405798"/>
          </a:xfrm>
        </p:spPr>
        <p:txBody>
          <a:bodyPr>
            <a:noAutofit/>
          </a:bodyPr>
          <a:lstStyle/>
          <a:p>
            <a:r>
              <a:rPr lang="ja-JP" altLang="en-US" sz="3200" dirty="0">
                <a:solidFill>
                  <a:schemeClr val="accent1"/>
                </a:solidFill>
                <a:latin typeface="HGP創英角ｺﾞｼｯｸUB" panose="020B0900000000000000" pitchFamily="50" charset="-128"/>
                <a:ea typeface="HGP創英角ｺﾞｼｯｸUB" panose="020B0900000000000000" pitchFamily="50" charset="-128"/>
              </a:rPr>
              <a:t>最後にお知らせ</a:t>
            </a:r>
          </a:p>
        </p:txBody>
      </p:sp>
      <p:sp>
        <p:nvSpPr>
          <p:cNvPr id="8" name="字幕 2">
            <a:extLst>
              <a:ext uri="{FF2B5EF4-FFF2-40B4-BE49-F238E27FC236}">
                <a16:creationId xmlns:a16="http://schemas.microsoft.com/office/drawing/2014/main" id="{696B4F8D-E63F-058C-6B0A-6550BBC115BB}"/>
              </a:ext>
            </a:extLst>
          </p:cNvPr>
          <p:cNvSpPr txBox="1">
            <a:spLocks/>
          </p:cNvSpPr>
          <p:nvPr/>
        </p:nvSpPr>
        <p:spPr>
          <a:xfrm>
            <a:off x="488504" y="2492896"/>
            <a:ext cx="7920880" cy="1156165"/>
          </a:xfrm>
          <a:prstGeom prst="rect">
            <a:avLst/>
          </a:prstGeom>
          <a:ln>
            <a:noFill/>
          </a:ln>
        </p:spPr>
        <p:txBody>
          <a:bodyPr vert="horz" lIns="36000" tIns="144000" rIns="36000" bIns="45720" rtlCol="0" anchor="ctr">
            <a:noAutofit/>
          </a:bodyPr>
          <a:lstStyle>
            <a:lvl1pPr marL="0" indent="0" algn="ctr" defTabSz="685800"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marL="265113">
              <a:lnSpc>
                <a:spcPts val="1800"/>
              </a:lnSpc>
            </a:pPr>
            <a:r>
              <a:rPr lang="en-US" altLang="ja-JP" sz="2400" b="1" u="sng" dirty="0">
                <a:solidFill>
                  <a:srgbClr val="00B0F0"/>
                </a:solidFill>
                <a:effectLst/>
                <a:latin typeface="Meiryo UI" panose="020B0604030504040204" pitchFamily="50" charset="-128"/>
                <a:ea typeface="Meiryo UI" panose="020B0604030504040204" pitchFamily="50" charset="-128"/>
              </a:rPr>
              <a:t>https://forms.office.com/r/gmf42GgV1T</a:t>
            </a:r>
            <a:endParaRPr lang="en-US" altLang="ja-JP" sz="2400" b="1" dirty="0">
              <a:solidFill>
                <a:srgbClr val="00B0F0"/>
              </a:solidFill>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3652461A-29F9-12AA-B11E-C515BCECED03}"/>
              </a:ext>
            </a:extLst>
          </p:cNvPr>
          <p:cNvPicPr>
            <a:picLocks noChangeAspect="1"/>
          </p:cNvPicPr>
          <p:nvPr/>
        </p:nvPicPr>
        <p:blipFill>
          <a:blip r:embed="rId2"/>
          <a:stretch>
            <a:fillRect/>
          </a:stretch>
        </p:blipFill>
        <p:spPr>
          <a:xfrm>
            <a:off x="8553400" y="2122007"/>
            <a:ext cx="1114858" cy="1097573"/>
          </a:xfrm>
          <a:prstGeom prst="rect">
            <a:avLst/>
          </a:prstGeom>
        </p:spPr>
      </p:pic>
      <p:sp>
        <p:nvSpPr>
          <p:cNvPr id="5" name="四角形: 角を丸くする 4">
            <a:extLst>
              <a:ext uri="{FF2B5EF4-FFF2-40B4-BE49-F238E27FC236}">
                <a16:creationId xmlns:a16="http://schemas.microsoft.com/office/drawing/2014/main" id="{C13BA033-87FF-E950-C3B0-A22CCA98EC6F}"/>
              </a:ext>
            </a:extLst>
          </p:cNvPr>
          <p:cNvSpPr/>
          <p:nvPr/>
        </p:nvSpPr>
        <p:spPr>
          <a:xfrm>
            <a:off x="272480" y="4554773"/>
            <a:ext cx="9505056" cy="1413583"/>
          </a:xfrm>
          <a:prstGeom prst="roundRect">
            <a:avLst>
              <a:gd name="adj" fmla="val 12688"/>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0" rtlCol="0" anchor="ctr"/>
          <a:lstStyle/>
          <a:p>
            <a:pPr marL="0" indent="0">
              <a:buFontTx/>
              <a:buNone/>
            </a:pPr>
            <a:r>
              <a:rPr lang="en-US" altLang="ja-JP" sz="1800" kern="0" dirty="0">
                <a:solidFill>
                  <a:srgbClr val="0070C0"/>
                </a:solidFill>
              </a:rPr>
              <a:t>【</a:t>
            </a:r>
            <a:r>
              <a:rPr lang="ja-JP" altLang="en-US" sz="1800" kern="0" dirty="0">
                <a:solidFill>
                  <a:srgbClr val="0070C0"/>
                </a:solidFill>
              </a:rPr>
              <a:t>アンケート</a:t>
            </a:r>
            <a:r>
              <a:rPr lang="ja-JP" altLang="en-US" kern="0" dirty="0">
                <a:solidFill>
                  <a:srgbClr val="0070C0"/>
                </a:solidFill>
              </a:rPr>
              <a:t>協力のお願い</a:t>
            </a:r>
            <a:r>
              <a:rPr lang="en-US" altLang="ja-JP" sz="1800" kern="0" dirty="0">
                <a:solidFill>
                  <a:srgbClr val="0070C0"/>
                </a:solidFill>
              </a:rPr>
              <a:t>】</a:t>
            </a:r>
            <a:r>
              <a:rPr lang="ja-JP" altLang="en-US" kern="0" dirty="0">
                <a:solidFill>
                  <a:srgbClr val="0070C0"/>
                </a:solidFill>
              </a:rPr>
              <a:t>　</a:t>
            </a:r>
            <a:r>
              <a:rPr lang="ja-JP" altLang="en-US" sz="1800" kern="0" dirty="0">
                <a:solidFill>
                  <a:schemeClr val="tx1"/>
                </a:solidFill>
              </a:rPr>
              <a:t>最後</a:t>
            </a:r>
            <a:r>
              <a:rPr lang="ja-JP" altLang="en-US" kern="0" dirty="0">
                <a:solidFill>
                  <a:schemeClr val="tx1"/>
                </a:solidFill>
              </a:rPr>
              <a:t>に以下のリンクから</a:t>
            </a:r>
            <a:r>
              <a:rPr lang="ja-JP" altLang="en-US" sz="1800" kern="0" dirty="0">
                <a:solidFill>
                  <a:schemeClr val="tx1"/>
                </a:solidFill>
              </a:rPr>
              <a:t>簡単なアンケートにご協力ください。</a:t>
            </a:r>
            <a:endParaRPr lang="en-US" altLang="ja-JP" sz="1800" kern="0" dirty="0">
              <a:solidFill>
                <a:schemeClr val="tx1"/>
              </a:solidFill>
            </a:endParaRPr>
          </a:p>
          <a:p>
            <a:pPr marL="0" indent="0">
              <a:lnSpc>
                <a:spcPts val="500"/>
              </a:lnSpc>
              <a:buFontTx/>
              <a:buNone/>
            </a:pPr>
            <a:endParaRPr lang="ja-JP" altLang="en-US" sz="1800" kern="0" dirty="0">
              <a:solidFill>
                <a:schemeClr val="tx1"/>
              </a:solidFill>
            </a:endParaRPr>
          </a:p>
          <a:p>
            <a:pPr marL="0" indent="0" algn="ctr">
              <a:buFontTx/>
              <a:buNone/>
            </a:pPr>
            <a:r>
              <a:rPr lang="en-US" altLang="ja-JP" sz="2400" b="1" u="sng" kern="0" dirty="0">
                <a:solidFill>
                  <a:srgbClr val="00B0F0"/>
                </a:solidFill>
                <a:latin typeface="Meiryo UI" panose="020B0604030504040204" pitchFamily="50" charset="-128"/>
                <a:ea typeface="Meiryo UI" panose="020B0604030504040204" pitchFamily="50" charset="-128"/>
              </a:rPr>
              <a:t>https://forms.office.com/r/ugE6xfunvp</a:t>
            </a:r>
            <a:endParaRPr lang="ja-JP" altLang="en-US" sz="2400" b="1" u="sng" kern="0" dirty="0">
              <a:solidFill>
                <a:srgbClr val="00B0F0"/>
              </a:solidFill>
              <a:latin typeface="Meiryo UI" panose="020B0604030504040204" pitchFamily="50" charset="-128"/>
              <a:ea typeface="Meiryo UI" panose="020B0604030504040204" pitchFamily="50" charset="-128"/>
            </a:endParaRPr>
          </a:p>
          <a:p>
            <a:pPr marL="0" indent="0">
              <a:buFontTx/>
              <a:buNone/>
            </a:pPr>
            <a:r>
              <a:rPr lang="ja-JP" altLang="en-US" sz="1600" kern="0" dirty="0">
                <a:solidFill>
                  <a:schemeClr val="tx1"/>
                </a:solidFill>
              </a:rPr>
              <a:t>いただいたご意見は、わかりやすく有益な情報を次回以降の説明会でもご提供できるよう活用</a:t>
            </a:r>
          </a:p>
          <a:p>
            <a:pPr marL="0" indent="0">
              <a:buFontTx/>
              <a:buNone/>
            </a:pPr>
            <a:r>
              <a:rPr lang="ja-JP" altLang="en-US" sz="1600" kern="0" dirty="0">
                <a:solidFill>
                  <a:schemeClr val="tx1"/>
                </a:solidFill>
              </a:rPr>
              <a:t>させていただきます。   </a:t>
            </a:r>
            <a:endParaRPr kumimoji="1" lang="en-US" altLang="ja-JP" sz="1600" kern="0" dirty="0">
              <a:solidFill>
                <a:schemeClr val="tx1"/>
              </a:solidFill>
            </a:endParaRPr>
          </a:p>
        </p:txBody>
      </p:sp>
      <p:sp>
        <p:nvSpPr>
          <p:cNvPr id="10" name="四角形: 角を丸くする 9">
            <a:extLst>
              <a:ext uri="{FF2B5EF4-FFF2-40B4-BE49-F238E27FC236}">
                <a16:creationId xmlns:a16="http://schemas.microsoft.com/office/drawing/2014/main" id="{2F4D4A5F-E46F-868F-1CF2-59F943D322E9}"/>
              </a:ext>
            </a:extLst>
          </p:cNvPr>
          <p:cNvSpPr/>
          <p:nvPr/>
        </p:nvSpPr>
        <p:spPr>
          <a:xfrm>
            <a:off x="272480" y="3530641"/>
            <a:ext cx="9505056" cy="864096"/>
          </a:xfrm>
          <a:prstGeom prst="roundRect">
            <a:avLst>
              <a:gd name="adj" fmla="val 0"/>
            </a:avLst>
          </a:prstGeom>
          <a:noFill/>
          <a:ln w="6350"/>
        </p:spPr>
        <p:style>
          <a:lnRef idx="2">
            <a:schemeClr val="accent1">
              <a:shade val="50000"/>
            </a:schemeClr>
          </a:lnRef>
          <a:fillRef idx="1">
            <a:schemeClr val="accent1"/>
          </a:fillRef>
          <a:effectRef idx="0">
            <a:schemeClr val="accent1"/>
          </a:effectRef>
          <a:fontRef idx="minor">
            <a:schemeClr val="lt1"/>
          </a:fontRef>
        </p:style>
        <p:txBody>
          <a:bodyPr lIns="144000" tIns="36000" rIns="144000" bIns="0" rtlCol="0" anchor="ctr"/>
          <a:lstStyle/>
          <a:p>
            <a:pPr marL="0" indent="0">
              <a:buFontTx/>
              <a:buNone/>
            </a:pPr>
            <a:r>
              <a:rPr kumimoji="1" lang="ja-JP" altLang="en-US" sz="1600" dirty="0">
                <a:solidFill>
                  <a:srgbClr val="FF0000"/>
                </a:solidFill>
              </a:rPr>
              <a:t>情報提供も引き続き募集中です！ </a:t>
            </a:r>
            <a:r>
              <a:rPr kumimoji="1" lang="ja-JP" altLang="en-US" sz="1600" dirty="0">
                <a:solidFill>
                  <a:schemeClr val="tx1"/>
                </a:solidFill>
              </a:rPr>
              <a:t>（例）・荷主事業者との連携により物流効率化を実現した。</a:t>
            </a:r>
          </a:p>
          <a:p>
            <a:pPr marL="0" indent="0">
              <a:buFontTx/>
              <a:buNone/>
            </a:pPr>
            <a:r>
              <a:rPr kumimoji="1" lang="ja-JP" altLang="en-US" sz="1600" dirty="0">
                <a:solidFill>
                  <a:schemeClr val="tx1"/>
                </a:solidFill>
              </a:rPr>
              <a:t>　                                                         ・運賃交渉により、価格改定を実現した。</a:t>
            </a:r>
          </a:p>
          <a:p>
            <a:pPr marL="0" indent="0">
              <a:buFontTx/>
              <a:buNone/>
            </a:pPr>
            <a:r>
              <a:rPr kumimoji="1" lang="ja-JP" altLang="en-US" sz="1400" dirty="0">
                <a:solidFill>
                  <a:schemeClr val="tx1"/>
                </a:solidFill>
              </a:rPr>
              <a:t>（連絡先）</a:t>
            </a:r>
            <a:r>
              <a:rPr kumimoji="1" lang="en-US" altLang="ja-JP" sz="1400" dirty="0">
                <a:solidFill>
                  <a:srgbClr val="00B0F0"/>
                </a:solidFill>
              </a:rPr>
              <a:t>082-228-3438</a:t>
            </a:r>
            <a:r>
              <a:rPr kumimoji="1" lang="ja-JP" altLang="en-US" sz="1400" dirty="0">
                <a:solidFill>
                  <a:srgbClr val="00B0F0"/>
                </a:solidFill>
              </a:rPr>
              <a:t>（中国運輸局自動車交通部貨物課）　</a:t>
            </a:r>
            <a:r>
              <a:rPr kumimoji="1" lang="en-US" altLang="ja-JP" sz="1400" dirty="0">
                <a:solidFill>
                  <a:srgbClr val="0070C0"/>
                </a:solidFill>
              </a:rPr>
              <a:t>cgt-chugoku-kamotsu@gxb.mlit.go.jp</a:t>
            </a:r>
            <a:r>
              <a:rPr kumimoji="1" lang="ja-JP" altLang="en-US" sz="1400" dirty="0">
                <a:solidFill>
                  <a:srgbClr val="0070C0"/>
                </a:solidFill>
              </a:rPr>
              <a:t>　</a:t>
            </a:r>
          </a:p>
        </p:txBody>
      </p:sp>
      <p:pic>
        <p:nvPicPr>
          <p:cNvPr id="12" name="図 11">
            <a:extLst>
              <a:ext uri="{FF2B5EF4-FFF2-40B4-BE49-F238E27FC236}">
                <a16:creationId xmlns:a16="http://schemas.microsoft.com/office/drawing/2014/main" id="{F5154AF5-6F34-F8EE-E65C-6D2D3E11A6D1}"/>
              </a:ext>
            </a:extLst>
          </p:cNvPr>
          <p:cNvPicPr>
            <a:picLocks noChangeAspect="1"/>
          </p:cNvPicPr>
          <p:nvPr/>
        </p:nvPicPr>
        <p:blipFill>
          <a:blip r:embed="rId3"/>
          <a:stretch>
            <a:fillRect/>
          </a:stretch>
        </p:blipFill>
        <p:spPr>
          <a:xfrm>
            <a:off x="8737580" y="5013176"/>
            <a:ext cx="855161" cy="828906"/>
          </a:xfrm>
          <a:prstGeom prst="rect">
            <a:avLst/>
          </a:prstGeom>
        </p:spPr>
      </p:pic>
    </p:spTree>
    <p:extLst>
      <p:ext uri="{BB962C8B-B14F-4D97-AF65-F5344CB8AC3E}">
        <p14:creationId xmlns:p14="http://schemas.microsoft.com/office/powerpoint/2010/main" val="129850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B88668C-7A2E-46E9-9111-125C3F91C86E}"/>
              </a:ext>
            </a:extLst>
          </p:cNvPr>
          <p:cNvSpPr txBox="1">
            <a:spLocks noChangeArrowheads="1"/>
          </p:cNvSpPr>
          <p:nvPr/>
        </p:nvSpPr>
        <p:spPr bwMode="auto">
          <a:xfrm>
            <a:off x="12940" y="74333"/>
            <a:ext cx="6595329" cy="40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913" tIns="38957" rIns="77913" bIns="38957"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b="1" kern="0" dirty="0">
                <a:latin typeface="メイリオ" panose="020B0604030504040204" pitchFamily="50" charset="-128"/>
                <a:ea typeface="メイリオ" panose="020B0604030504040204" pitchFamily="50" charset="-128"/>
                <a:cs typeface="メイリオ" panose="020B0604030504040204" pitchFamily="50" charset="-128"/>
              </a:rPr>
              <a:t>働きかけを契機に改善が行われた例</a:t>
            </a:r>
            <a:endParaRPr lang="ja-JP" altLang="en-US" sz="1800" b="1" kern="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7DE5F617-4A92-450A-B4D1-88A82EB27ED0}"/>
              </a:ext>
            </a:extLst>
          </p:cNvPr>
          <p:cNvSpPr txBox="1"/>
          <p:nvPr/>
        </p:nvSpPr>
        <p:spPr>
          <a:xfrm>
            <a:off x="214873" y="1153080"/>
            <a:ext cx="9649072" cy="707886"/>
          </a:xfrm>
          <a:prstGeom prst="rect">
            <a:avLst/>
          </a:prstGeom>
          <a:noFill/>
        </p:spPr>
        <p:txBody>
          <a:bodyPr wrap="square" rIns="36000" rtlCol="0">
            <a:spAutoFit/>
          </a:bodyPr>
          <a:lstStyle/>
          <a:p>
            <a:r>
              <a:rPr lang="ja-JP" altLang="en-US" sz="2000" dirty="0">
                <a:latin typeface="Meiryo UI" panose="020B0604030504040204" pitchFamily="50" charset="-128"/>
                <a:ea typeface="Meiryo UI" panose="020B0604030504040204" pitchFamily="50" charset="-128"/>
              </a:rPr>
              <a:t>・</a:t>
            </a:r>
            <a:r>
              <a:rPr kumimoji="1" lang="ja-JP" altLang="en-US" sz="2000" dirty="0">
                <a:solidFill>
                  <a:srgbClr val="00B0F0"/>
                </a:solidFill>
                <a:latin typeface="Meiryo UI" panose="020B0604030504040204" pitchFamily="50" charset="-128"/>
                <a:ea typeface="Meiryo UI" panose="020B0604030504040204" pitchFamily="50" charset="-128"/>
              </a:rPr>
              <a:t>入庫混雑時間帯の分散や荷受け開始時間の前倒し、仮置きスペースの確保</a:t>
            </a:r>
            <a:r>
              <a:rPr kumimoji="1" lang="ja-JP" altLang="en-US" sz="2000" dirty="0">
                <a:latin typeface="Meiryo UI" panose="020B0604030504040204" pitchFamily="50" charset="-128"/>
                <a:ea typeface="Meiryo UI" panose="020B0604030504040204" pitchFamily="50" charset="-128"/>
              </a:rPr>
              <a:t>を実施</a:t>
            </a:r>
          </a:p>
          <a:p>
            <a:r>
              <a:rPr lang="ja-JP" altLang="en-US" sz="2000" dirty="0">
                <a:latin typeface="Meiryo UI" panose="020B0604030504040204" pitchFamily="50" charset="-128"/>
                <a:ea typeface="Meiryo UI" panose="020B0604030504040204" pitchFamily="50" charset="-128"/>
              </a:rPr>
              <a:t>　⇒</a:t>
            </a:r>
            <a:r>
              <a:rPr kumimoji="1" lang="ja-JP" altLang="en-US" sz="2000" b="1" u="sng" dirty="0">
                <a:latin typeface="Meiryo UI" panose="020B0604030504040204" pitchFamily="50" charset="-128"/>
                <a:ea typeface="Meiryo UI" panose="020B0604030504040204" pitchFamily="50" charset="-128"/>
              </a:rPr>
              <a:t>長時間の荷待ち状況が大幅に改善</a:t>
            </a:r>
            <a:r>
              <a:rPr kumimoji="1" lang="ja-JP" altLang="en-US" sz="2000" dirty="0">
                <a:latin typeface="Meiryo UI" panose="020B0604030504040204" pitchFamily="50" charset="-128"/>
                <a:ea typeface="Meiryo UI" panose="020B0604030504040204" pitchFamily="50" charset="-128"/>
              </a:rPr>
              <a:t>。（着荷主が対応）</a:t>
            </a:r>
          </a:p>
        </p:txBody>
      </p:sp>
      <p:sp>
        <p:nvSpPr>
          <p:cNvPr id="5" name="テキスト ボックス 4">
            <a:extLst>
              <a:ext uri="{FF2B5EF4-FFF2-40B4-BE49-F238E27FC236}">
                <a16:creationId xmlns:a16="http://schemas.microsoft.com/office/drawing/2014/main" id="{6552F0E4-73E4-49B3-9BAD-68C67E26C96D}"/>
              </a:ext>
            </a:extLst>
          </p:cNvPr>
          <p:cNvSpPr txBox="1"/>
          <p:nvPr/>
        </p:nvSpPr>
        <p:spPr>
          <a:xfrm>
            <a:off x="214873" y="1886646"/>
            <a:ext cx="9649072" cy="707886"/>
          </a:xfrm>
          <a:prstGeom prst="rect">
            <a:avLst/>
          </a:prstGeom>
          <a:noFill/>
        </p:spPr>
        <p:txBody>
          <a:bodyPr wrap="square" rIns="36000" rtlCol="0">
            <a:spAutoFit/>
          </a:bodyPr>
          <a:lstStyle/>
          <a:p>
            <a:r>
              <a:rPr lang="ja-JP" altLang="en-US" sz="2000" dirty="0">
                <a:latin typeface="Meiryo UI" panose="020B0604030504040204" pitchFamily="50" charset="-128"/>
                <a:ea typeface="Meiryo UI" panose="020B0604030504040204" pitchFamily="50" charset="-128"/>
              </a:rPr>
              <a:t>・</a:t>
            </a:r>
            <a:r>
              <a:rPr kumimoji="1" lang="ja-JP" altLang="en-US" sz="2000" dirty="0">
                <a:solidFill>
                  <a:srgbClr val="00B0F0"/>
                </a:solidFill>
                <a:latin typeface="Meiryo UI" panose="020B0604030504040204" pitchFamily="50" charset="-128"/>
                <a:ea typeface="Meiryo UI" panose="020B0604030504040204" pitchFamily="50" charset="-128"/>
              </a:rPr>
              <a:t>専用バースの確保、荷受・仕分要員の配置、到着時間の設定</a:t>
            </a:r>
            <a:r>
              <a:rPr kumimoji="1" lang="en-US" altLang="ja-JP" sz="2000" dirty="0">
                <a:latin typeface="Meiryo UI" panose="020B0604030504040204" pitchFamily="50" charset="-128"/>
                <a:ea typeface="Meiryo UI" panose="020B0604030504040204" pitchFamily="50" charset="-128"/>
              </a:rPr>
              <a:t>(17:00</a:t>
            </a:r>
            <a:r>
              <a:rPr kumimoji="1" lang="ja-JP" altLang="en-US" sz="2000" dirty="0">
                <a:latin typeface="Meiryo UI" panose="020B0604030504040204" pitchFamily="50" charset="-128"/>
                <a:ea typeface="Meiryo UI" panose="020B0604030504040204" pitchFamily="50" charset="-128"/>
              </a:rPr>
              <a:t>の定着化</a:t>
            </a:r>
            <a:r>
              <a:rPr kumimoji="1" lang="en-US" altLang="ja-JP" sz="2000" dirty="0">
                <a:latin typeface="Meiryo UI" panose="020B0604030504040204" pitchFamily="50" charset="-128"/>
                <a:ea typeface="Meiryo UI" panose="020B0604030504040204" pitchFamily="50" charset="-128"/>
              </a:rPr>
              <a:t>)</a:t>
            </a:r>
          </a:p>
          <a:p>
            <a:r>
              <a:rPr lang="ja-JP" altLang="en-US" sz="2000" dirty="0">
                <a:latin typeface="Meiryo UI" panose="020B0604030504040204" pitchFamily="50" charset="-128"/>
                <a:ea typeface="Meiryo UI" panose="020B0604030504040204" pitchFamily="50" charset="-128"/>
              </a:rPr>
              <a:t>　 ⇒</a:t>
            </a:r>
            <a:r>
              <a:rPr kumimoji="1" lang="ja-JP" altLang="en-US" sz="2000" b="1" u="sng" dirty="0">
                <a:latin typeface="Meiryo UI" panose="020B0604030504040204" pitchFamily="50" charset="-128"/>
                <a:ea typeface="Meiryo UI" panose="020B0604030504040204" pitchFamily="50" charset="-128"/>
              </a:rPr>
              <a:t>平均滞在時間が「</a:t>
            </a:r>
            <a:r>
              <a:rPr kumimoji="1" lang="en-US" altLang="ja-JP" sz="2000" b="1" u="sng" dirty="0">
                <a:latin typeface="Meiryo UI" panose="020B0604030504040204" pitchFamily="50" charset="-128"/>
                <a:ea typeface="Meiryo UI" panose="020B0604030504040204" pitchFamily="50" charset="-128"/>
              </a:rPr>
              <a:t>30</a:t>
            </a:r>
            <a:r>
              <a:rPr kumimoji="1" lang="ja-JP" altLang="en-US" sz="2000" b="1" u="sng" dirty="0">
                <a:latin typeface="Meiryo UI" panose="020B0604030504040204" pitchFamily="50" charset="-128"/>
                <a:ea typeface="Meiryo UI" panose="020B0604030504040204" pitchFamily="50" charset="-128"/>
              </a:rPr>
              <a:t>分未満」まで大幅改善</a:t>
            </a:r>
            <a:r>
              <a:rPr lang="ja-JP" altLang="en-US" sz="2000" dirty="0">
                <a:latin typeface="Meiryo UI" panose="020B0604030504040204" pitchFamily="50" charset="-128"/>
                <a:ea typeface="Meiryo UI" panose="020B0604030504040204" pitchFamily="50" charset="-128"/>
              </a:rPr>
              <a:t>（元請運送事業者が対応）</a:t>
            </a:r>
            <a:endParaRPr kumimoji="1" lang="ja-JP" altLang="en-US" sz="2000" dirty="0">
              <a:solidFill>
                <a:srgbClr val="00B0F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1A54C78-0308-404B-A18A-89E828BFD382}"/>
              </a:ext>
            </a:extLst>
          </p:cNvPr>
          <p:cNvSpPr txBox="1"/>
          <p:nvPr/>
        </p:nvSpPr>
        <p:spPr>
          <a:xfrm>
            <a:off x="0" y="591071"/>
            <a:ext cx="3262432" cy="461665"/>
          </a:xfrm>
          <a:prstGeom prst="rect">
            <a:avLst/>
          </a:prstGeom>
          <a:noFill/>
          <a:effectLst/>
        </p:spPr>
        <p:txBody>
          <a:bodyPr wrap="none" rtlCol="0">
            <a:spAutoFit/>
          </a:bodyPr>
          <a:lstStyle/>
          <a:p>
            <a:r>
              <a:rPr lang="ja-JP" altLang="en-US" sz="2400" b="1" u="sng" kern="0" dirty="0">
                <a:solidFill>
                  <a:srgbClr val="FF0000"/>
                </a:solidFill>
                <a:latin typeface="Meiryo UI" panose="020B0604030504040204" pitchFamily="50" charset="-128"/>
                <a:ea typeface="Meiryo UI" panose="020B0604030504040204" pitchFamily="50" charset="-128"/>
              </a:rPr>
              <a:t>○長時間の荷待ち解消</a:t>
            </a:r>
          </a:p>
        </p:txBody>
      </p:sp>
      <p:sp>
        <p:nvSpPr>
          <p:cNvPr id="14" name="テキスト ボックス 13">
            <a:extLst>
              <a:ext uri="{FF2B5EF4-FFF2-40B4-BE49-F238E27FC236}">
                <a16:creationId xmlns:a16="http://schemas.microsoft.com/office/drawing/2014/main" id="{484BC6A4-B206-4488-96A9-F2C263224164}"/>
              </a:ext>
            </a:extLst>
          </p:cNvPr>
          <p:cNvSpPr txBox="1"/>
          <p:nvPr/>
        </p:nvSpPr>
        <p:spPr>
          <a:xfrm>
            <a:off x="0" y="2702289"/>
            <a:ext cx="5048177" cy="461665"/>
          </a:xfrm>
          <a:prstGeom prst="rect">
            <a:avLst/>
          </a:prstGeom>
          <a:noFill/>
        </p:spPr>
        <p:txBody>
          <a:bodyPr wrap="none" rtlCol="0">
            <a:spAutoFit/>
          </a:bodyPr>
          <a:lstStyle/>
          <a:p>
            <a:r>
              <a:rPr lang="ja-JP" altLang="en-US" sz="2400" b="1" u="sng" dirty="0">
                <a:solidFill>
                  <a:srgbClr val="FF0000"/>
                </a:solidFill>
                <a:latin typeface="AR P丸ゴシック体M" panose="020F0600000000000000" pitchFamily="50" charset="-128"/>
                <a:ea typeface="AR P丸ゴシック体M" panose="020F0600000000000000" pitchFamily="50" charset="-128"/>
              </a:rPr>
              <a:t>○依頼</a:t>
            </a:r>
            <a:r>
              <a:rPr lang="en-US" altLang="ja-JP" sz="2400" b="1" u="sng" dirty="0">
                <a:solidFill>
                  <a:srgbClr val="FF0000"/>
                </a:solidFill>
                <a:latin typeface="AR P丸ゴシック体M" panose="020F0600000000000000" pitchFamily="50" charset="-128"/>
                <a:ea typeface="AR P丸ゴシック体M" panose="020F0600000000000000" pitchFamily="50" charset="-128"/>
              </a:rPr>
              <a:t>(</a:t>
            </a:r>
            <a:r>
              <a:rPr lang="ja-JP" altLang="en-US" sz="2400" b="1" u="sng" dirty="0">
                <a:solidFill>
                  <a:srgbClr val="FF0000"/>
                </a:solidFill>
                <a:latin typeface="AR P丸ゴシック体M" panose="020F0600000000000000" pitchFamily="50" charset="-128"/>
                <a:ea typeface="AR P丸ゴシック体M" panose="020F0600000000000000" pitchFamily="50" charset="-128"/>
              </a:rPr>
              <a:t>契約</a:t>
            </a:r>
            <a:r>
              <a:rPr lang="en-US" altLang="ja-JP" sz="2400" b="1" u="sng" dirty="0">
                <a:solidFill>
                  <a:srgbClr val="FF0000"/>
                </a:solidFill>
                <a:latin typeface="AR P丸ゴシック体M" panose="020F0600000000000000" pitchFamily="50" charset="-128"/>
                <a:ea typeface="AR P丸ゴシック体M" panose="020F0600000000000000" pitchFamily="50" charset="-128"/>
              </a:rPr>
              <a:t>)</a:t>
            </a:r>
            <a:r>
              <a:rPr lang="ja-JP" altLang="en-US" sz="2400" b="1" u="sng" dirty="0">
                <a:solidFill>
                  <a:srgbClr val="FF0000"/>
                </a:solidFill>
                <a:latin typeface="AR P丸ゴシック体M" panose="020F0600000000000000" pitchFamily="50" charset="-128"/>
                <a:ea typeface="AR P丸ゴシック体M" panose="020F0600000000000000" pitchFamily="50" charset="-128"/>
              </a:rPr>
              <a:t>になかった附帯作業　</a:t>
            </a:r>
          </a:p>
        </p:txBody>
      </p:sp>
      <p:sp>
        <p:nvSpPr>
          <p:cNvPr id="15" name="テキスト ボックス 14">
            <a:extLst>
              <a:ext uri="{FF2B5EF4-FFF2-40B4-BE49-F238E27FC236}">
                <a16:creationId xmlns:a16="http://schemas.microsoft.com/office/drawing/2014/main" id="{53F0092A-E5DB-4EC0-A1B6-673A42A65829}"/>
              </a:ext>
            </a:extLst>
          </p:cNvPr>
          <p:cNvSpPr txBox="1"/>
          <p:nvPr/>
        </p:nvSpPr>
        <p:spPr>
          <a:xfrm>
            <a:off x="236581" y="3284984"/>
            <a:ext cx="9649072" cy="707886"/>
          </a:xfrm>
          <a:prstGeom prst="rect">
            <a:avLst/>
          </a:prstGeom>
          <a:noFill/>
        </p:spPr>
        <p:txBody>
          <a:bodyPr wrap="square" rIns="36000" rtlCol="0">
            <a:spAutoFit/>
          </a:bodyPr>
          <a:lstStyle/>
          <a:p>
            <a:r>
              <a:rPr lang="ja-JP" altLang="en-US" sz="2000" dirty="0">
                <a:latin typeface="Meiryo UI" panose="020B0604030504040204" pitchFamily="50" charset="-128"/>
                <a:ea typeface="Meiryo UI" panose="020B0604030504040204" pitchFamily="50" charset="-128"/>
              </a:rPr>
              <a:t>・</a:t>
            </a:r>
            <a:r>
              <a:rPr lang="ja-JP" altLang="en-US" sz="2000" dirty="0">
                <a:solidFill>
                  <a:srgbClr val="00B0F0"/>
                </a:solidFill>
                <a:latin typeface="Meiryo UI" panose="020B0604030504040204" pitchFamily="50" charset="-128"/>
                <a:ea typeface="Meiryo UI" panose="020B0604030504040204" pitchFamily="50" charset="-128"/>
              </a:rPr>
              <a:t>作業範囲、運送料金、作業附帯料金をそれぞれ分けて契約を締結</a:t>
            </a:r>
            <a:endParaRPr lang="en-US" altLang="ja-JP" sz="2000" dirty="0">
              <a:solidFill>
                <a:srgbClr val="00B0F0"/>
              </a:solidFill>
              <a:latin typeface="Meiryo UI" panose="020B0604030504040204" pitchFamily="50" charset="-128"/>
              <a:ea typeface="Meiryo UI" panose="020B0604030504040204" pitchFamily="50" charset="-128"/>
            </a:endParaRPr>
          </a:p>
          <a:p>
            <a:r>
              <a:rPr lang="ja-JP" altLang="en-US" sz="2000" dirty="0">
                <a:solidFill>
                  <a:srgbClr val="00B0F0"/>
                </a:solidFill>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（元請運送事業者が対応）</a:t>
            </a:r>
          </a:p>
        </p:txBody>
      </p:sp>
      <p:sp>
        <p:nvSpPr>
          <p:cNvPr id="16" name="テキスト ボックス 15">
            <a:extLst>
              <a:ext uri="{FF2B5EF4-FFF2-40B4-BE49-F238E27FC236}">
                <a16:creationId xmlns:a16="http://schemas.microsoft.com/office/drawing/2014/main" id="{3490643F-E1FD-4952-B4EC-99FDC7875F77}"/>
              </a:ext>
            </a:extLst>
          </p:cNvPr>
          <p:cNvSpPr txBox="1"/>
          <p:nvPr/>
        </p:nvSpPr>
        <p:spPr>
          <a:xfrm>
            <a:off x="0" y="4079683"/>
            <a:ext cx="7263527" cy="461665"/>
          </a:xfrm>
          <a:prstGeom prst="rect">
            <a:avLst/>
          </a:prstGeom>
          <a:noFill/>
        </p:spPr>
        <p:txBody>
          <a:bodyPr wrap="none" rtlCol="0">
            <a:spAutoFit/>
          </a:bodyPr>
          <a:lstStyle/>
          <a:p>
            <a:r>
              <a:rPr lang="ja-JP" altLang="en-US" sz="2400" b="1" u="sng" dirty="0">
                <a:solidFill>
                  <a:srgbClr val="FF0000"/>
                </a:solidFill>
                <a:latin typeface="AR P丸ゴシック体M" panose="020F0600000000000000" pitchFamily="50" charset="-128"/>
                <a:ea typeface="AR P丸ゴシック体M" panose="020F0600000000000000" pitchFamily="50" charset="-128"/>
              </a:rPr>
              <a:t>○適正取引における運賃・料金等の不当な据置き</a:t>
            </a:r>
            <a:r>
              <a:rPr lang="ja-JP" altLang="en-US" sz="2400" b="1" dirty="0">
                <a:solidFill>
                  <a:srgbClr val="FF0000"/>
                </a:solidFill>
                <a:latin typeface="AR P丸ゴシック体M" panose="020F0600000000000000" pitchFamily="50" charset="-128"/>
                <a:ea typeface="AR P丸ゴシック体M" panose="020F0600000000000000" pitchFamily="50" charset="-128"/>
              </a:rPr>
              <a:t>　</a:t>
            </a:r>
          </a:p>
        </p:txBody>
      </p:sp>
      <p:sp>
        <p:nvSpPr>
          <p:cNvPr id="17" name="テキスト ボックス 16">
            <a:extLst>
              <a:ext uri="{FF2B5EF4-FFF2-40B4-BE49-F238E27FC236}">
                <a16:creationId xmlns:a16="http://schemas.microsoft.com/office/drawing/2014/main" id="{C4F91456-4204-4763-A28B-A4E53D73E7DC}"/>
              </a:ext>
            </a:extLst>
          </p:cNvPr>
          <p:cNvSpPr txBox="1"/>
          <p:nvPr/>
        </p:nvSpPr>
        <p:spPr>
          <a:xfrm>
            <a:off x="236581" y="4667357"/>
            <a:ext cx="9649072" cy="400110"/>
          </a:xfrm>
          <a:prstGeom prst="rect">
            <a:avLst/>
          </a:prstGeom>
          <a:noFill/>
        </p:spPr>
        <p:txBody>
          <a:bodyPr wrap="square" rIns="36000" rtlCol="0">
            <a:spAutoFit/>
          </a:bodyPr>
          <a:lstStyle/>
          <a:p>
            <a:r>
              <a:rPr lang="ja-JP" altLang="en-US" sz="2000" dirty="0">
                <a:latin typeface="Meiryo UI" panose="020B0604030504040204" pitchFamily="50" charset="-128"/>
                <a:ea typeface="Meiryo UI" panose="020B0604030504040204" pitchFamily="50" charset="-128"/>
              </a:rPr>
              <a:t>・</a:t>
            </a:r>
            <a:r>
              <a:rPr lang="ja-JP" altLang="en-US" sz="2000" dirty="0">
                <a:solidFill>
                  <a:srgbClr val="00B0F0"/>
                </a:solidFill>
                <a:latin typeface="Meiryo UI" panose="020B0604030504040204" pitchFamily="50" charset="-128"/>
                <a:ea typeface="Meiryo UI" panose="020B0604030504040204" pitchFamily="50" charset="-128"/>
              </a:rPr>
              <a:t>燃料サーチャージ全額支払、トラッシュ比率分差引きを廃止</a:t>
            </a:r>
            <a:r>
              <a:rPr lang="ja-JP" altLang="en-US" sz="2000" dirty="0">
                <a:latin typeface="Meiryo UI" panose="020B0604030504040204" pitchFamily="50" charset="-128"/>
                <a:ea typeface="Meiryo UI" panose="020B0604030504040204" pitchFamily="50" charset="-128"/>
              </a:rPr>
              <a:t>（真荷主事業者が対応）</a:t>
            </a:r>
          </a:p>
        </p:txBody>
      </p:sp>
      <p:sp>
        <p:nvSpPr>
          <p:cNvPr id="18" name="テキスト ボックス 17">
            <a:extLst>
              <a:ext uri="{FF2B5EF4-FFF2-40B4-BE49-F238E27FC236}">
                <a16:creationId xmlns:a16="http://schemas.microsoft.com/office/drawing/2014/main" id="{85A071B6-05A6-47F9-A1BB-3CADD366DBAD}"/>
              </a:ext>
            </a:extLst>
          </p:cNvPr>
          <p:cNvSpPr txBox="1"/>
          <p:nvPr/>
        </p:nvSpPr>
        <p:spPr>
          <a:xfrm>
            <a:off x="0" y="5199583"/>
            <a:ext cx="2954655" cy="461665"/>
          </a:xfrm>
          <a:prstGeom prst="rect">
            <a:avLst/>
          </a:prstGeom>
          <a:noFill/>
        </p:spPr>
        <p:txBody>
          <a:bodyPr wrap="none" rtlCol="0">
            <a:spAutoFit/>
          </a:bodyPr>
          <a:lstStyle/>
          <a:p>
            <a:r>
              <a:rPr lang="ja-JP" altLang="en-US" sz="2400" b="1" u="sng" dirty="0">
                <a:solidFill>
                  <a:srgbClr val="FF0000"/>
                </a:solidFill>
                <a:latin typeface="AR P丸ゴシック体M" panose="020F0600000000000000" pitchFamily="50" charset="-128"/>
                <a:ea typeface="AR P丸ゴシック体M" panose="020F0600000000000000" pitchFamily="50" charset="-128"/>
              </a:rPr>
              <a:t>○過積載運行の要求</a:t>
            </a:r>
            <a:endParaRPr lang="en-US" altLang="ja-JP" sz="2400" b="1" u="sng" dirty="0">
              <a:solidFill>
                <a:srgbClr val="FF0000"/>
              </a:solidFill>
              <a:latin typeface="AR P丸ゴシック体M" panose="020F0600000000000000" pitchFamily="50" charset="-128"/>
              <a:ea typeface="AR P丸ゴシック体M" panose="020F0600000000000000" pitchFamily="50" charset="-128"/>
            </a:endParaRPr>
          </a:p>
        </p:txBody>
      </p:sp>
      <p:sp>
        <p:nvSpPr>
          <p:cNvPr id="19" name="テキスト ボックス 18">
            <a:extLst>
              <a:ext uri="{FF2B5EF4-FFF2-40B4-BE49-F238E27FC236}">
                <a16:creationId xmlns:a16="http://schemas.microsoft.com/office/drawing/2014/main" id="{B4743232-0CF9-4993-A442-2C5A6F0C1201}"/>
              </a:ext>
            </a:extLst>
          </p:cNvPr>
          <p:cNvSpPr txBox="1"/>
          <p:nvPr/>
        </p:nvSpPr>
        <p:spPr>
          <a:xfrm>
            <a:off x="236581" y="5733256"/>
            <a:ext cx="9649072" cy="1015663"/>
          </a:xfrm>
          <a:prstGeom prst="rect">
            <a:avLst/>
          </a:prstGeom>
          <a:noFill/>
        </p:spPr>
        <p:txBody>
          <a:bodyPr wrap="square" rIns="36000" rtlCol="0">
            <a:spAutoFit/>
          </a:bodyPr>
          <a:lstStyle/>
          <a:p>
            <a:r>
              <a:rPr lang="ja-JP" altLang="en-US" sz="2000" dirty="0">
                <a:latin typeface="Meiryo UI" panose="020B0604030504040204" pitchFamily="50" charset="-128"/>
                <a:ea typeface="Meiryo UI" panose="020B0604030504040204" pitchFamily="50" charset="-128"/>
              </a:rPr>
              <a:t>・</a:t>
            </a:r>
            <a:r>
              <a:rPr lang="ja-JP" altLang="en-US" sz="2000" dirty="0">
                <a:solidFill>
                  <a:srgbClr val="00B0F0"/>
                </a:solidFill>
                <a:latin typeface="Meiryo UI" panose="020B0604030504040204" pitchFamily="50" charset="-128"/>
                <a:ea typeface="Meiryo UI" panose="020B0604030504040204" pitchFamily="50" charset="-128"/>
              </a:rPr>
              <a:t>協力会社と調整を図り、一部４ｔ車両から大型車両へ変更</a:t>
            </a:r>
            <a:r>
              <a:rPr lang="ja-JP" altLang="en-US" sz="2000" dirty="0">
                <a:latin typeface="Meiryo UI" panose="020B0604030504040204" pitchFamily="50" charset="-128"/>
                <a:ea typeface="Meiryo UI" panose="020B0604030504040204" pitchFamily="50" charset="-128"/>
              </a:rPr>
              <a:t>（元請運送事業者が対応） </a:t>
            </a:r>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a:t>
            </a:r>
            <a:r>
              <a:rPr lang="ja-JP" altLang="en-US" sz="2000" dirty="0">
                <a:solidFill>
                  <a:srgbClr val="00B0F0"/>
                </a:solidFill>
                <a:latin typeface="Meiryo UI" panose="020B0604030504040204" pitchFamily="50" charset="-128"/>
                <a:ea typeface="Meiryo UI" panose="020B0604030504040204" pitchFamily="50" charset="-128"/>
              </a:rPr>
              <a:t>積荷重量を把握できる配車システムを構築</a:t>
            </a:r>
            <a:r>
              <a:rPr lang="ja-JP" altLang="en-US" sz="2000" dirty="0">
                <a:latin typeface="Meiryo UI" panose="020B0604030504040204" pitchFamily="50" charset="-128"/>
                <a:ea typeface="Meiryo UI" panose="020B0604030504040204" pitchFamily="50" charset="-128"/>
              </a:rPr>
              <a:t>（元請運送事業者が対応）</a:t>
            </a:r>
            <a:endParaRPr lang="ja-JP" altLang="en-US" sz="2000" dirty="0">
              <a:solidFill>
                <a:srgbClr val="00B0F0"/>
              </a:solidFill>
              <a:latin typeface="Meiryo UI" panose="020B0604030504040204" pitchFamily="50" charset="-128"/>
              <a:ea typeface="Meiryo UI" panose="020B0604030504040204" pitchFamily="50" charset="-128"/>
            </a:endParaRPr>
          </a:p>
          <a:p>
            <a:endParaRPr lang="ja-JP" altLang="en-US" sz="20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F5899C50-086F-96D1-CE89-352A8D4ADA56}"/>
              </a:ext>
            </a:extLst>
          </p:cNvPr>
          <p:cNvSpPr txBox="1">
            <a:spLocks/>
          </p:cNvSpPr>
          <p:nvPr/>
        </p:nvSpPr>
        <p:spPr>
          <a:xfrm>
            <a:off x="7749953" y="6353408"/>
            <a:ext cx="2133600" cy="476250"/>
          </a:xfrm>
          <a:prstGeom prst="rect">
            <a:avLst/>
          </a:prstGeom>
        </p:spPr>
        <p:txBody>
          <a:bodyPr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defRPr/>
            </a:pPr>
            <a:fld id="{DE30BA50-F251-45CE-AAD4-7FCE54EC8F42}" type="slidenum">
              <a:rPr lang="en-US" altLang="ja-JP" sz="1292">
                <a:solidFill>
                  <a:srgbClr val="000000"/>
                </a:solidFill>
                <a:latin typeface="Arial"/>
                <a:ea typeface="ＭＳ Ｐゴシック"/>
              </a:rPr>
              <a:pPr algn="r" fontAlgn="auto">
                <a:spcBef>
                  <a:spcPts val="0"/>
                </a:spcBef>
                <a:spcAft>
                  <a:spcPts val="0"/>
                </a:spcAft>
                <a:defRPr/>
              </a:pPr>
              <a:t>3</a:t>
            </a:fld>
            <a:endParaRPr lang="en-US" altLang="ja-JP" sz="1292" dirty="0">
              <a:solidFill>
                <a:srgbClr val="000000"/>
              </a:solidFill>
              <a:latin typeface="Arial"/>
              <a:ea typeface="ＭＳ Ｐゴシック"/>
            </a:endParaRPr>
          </a:p>
        </p:txBody>
      </p:sp>
    </p:spTree>
    <p:extLst>
      <p:ext uri="{BB962C8B-B14F-4D97-AF65-F5344CB8AC3E}">
        <p14:creationId xmlns:p14="http://schemas.microsoft.com/office/powerpoint/2010/main" val="399010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1000"/>
                                        <p:tgtEl>
                                          <p:spTgt spid="1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1000"/>
                                        <p:tgtEl>
                                          <p:spTgt spid="17"/>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par>
                          <p:cTn id="36" fill="hold">
                            <p:stCondLst>
                              <p:cond delay="8000"/>
                            </p:stCondLst>
                            <p:childTnLst>
                              <p:par>
                                <p:cTn id="37" presetID="22" presetClass="entr" presetSubtype="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557C056-D5CA-82DA-C1A8-8BD59C656A02}"/>
              </a:ext>
            </a:extLst>
          </p:cNvPr>
          <p:cNvPicPr>
            <a:picLocks noChangeAspect="1"/>
          </p:cNvPicPr>
          <p:nvPr/>
        </p:nvPicPr>
        <p:blipFill>
          <a:blip r:embed="rId3"/>
          <a:stretch>
            <a:fillRect/>
          </a:stretch>
        </p:blipFill>
        <p:spPr>
          <a:xfrm>
            <a:off x="-87560" y="0"/>
            <a:ext cx="9941219" cy="6858000"/>
          </a:xfrm>
          <a:prstGeom prst="rect">
            <a:avLst/>
          </a:prstGeom>
        </p:spPr>
      </p:pic>
      <p:pic>
        <p:nvPicPr>
          <p:cNvPr id="5" name="図 4">
            <a:extLst>
              <a:ext uri="{FF2B5EF4-FFF2-40B4-BE49-F238E27FC236}">
                <a16:creationId xmlns:a16="http://schemas.microsoft.com/office/drawing/2014/main" id="{42FA4926-4E3E-A00A-F0F3-88DCDAE32729}"/>
              </a:ext>
            </a:extLst>
          </p:cNvPr>
          <p:cNvPicPr>
            <a:picLocks noChangeAspect="1"/>
          </p:cNvPicPr>
          <p:nvPr/>
        </p:nvPicPr>
        <p:blipFill>
          <a:blip r:embed="rId4"/>
          <a:stretch>
            <a:fillRect/>
          </a:stretch>
        </p:blipFill>
        <p:spPr>
          <a:xfrm>
            <a:off x="-75980" y="43940"/>
            <a:ext cx="6480720" cy="424965"/>
          </a:xfrm>
          <a:prstGeom prst="rect">
            <a:avLst/>
          </a:prstGeom>
        </p:spPr>
      </p:pic>
      <p:pic>
        <p:nvPicPr>
          <p:cNvPr id="7" name="図 6">
            <a:extLst>
              <a:ext uri="{FF2B5EF4-FFF2-40B4-BE49-F238E27FC236}">
                <a16:creationId xmlns:a16="http://schemas.microsoft.com/office/drawing/2014/main" id="{5828678D-44A4-FBB6-1702-37C5D2754D28}"/>
              </a:ext>
            </a:extLst>
          </p:cNvPr>
          <p:cNvPicPr>
            <a:picLocks noChangeAspect="1"/>
          </p:cNvPicPr>
          <p:nvPr/>
        </p:nvPicPr>
        <p:blipFill>
          <a:blip r:embed="rId5"/>
          <a:stretch>
            <a:fillRect/>
          </a:stretch>
        </p:blipFill>
        <p:spPr>
          <a:xfrm>
            <a:off x="12153800" y="2276872"/>
            <a:ext cx="5960772" cy="446261"/>
          </a:xfrm>
          <a:prstGeom prst="rect">
            <a:avLst/>
          </a:prstGeom>
        </p:spPr>
      </p:pic>
      <p:pic>
        <p:nvPicPr>
          <p:cNvPr id="11" name="図 10">
            <a:extLst>
              <a:ext uri="{FF2B5EF4-FFF2-40B4-BE49-F238E27FC236}">
                <a16:creationId xmlns:a16="http://schemas.microsoft.com/office/drawing/2014/main" id="{EB813B83-A799-AA19-E425-201824361DD0}"/>
              </a:ext>
            </a:extLst>
          </p:cNvPr>
          <p:cNvPicPr>
            <a:picLocks noChangeAspect="1"/>
          </p:cNvPicPr>
          <p:nvPr/>
        </p:nvPicPr>
        <p:blipFill>
          <a:blip r:embed="rId6"/>
          <a:stretch>
            <a:fillRect/>
          </a:stretch>
        </p:blipFill>
        <p:spPr>
          <a:xfrm>
            <a:off x="12153800" y="2563472"/>
            <a:ext cx="864096" cy="476361"/>
          </a:xfrm>
          <a:prstGeom prst="rect">
            <a:avLst/>
          </a:prstGeom>
        </p:spPr>
      </p:pic>
      <p:sp>
        <p:nvSpPr>
          <p:cNvPr id="2" name="スライド番号プレースホルダー 1">
            <a:extLst>
              <a:ext uri="{FF2B5EF4-FFF2-40B4-BE49-F238E27FC236}">
                <a16:creationId xmlns:a16="http://schemas.microsoft.com/office/drawing/2014/main" id="{3323B445-E4F5-CC4F-470E-C097054E9BA3}"/>
              </a:ext>
            </a:extLst>
          </p:cNvPr>
          <p:cNvSpPr txBox="1">
            <a:spLocks/>
          </p:cNvSpPr>
          <p:nvPr/>
        </p:nvSpPr>
        <p:spPr>
          <a:xfrm>
            <a:off x="7833320" y="6409210"/>
            <a:ext cx="2133258" cy="476174"/>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ja-JP"/>
            </a:defPPr>
            <a:lvl1pPr marL="0" algn="r" defTabSz="914400" rtl="0" eaLnBrk="1" latinLnBrk="0" hangingPunct="1">
              <a:defRPr kumimoji="1" sz="1400" kern="1200">
                <a:solidFill>
                  <a:srgbClr val="0000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defRPr/>
            </a:pPr>
            <a:fld id="{4D61F774-0360-46A0-AC05-F311B33FA93E}" type="slidenum">
              <a:rPr lang="en-US" altLang="ja-JP">
                <a:latin typeface="Arial"/>
                <a:ea typeface="ＭＳ Ｐゴシック"/>
              </a:rPr>
              <a:pPr fontAlgn="auto">
                <a:spcBef>
                  <a:spcPts val="0"/>
                </a:spcBef>
                <a:spcAft>
                  <a:spcPts val="0"/>
                </a:spcAft>
                <a:defRPr/>
              </a:pPr>
              <a:t>4</a:t>
            </a:fld>
            <a:endParaRPr lang="en-US" altLang="ja-JP" dirty="0">
              <a:latin typeface="Arial"/>
              <a:ea typeface="ＭＳ Ｐゴシック"/>
            </a:endParaRPr>
          </a:p>
        </p:txBody>
      </p:sp>
    </p:spTree>
    <p:extLst>
      <p:ext uri="{BB962C8B-B14F-4D97-AF65-F5344CB8AC3E}">
        <p14:creationId xmlns:p14="http://schemas.microsoft.com/office/powerpoint/2010/main" val="3402695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70DF62B-65B9-1871-B3A1-D0CFAF18EFCF}"/>
              </a:ext>
            </a:extLst>
          </p:cNvPr>
          <p:cNvPicPr>
            <a:picLocks noChangeAspect="1"/>
          </p:cNvPicPr>
          <p:nvPr/>
        </p:nvPicPr>
        <p:blipFill rotWithShape="1">
          <a:blip r:embed="rId3"/>
          <a:srcRect t="987"/>
          <a:stretch/>
        </p:blipFill>
        <p:spPr>
          <a:xfrm>
            <a:off x="56456" y="5255"/>
            <a:ext cx="9793088" cy="6848100"/>
          </a:xfrm>
          <a:prstGeom prst="rect">
            <a:avLst/>
          </a:prstGeom>
        </p:spPr>
      </p:pic>
      <p:pic>
        <p:nvPicPr>
          <p:cNvPr id="5" name="図 4">
            <a:extLst>
              <a:ext uri="{FF2B5EF4-FFF2-40B4-BE49-F238E27FC236}">
                <a16:creationId xmlns:a16="http://schemas.microsoft.com/office/drawing/2014/main" id="{D34AE477-BBF8-C06F-DC39-9AA03D44243B}"/>
              </a:ext>
            </a:extLst>
          </p:cNvPr>
          <p:cNvPicPr>
            <a:picLocks noChangeAspect="1"/>
          </p:cNvPicPr>
          <p:nvPr/>
        </p:nvPicPr>
        <p:blipFill rotWithShape="1">
          <a:blip r:embed="rId4"/>
          <a:srcRect t="1" b="-15103"/>
          <a:stretch/>
        </p:blipFill>
        <p:spPr>
          <a:xfrm>
            <a:off x="0" y="15765"/>
            <a:ext cx="8193360" cy="388899"/>
          </a:xfrm>
          <a:prstGeom prst="rect">
            <a:avLst/>
          </a:prstGeom>
        </p:spPr>
      </p:pic>
      <p:sp>
        <p:nvSpPr>
          <p:cNvPr id="2" name="スライド番号プレースホルダー 1">
            <a:extLst>
              <a:ext uri="{FF2B5EF4-FFF2-40B4-BE49-F238E27FC236}">
                <a16:creationId xmlns:a16="http://schemas.microsoft.com/office/drawing/2014/main" id="{C942E05D-7669-E0CA-D464-971397E8FAE4}"/>
              </a:ext>
            </a:extLst>
          </p:cNvPr>
          <p:cNvSpPr txBox="1">
            <a:spLocks/>
          </p:cNvSpPr>
          <p:nvPr/>
        </p:nvSpPr>
        <p:spPr>
          <a:xfrm>
            <a:off x="8337376" y="6237312"/>
            <a:ext cx="2133258" cy="476174"/>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ja-JP"/>
            </a:defPPr>
            <a:lvl1pPr marL="0" algn="r" defTabSz="914400" rtl="0" eaLnBrk="1" latinLnBrk="0" hangingPunct="1">
              <a:defRPr kumimoji="1" sz="1400" kern="1200">
                <a:solidFill>
                  <a:srgbClr val="0000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defRPr/>
            </a:pPr>
            <a:fld id="{4D61F774-0360-46A0-AC05-F311B33FA93E}" type="slidenum">
              <a:rPr lang="en-US" altLang="ja-JP">
                <a:latin typeface="Arial"/>
                <a:ea typeface="ＭＳ Ｐゴシック"/>
              </a:rPr>
              <a:pPr fontAlgn="auto">
                <a:spcBef>
                  <a:spcPts val="0"/>
                </a:spcBef>
                <a:spcAft>
                  <a:spcPts val="0"/>
                </a:spcAft>
                <a:defRPr/>
              </a:pPr>
              <a:t>5</a:t>
            </a:fld>
            <a:endParaRPr lang="en-US" altLang="ja-JP" dirty="0">
              <a:latin typeface="Arial"/>
              <a:ea typeface="ＭＳ Ｐゴシック"/>
            </a:endParaRPr>
          </a:p>
        </p:txBody>
      </p:sp>
    </p:spTree>
    <p:extLst>
      <p:ext uri="{BB962C8B-B14F-4D97-AF65-F5344CB8AC3E}">
        <p14:creationId xmlns:p14="http://schemas.microsoft.com/office/powerpoint/2010/main" val="255767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F9EEE7-0C52-650F-5935-23D7BE3DD7F9}"/>
              </a:ext>
            </a:extLst>
          </p:cNvPr>
          <p:cNvSpPr txBox="1">
            <a:spLocks/>
          </p:cNvSpPr>
          <p:nvPr/>
        </p:nvSpPr>
        <p:spPr>
          <a:xfrm>
            <a:off x="0" y="0"/>
            <a:ext cx="8481391"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dirty="0"/>
              <a:t>勧告対象荷主・元請事業者</a:t>
            </a:r>
          </a:p>
        </p:txBody>
      </p:sp>
      <p:pic>
        <p:nvPicPr>
          <p:cNvPr id="4" name="図 3">
            <a:extLst>
              <a:ext uri="{FF2B5EF4-FFF2-40B4-BE49-F238E27FC236}">
                <a16:creationId xmlns:a16="http://schemas.microsoft.com/office/drawing/2014/main" id="{716E2DCA-8A9B-9A14-3B39-E65C45A27885}"/>
              </a:ext>
            </a:extLst>
          </p:cNvPr>
          <p:cNvPicPr>
            <a:picLocks noChangeAspect="1"/>
          </p:cNvPicPr>
          <p:nvPr/>
        </p:nvPicPr>
        <p:blipFill rotWithShape="1">
          <a:blip r:embed="rId3"/>
          <a:srcRect t="17391"/>
          <a:stretch/>
        </p:blipFill>
        <p:spPr>
          <a:xfrm>
            <a:off x="24597" y="1916832"/>
            <a:ext cx="9881403" cy="2052228"/>
          </a:xfrm>
          <a:prstGeom prst="rect">
            <a:avLst/>
          </a:prstGeom>
        </p:spPr>
      </p:pic>
      <p:sp>
        <p:nvSpPr>
          <p:cNvPr id="3" name="スライド番号プレースホルダー 1">
            <a:extLst>
              <a:ext uri="{FF2B5EF4-FFF2-40B4-BE49-F238E27FC236}">
                <a16:creationId xmlns:a16="http://schemas.microsoft.com/office/drawing/2014/main" id="{D143AC93-5537-402D-0AE3-87F5C6334F2D}"/>
              </a:ext>
            </a:extLst>
          </p:cNvPr>
          <p:cNvSpPr txBox="1">
            <a:spLocks/>
          </p:cNvSpPr>
          <p:nvPr/>
        </p:nvSpPr>
        <p:spPr>
          <a:xfrm>
            <a:off x="7833320" y="6409210"/>
            <a:ext cx="2133258" cy="476174"/>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ja-JP"/>
            </a:defPPr>
            <a:lvl1pPr marL="0" algn="r" defTabSz="914400" rtl="0" eaLnBrk="1" latinLnBrk="0" hangingPunct="1">
              <a:defRPr kumimoji="1" sz="1400" kern="1200">
                <a:solidFill>
                  <a:srgbClr val="0000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defRPr/>
            </a:pPr>
            <a:fld id="{4D61F774-0360-46A0-AC05-F311B33FA93E}" type="slidenum">
              <a:rPr lang="en-US" altLang="ja-JP">
                <a:latin typeface="Arial"/>
                <a:ea typeface="ＭＳ Ｐゴシック"/>
              </a:rPr>
              <a:pPr fontAlgn="auto">
                <a:spcBef>
                  <a:spcPts val="0"/>
                </a:spcBef>
                <a:spcAft>
                  <a:spcPts val="0"/>
                </a:spcAft>
                <a:defRPr/>
              </a:pPr>
              <a:t>6</a:t>
            </a:fld>
            <a:endParaRPr lang="en-US" altLang="ja-JP" dirty="0">
              <a:latin typeface="Arial"/>
              <a:ea typeface="ＭＳ Ｐゴシック"/>
            </a:endParaRPr>
          </a:p>
        </p:txBody>
      </p:sp>
    </p:spTree>
    <p:extLst>
      <p:ext uri="{BB962C8B-B14F-4D97-AF65-F5344CB8AC3E}">
        <p14:creationId xmlns:p14="http://schemas.microsoft.com/office/powerpoint/2010/main" val="4179956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7BCD0B4-4B34-FE22-76FC-63736F359B31}"/>
              </a:ext>
            </a:extLst>
          </p:cNvPr>
          <p:cNvSpPr txBox="1"/>
          <p:nvPr/>
        </p:nvSpPr>
        <p:spPr>
          <a:xfrm>
            <a:off x="0" y="3105834"/>
            <a:ext cx="9906000" cy="646331"/>
          </a:xfrm>
          <a:prstGeom prst="rect">
            <a:avLst/>
          </a:prstGeom>
          <a:noFill/>
        </p:spPr>
        <p:txBody>
          <a:bodyPr wrap="square" rtlCol="0">
            <a:spAutoFit/>
          </a:bodyPr>
          <a:lstStyle/>
          <a:p>
            <a:pPr algn="ctr"/>
            <a:r>
              <a:rPr kumimoji="1" lang="ja-JP" altLang="en-US" sz="3600" b="1" dirty="0">
                <a:solidFill>
                  <a:srgbClr val="0070C0"/>
                </a:solidFill>
                <a:latin typeface="Meiryo UI" panose="020B0604030504040204" pitchFamily="50" charset="-128"/>
                <a:ea typeface="Meiryo UI" panose="020B0604030504040204" pitchFamily="50" charset="-128"/>
              </a:rPr>
              <a:t>最近のトピックについて</a:t>
            </a:r>
          </a:p>
        </p:txBody>
      </p:sp>
    </p:spTree>
    <p:extLst>
      <p:ext uri="{BB962C8B-B14F-4D97-AF65-F5344CB8AC3E}">
        <p14:creationId xmlns:p14="http://schemas.microsoft.com/office/powerpoint/2010/main" val="273178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FE0AEB-7959-BB3A-1E53-BCDADE22A655}"/>
              </a:ext>
            </a:extLst>
          </p:cNvPr>
          <p:cNvSpPr>
            <a:spLocks noGrp="1"/>
          </p:cNvSpPr>
          <p:nvPr>
            <p:ph type="title"/>
          </p:nvPr>
        </p:nvSpPr>
        <p:spPr>
          <a:xfrm>
            <a:off x="-4" y="588370"/>
            <a:ext cx="7605714" cy="476250"/>
          </a:xfrm>
        </p:spPr>
        <p:txBody>
          <a:bodyPr/>
          <a:lstStyle/>
          <a:p>
            <a:r>
              <a:rPr kumimoji="1" lang="ja-JP" altLang="en-US" dirty="0"/>
              <a:t>背景・必要性</a:t>
            </a:r>
          </a:p>
        </p:txBody>
      </p:sp>
      <p:sp>
        <p:nvSpPr>
          <p:cNvPr id="4" name="テキスト ボックス 3">
            <a:extLst>
              <a:ext uri="{FF2B5EF4-FFF2-40B4-BE49-F238E27FC236}">
                <a16:creationId xmlns:a16="http://schemas.microsoft.com/office/drawing/2014/main" id="{3A770BE5-1E19-D94D-508F-FD2267D9F5CF}"/>
              </a:ext>
            </a:extLst>
          </p:cNvPr>
          <p:cNvSpPr txBox="1"/>
          <p:nvPr/>
        </p:nvSpPr>
        <p:spPr>
          <a:xfrm>
            <a:off x="32073" y="1064620"/>
            <a:ext cx="9673453" cy="1200329"/>
          </a:xfrm>
          <a:prstGeom prst="rect">
            <a:avLst/>
          </a:prstGeom>
          <a:noFill/>
        </p:spPr>
        <p:txBody>
          <a:bodyPr wrap="square" rtlCol="0">
            <a:spAutoFit/>
          </a:bodyPr>
          <a:lstStyle/>
          <a:p>
            <a:pPr marL="174625" indent="-174625"/>
            <a:r>
              <a:rPr lang="ja-JP" altLang="en-US" sz="2400" dirty="0">
                <a:latin typeface="Meiryo UI" panose="020B0604030504040204" pitchFamily="50" charset="-128"/>
                <a:ea typeface="Meiryo UI" panose="020B0604030504040204" pitchFamily="50" charset="-128"/>
              </a:rPr>
              <a:t>〇物流は国民生活・経済を支える社会インフラ。物流産業を魅力ある職場とするため、働き方改革に関する法律が本年４月から適用される一方、物流の停滞が懸念される</a:t>
            </a:r>
            <a:r>
              <a:rPr lang="ja-JP" altLang="en-US" sz="2400" b="1" dirty="0">
                <a:latin typeface="Meiryo UI" panose="020B0604030504040204" pitchFamily="50" charset="-128"/>
                <a:ea typeface="Meiryo UI" panose="020B0604030504040204" pitchFamily="50" charset="-128"/>
              </a:rPr>
              <a:t>「</a:t>
            </a:r>
            <a:r>
              <a:rPr lang="en-US" altLang="ja-JP" sz="2400" b="1" dirty="0">
                <a:latin typeface="Meiryo UI" panose="020B0604030504040204" pitchFamily="50" charset="-128"/>
                <a:ea typeface="Meiryo UI" panose="020B0604030504040204" pitchFamily="50" charset="-128"/>
              </a:rPr>
              <a:t>2024</a:t>
            </a:r>
            <a:r>
              <a:rPr lang="ja-JP" altLang="en-US" sz="2400" b="1" dirty="0">
                <a:latin typeface="Meiryo UI" panose="020B0604030504040204" pitchFamily="50" charset="-128"/>
                <a:ea typeface="Meiryo UI" panose="020B0604030504040204" pitchFamily="50" charset="-128"/>
              </a:rPr>
              <a:t>年問題」</a:t>
            </a:r>
            <a:r>
              <a:rPr lang="ja-JP" altLang="en-US" sz="2400" dirty="0">
                <a:latin typeface="Meiryo UI" panose="020B0604030504040204" pitchFamily="50" charset="-128"/>
                <a:ea typeface="Meiryo UI" panose="020B0604030504040204" pitchFamily="50" charset="-128"/>
              </a:rPr>
              <a:t>に直面。</a:t>
            </a:r>
          </a:p>
        </p:txBody>
      </p:sp>
      <p:pic>
        <p:nvPicPr>
          <p:cNvPr id="6" name="図 5">
            <a:extLst>
              <a:ext uri="{FF2B5EF4-FFF2-40B4-BE49-F238E27FC236}">
                <a16:creationId xmlns:a16="http://schemas.microsoft.com/office/drawing/2014/main" id="{E4E8E880-E60F-7468-2C43-C488862D5E42}"/>
              </a:ext>
            </a:extLst>
          </p:cNvPr>
          <p:cNvPicPr>
            <a:picLocks noChangeAspect="1"/>
          </p:cNvPicPr>
          <p:nvPr/>
        </p:nvPicPr>
        <p:blipFill>
          <a:blip r:embed="rId3"/>
          <a:stretch>
            <a:fillRect/>
          </a:stretch>
        </p:blipFill>
        <p:spPr>
          <a:xfrm>
            <a:off x="4953000" y="2423155"/>
            <a:ext cx="4943127" cy="2229981"/>
          </a:xfrm>
          <a:prstGeom prst="rect">
            <a:avLst/>
          </a:prstGeom>
        </p:spPr>
      </p:pic>
      <p:sp>
        <p:nvSpPr>
          <p:cNvPr id="7" name="テキスト ボックス 6">
            <a:extLst>
              <a:ext uri="{FF2B5EF4-FFF2-40B4-BE49-F238E27FC236}">
                <a16:creationId xmlns:a16="http://schemas.microsoft.com/office/drawing/2014/main" id="{62D2339E-5646-B460-7485-5A5D6B07E632}"/>
              </a:ext>
            </a:extLst>
          </p:cNvPr>
          <p:cNvSpPr txBox="1"/>
          <p:nvPr/>
        </p:nvSpPr>
        <p:spPr>
          <a:xfrm>
            <a:off x="133210" y="5420007"/>
            <a:ext cx="9542706" cy="830997"/>
          </a:xfrm>
          <a:prstGeom prst="rect">
            <a:avLst/>
          </a:prstGeom>
          <a:noFill/>
        </p:spPr>
        <p:txBody>
          <a:bodyPr wrap="square" rtlCol="0">
            <a:spAutoFit/>
          </a:bodyPr>
          <a:lstStyle/>
          <a:p>
            <a:pPr marL="174625" indent="-174625"/>
            <a:r>
              <a:rPr lang="ja-JP" altLang="en-US" sz="2400" dirty="0">
                <a:latin typeface="Meiryo UI" panose="020B0604030504040204" pitchFamily="50" charset="-128"/>
                <a:ea typeface="Meiryo UI" panose="020B0604030504040204" pitchFamily="50" charset="-128"/>
              </a:rPr>
              <a:t>〇軽トラック運送業において、死亡・重傷事故件数は最近</a:t>
            </a:r>
            <a:r>
              <a:rPr lang="en-US" altLang="ja-JP" sz="2400" dirty="0">
                <a:latin typeface="Meiryo UI" panose="020B0604030504040204" pitchFamily="50" charset="-128"/>
                <a:ea typeface="Meiryo UI" panose="020B0604030504040204" pitchFamily="50" charset="-128"/>
              </a:rPr>
              <a:t>6</a:t>
            </a:r>
            <a:r>
              <a:rPr lang="ja-JP" altLang="en-US" sz="2400" dirty="0">
                <a:latin typeface="Meiryo UI" panose="020B0604030504040204" pitchFamily="50" charset="-128"/>
                <a:ea typeface="Meiryo UI" panose="020B0604030504040204" pitchFamily="50" charset="-128"/>
              </a:rPr>
              <a:t>年で倍増。</a:t>
            </a:r>
          </a:p>
          <a:p>
            <a:pPr marL="174625" indent="-174625"/>
            <a:r>
              <a:rPr lang="ja-JP" altLang="en-US" sz="2400" dirty="0">
                <a:latin typeface="Meiryo UI" panose="020B0604030504040204" pitchFamily="50" charset="-128"/>
                <a:ea typeface="Meiryo UI" panose="020B0604030504040204" pitchFamily="50" charset="-128"/>
              </a:rPr>
              <a:t>→以下の施策を講じることにより、</a:t>
            </a:r>
            <a:r>
              <a:rPr lang="ja-JP" altLang="en-US" sz="2400" b="1" dirty="0">
                <a:latin typeface="Meiryo UI" panose="020B0604030504040204" pitchFamily="50" charset="-128"/>
                <a:ea typeface="Meiryo UI" panose="020B0604030504040204" pitchFamily="50" charset="-128"/>
              </a:rPr>
              <a:t>物流の持続的成長</a:t>
            </a:r>
            <a:r>
              <a:rPr lang="ja-JP" altLang="en-US" sz="2400" dirty="0">
                <a:latin typeface="Meiryo UI" panose="020B0604030504040204" pitchFamily="50" charset="-128"/>
                <a:ea typeface="Meiryo UI" panose="020B0604030504040204" pitchFamily="50" charset="-128"/>
              </a:rPr>
              <a:t>を図ることが必要。</a:t>
            </a:r>
          </a:p>
        </p:txBody>
      </p:sp>
      <p:sp>
        <p:nvSpPr>
          <p:cNvPr id="8" name="テキスト ボックス 7">
            <a:extLst>
              <a:ext uri="{FF2B5EF4-FFF2-40B4-BE49-F238E27FC236}">
                <a16:creationId xmlns:a16="http://schemas.microsoft.com/office/drawing/2014/main" id="{4CDBBFE7-D8B5-9C98-70FC-870147F9BD98}"/>
              </a:ext>
            </a:extLst>
          </p:cNvPr>
          <p:cNvSpPr txBox="1"/>
          <p:nvPr/>
        </p:nvSpPr>
        <p:spPr>
          <a:xfrm>
            <a:off x="222699" y="2330390"/>
            <a:ext cx="4646101" cy="2682786"/>
          </a:xfrm>
          <a:prstGeom prst="rect">
            <a:avLst/>
          </a:prstGeom>
          <a:noFill/>
        </p:spPr>
        <p:txBody>
          <a:bodyPr wrap="square" rtlCol="0">
            <a:spAutoFit/>
          </a:bodyPr>
          <a:lstStyle/>
          <a:p>
            <a:pPr marL="174625" indent="-174625"/>
            <a:r>
              <a:rPr lang="ja-JP" altLang="en-US" sz="2000" dirty="0">
                <a:latin typeface="Meiryo UI" panose="020B0604030504040204" pitchFamily="50" charset="-128"/>
                <a:ea typeface="Meiryo UI" panose="020B0604030504040204" pitchFamily="50" charset="-128"/>
              </a:rPr>
              <a:t>・ 何も対策を講じなければ輸送力不足の可能性（右図）。</a:t>
            </a:r>
            <a:endParaRPr lang="en-US" altLang="ja-JP" sz="2000" dirty="0">
              <a:latin typeface="Meiryo UI" panose="020B0604030504040204" pitchFamily="50" charset="-128"/>
              <a:ea typeface="Meiryo UI" panose="020B0604030504040204" pitchFamily="50" charset="-128"/>
            </a:endParaRPr>
          </a:p>
          <a:p>
            <a:pPr marL="174625" indent="-174625">
              <a:lnSpc>
                <a:spcPts val="1000"/>
              </a:lnSpc>
            </a:pPr>
            <a:endParaRPr lang="ja-JP" altLang="en-US" sz="2000" dirty="0">
              <a:latin typeface="Meiryo UI" panose="020B0604030504040204" pitchFamily="50" charset="-128"/>
              <a:ea typeface="Meiryo UI" panose="020B0604030504040204" pitchFamily="50" charset="-128"/>
            </a:endParaRPr>
          </a:p>
          <a:p>
            <a:pPr marL="174625" indent="-174625"/>
            <a:r>
              <a:rPr lang="ja-JP" altLang="en-US" sz="2000" dirty="0">
                <a:latin typeface="Meiryo UI" panose="020B0604030504040204" pitchFamily="50" charset="-128"/>
                <a:ea typeface="Meiryo UI" panose="020B0604030504040204" pitchFamily="50" charset="-128"/>
              </a:rPr>
              <a:t>・ 荷主企業、物流事業者（運送・倉庫等）、一般消費者が協力して我が国の物流を支えるための環境整備に向けて、商慣行の見直し、物流の効率化、荷主・消費者の行動変容について、抜本的・総合的な対策が必要。</a:t>
            </a:r>
            <a:endParaRPr lang="en-US" altLang="ja-JP" sz="2000" dirty="0">
              <a:latin typeface="Meiryo UI" panose="020B0604030504040204" pitchFamily="50" charset="-128"/>
              <a:ea typeface="Meiryo UI" panose="020B0604030504040204" pitchFamily="50" charset="-128"/>
            </a:endParaRPr>
          </a:p>
        </p:txBody>
      </p:sp>
      <p:sp>
        <p:nvSpPr>
          <p:cNvPr id="9" name="スライド番号プレースホルダー 1">
            <a:extLst>
              <a:ext uri="{FF2B5EF4-FFF2-40B4-BE49-F238E27FC236}">
                <a16:creationId xmlns:a16="http://schemas.microsoft.com/office/drawing/2014/main" id="{38A786FA-C71C-71A0-E2A2-7A93A3FA990E}"/>
              </a:ext>
            </a:extLst>
          </p:cNvPr>
          <p:cNvSpPr txBox="1">
            <a:spLocks/>
          </p:cNvSpPr>
          <p:nvPr/>
        </p:nvSpPr>
        <p:spPr>
          <a:xfrm>
            <a:off x="7833320" y="6409210"/>
            <a:ext cx="2133258" cy="476174"/>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defPPr>
              <a:defRPr lang="ja-JP"/>
            </a:defPPr>
            <a:lvl1pPr marL="0" algn="r" defTabSz="914400" rtl="0" eaLnBrk="1" latinLnBrk="0" hangingPunct="1">
              <a:defRPr kumimoji="1" sz="1400" kern="1200">
                <a:solidFill>
                  <a:srgbClr val="000000"/>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defRPr/>
            </a:pPr>
            <a:fld id="{4D61F774-0360-46A0-AC05-F311B33FA93E}" type="slidenum">
              <a:rPr lang="en-US" altLang="ja-JP">
                <a:latin typeface="Arial"/>
                <a:ea typeface="ＭＳ Ｐゴシック"/>
              </a:rPr>
              <a:pPr fontAlgn="auto">
                <a:spcBef>
                  <a:spcPts val="0"/>
                </a:spcBef>
                <a:spcAft>
                  <a:spcPts val="0"/>
                </a:spcAft>
                <a:defRPr/>
              </a:pPr>
              <a:t>8</a:t>
            </a:fld>
            <a:endParaRPr lang="en-US" altLang="ja-JP" dirty="0">
              <a:latin typeface="Arial"/>
              <a:ea typeface="ＭＳ Ｐゴシック"/>
            </a:endParaRPr>
          </a:p>
        </p:txBody>
      </p:sp>
      <p:sp>
        <p:nvSpPr>
          <p:cNvPr id="5" name="テキスト ボックス 4">
            <a:extLst>
              <a:ext uri="{FF2B5EF4-FFF2-40B4-BE49-F238E27FC236}">
                <a16:creationId xmlns:a16="http://schemas.microsoft.com/office/drawing/2014/main" id="{1ADA201A-805C-405F-59E0-062E09FFD137}"/>
              </a:ext>
            </a:extLst>
          </p:cNvPr>
          <p:cNvSpPr txBox="1"/>
          <p:nvPr/>
        </p:nvSpPr>
        <p:spPr>
          <a:xfrm>
            <a:off x="-4" y="-54778"/>
            <a:ext cx="8265372" cy="1231106"/>
          </a:xfrm>
          <a:prstGeom prst="rect">
            <a:avLst/>
          </a:prstGeom>
          <a:noFill/>
        </p:spPr>
        <p:txBody>
          <a:bodyPr wrap="square">
            <a:spAutoFit/>
          </a:bodyPr>
          <a:lstStyle/>
          <a:p>
            <a:r>
              <a:rPr kumimoji="1" lang="zh-TW" altLang="en-US" sz="2000" b="1" dirty="0">
                <a:solidFill>
                  <a:srgbClr val="0070C0"/>
                </a:solidFill>
                <a:latin typeface="Meiryo UI" panose="020B0604030504040204" pitchFamily="50" charset="-128"/>
                <a:ea typeface="Meiryo UI" panose="020B0604030504040204" pitchFamily="50" charset="-128"/>
              </a:rPr>
              <a:t>流通業務総合効率化法</a:t>
            </a:r>
            <a:r>
              <a:rPr kumimoji="1" lang="ja-JP" altLang="en-US" sz="2000" b="1" dirty="0">
                <a:solidFill>
                  <a:srgbClr val="0070C0"/>
                </a:solidFill>
                <a:latin typeface="Meiryo UI" panose="020B0604030504040204" pitchFamily="50" charset="-128"/>
                <a:ea typeface="Meiryo UI" panose="020B0604030504040204" pitchFamily="50" charset="-128"/>
              </a:rPr>
              <a:t>及び貨物自動車運送事業法の改正について</a:t>
            </a:r>
            <a:endParaRPr kumimoji="1" lang="en-US" altLang="ja-JP" sz="2000" b="1" dirty="0">
              <a:solidFill>
                <a:srgbClr val="0070C0"/>
              </a:solidFill>
              <a:latin typeface="Meiryo UI" panose="020B0604030504040204" pitchFamily="50" charset="-128"/>
              <a:ea typeface="Meiryo UI" panose="020B0604030504040204" pitchFamily="50" charset="-128"/>
            </a:endParaRPr>
          </a:p>
          <a:p>
            <a:r>
              <a:rPr lang="ja-JP" altLang="en-US" sz="1600" b="1" dirty="0">
                <a:solidFill>
                  <a:srgbClr val="0070C0"/>
                </a:solidFill>
                <a:latin typeface="Meiryo UI" panose="020B0604030504040204" pitchFamily="50" charset="-128"/>
                <a:ea typeface="Meiryo UI" panose="020B0604030504040204" pitchFamily="50" charset="-128"/>
              </a:rPr>
              <a:t>（令和６年２月１３日閣議決定）</a:t>
            </a:r>
            <a:endParaRPr kumimoji="1" lang="ja-JP" altLang="en-US" sz="1600" b="1" dirty="0">
              <a:solidFill>
                <a:srgbClr val="0070C0"/>
              </a:solidFill>
              <a:latin typeface="Meiryo UI" panose="020B0604030504040204" pitchFamily="50" charset="-128"/>
              <a:ea typeface="Meiryo UI" panose="020B0604030504040204" pitchFamily="50" charset="-128"/>
            </a:endParaRPr>
          </a:p>
          <a:p>
            <a:endParaRPr kumimoji="1" lang="ja-JP" altLang="en-US" dirty="0"/>
          </a:p>
          <a:p>
            <a:endParaRPr lang="ja-JP" altLang="en-US" dirty="0"/>
          </a:p>
        </p:txBody>
      </p:sp>
    </p:spTree>
    <p:extLst>
      <p:ext uri="{BB962C8B-B14F-4D97-AF65-F5344CB8AC3E}">
        <p14:creationId xmlns:p14="http://schemas.microsoft.com/office/powerpoint/2010/main" val="427180335"/>
      </p:ext>
    </p:extLst>
  </p:cSld>
  <p:clrMapOvr>
    <a:masterClrMapping/>
  </p:clrMapOvr>
</p:sld>
</file>

<file path=ppt/theme/theme1.xml><?xml version="1.0" encoding="utf-8"?>
<a:theme xmlns:a="http://schemas.openxmlformats.org/drawingml/2006/main" name="120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1_テーマ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17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12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4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15875"/>
      </a:spPr>
      <a:bodyPr vertOverflow="overflow" horzOverflow="overflow" wrap="square" lIns="68415" tIns="34208" rIns="68415" bIns="34208" rtlCol="0" anchor="ctr"/>
      <a:lstStyle>
        <a:defPPr algn="ctr">
          <a:defRPr kumimoji="1" b="1" dirty="0" smtClean="0"/>
        </a:defPPr>
      </a:lstStyle>
      <a:style>
        <a:lnRef idx="1">
          <a:schemeClr val="accent1"/>
        </a:lnRef>
        <a:fillRef idx="2">
          <a:schemeClr val="accent1"/>
        </a:fillRef>
        <a:effectRef idx="1">
          <a:schemeClr val="accent1"/>
        </a:effectRef>
        <a:fontRef idx="minor">
          <a:schemeClr val="dk1"/>
        </a:fontRef>
      </a:style>
    </a:spDef>
    <a:txDef>
      <a:spPr>
        <a:custGeom>
          <a:avLst/>
          <a:gdLst/>
          <a:ahLst/>
          <a:cxnLst/>
          <a:rect l="l" t="t" r="r" b="b"/>
          <a:pathLst/>
        </a:custGeom>
        <a:noFill/>
      </a:spPr>
      <a:bodyPr vertOverflow="overflow" horzOverflow="overflow" wrap="square" lIns="36000" tIns="36000" rIns="36000" bIns="36000" rtlCol="0"/>
      <a:lstStyle>
        <a:defPPr>
          <a:defRPr kumimoji="1" sz="1200" dirty="0" smtClean="0"/>
        </a:defPPr>
      </a:lstStyle>
    </a:txDef>
  </a:objectDefaults>
  <a:extraClrSchemeLst/>
</a:theme>
</file>

<file path=ppt/theme/theme3.xml><?xml version="1.0" encoding="utf-8"?>
<a:theme xmlns:a="http://schemas.openxmlformats.org/drawingml/2006/main" name="13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rtlCol="0" anchor="t" anchorCtr="0" compatLnSpc="1">
        <a:spAutoFit/>
      </a:bodyPr>
      <a:lstStyle>
        <a:defPPr marL="0" marR="0" indent="0" algn="l" defTabSz="914400" rtl="0" eaLnBrk="0" fontAlgn="base" latinLnBrk="0" hangingPunct="0">
          <a:lnSpc>
            <a:spcPct val="100000"/>
          </a:lnSpc>
          <a:spcBef>
            <a:spcPct val="0"/>
          </a:spcBef>
          <a:spcAft>
            <a:spcPct val="0"/>
          </a:spcAft>
          <a:defRPr kumimoji="1" sz="12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anchor="t" anchorCtr="0" compatLnSpc="1">
        <a:spAutoFit/>
      </a:bodyPr>
      <a:lstStyle>
        <a:defPPr marL="0" marR="0" indent="0" algn="l" defTabSz="914400" rtl="0" eaLnBrk="0" fontAlgn="base" latinLnBrk="0" hangingPunct="0">
          <a:lnSpc>
            <a:spcPct val="100000"/>
          </a:lnSpc>
          <a:spcBef>
            <a:spcPct val="0"/>
          </a:spcBef>
          <a:spcAft>
            <a:spcPct val="0"/>
          </a:spcAft>
          <a:defRPr kumimoji="1" lang="ja-JP" sz="1200" b="0" i="0" u="none" strike="noStrike" cap="none" normalizeH="0" baseline="0" smtClean="0">
            <a:ln>
              <a:noFill/>
            </a:ln>
            <a:solidFill>
              <a:schemeClr val="tx1"/>
            </a:solidFill>
            <a:effectLst/>
            <a:latin typeface="Arial"/>
            <a:ea typeface="ＭＳ Ｐゴシック"/>
          </a:defRPr>
        </a:defPPr>
      </a:lstStyle>
    </a:lnDef>
    <a:txDef>
      <a:spPr>
        <a:custGeom>
          <a:avLst/>
          <a:gdLst/>
          <a:ahLst/>
          <a:cxnLst/>
          <a:rect l="l" t="t" r="r" b="b"/>
          <a:pathLst/>
        </a:custGeom>
        <a:solidFill>
          <a:srgbClr val="9BDFF7"/>
        </a:solidFill>
      </a:spPr>
      <a:bodyPr vertOverflow="overflow" horzOverflow="overflow" wrap="square" rtlCol="0">
        <a:spAutoFit/>
      </a:bodyPr>
      <a:lstStyle>
        <a:defPPr>
          <a:defRPr kumimoji="1" dirty="0"/>
        </a:defPPr>
      </a:lstStyle>
    </a:txDef>
  </a:objectDefaults>
  <a:extraClrSchemeLst/>
</a:theme>
</file>

<file path=ppt/theme/theme4.xml><?xml version="1.0" encoding="utf-8"?>
<a:theme xmlns:a="http://schemas.openxmlformats.org/drawingml/2006/main" name="4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rtlCol="0" anchor="t" anchorCtr="0" compatLnSpc="1">
        <a:spAutoFit/>
      </a:bodyPr>
      <a:lstStyle>
        <a:defPPr marL="0" marR="0" indent="0" algn="l" defTabSz="914400" rtl="0" eaLnBrk="0" fontAlgn="base" latinLnBrk="0" hangingPunct="0">
          <a:lnSpc>
            <a:spcPct val="100000"/>
          </a:lnSpc>
          <a:spcBef>
            <a:spcPct val="0"/>
          </a:spcBef>
          <a:spcAft>
            <a:spcPct val="0"/>
          </a:spcAft>
          <a:defRPr kumimoji="1" sz="12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anchor="t" anchorCtr="0" compatLnSpc="1">
        <a:spAutoFit/>
      </a:bodyPr>
      <a:lstStyle>
        <a:defPPr marL="0" marR="0" indent="0" algn="l" defTabSz="914400" rtl="0" eaLnBrk="0" fontAlgn="base" latinLnBrk="0" hangingPunct="0">
          <a:lnSpc>
            <a:spcPct val="100000"/>
          </a:lnSpc>
          <a:spcBef>
            <a:spcPct val="0"/>
          </a:spcBef>
          <a:spcAft>
            <a:spcPct val="0"/>
          </a:spcAft>
          <a:defRPr kumimoji="1" lang="ja-JP" sz="1200" b="0" i="0" u="none" strike="noStrike" cap="none" normalizeH="0" baseline="0" smtClean="0">
            <a:ln>
              <a:noFill/>
            </a:ln>
            <a:solidFill>
              <a:schemeClr val="tx1"/>
            </a:solidFill>
            <a:effectLst/>
            <a:latin typeface="Arial"/>
            <a:ea typeface="ＭＳ Ｐゴシック"/>
          </a:defRPr>
        </a:defPPr>
      </a:lstStyle>
    </a:lnDef>
    <a:txDef>
      <a:spPr>
        <a:custGeom>
          <a:avLst/>
          <a:gdLst/>
          <a:ahLst/>
          <a:cxnLst/>
          <a:rect l="l" t="t" r="r" b="b"/>
          <a:pathLst/>
        </a:custGeom>
        <a:solidFill>
          <a:srgbClr val="9BDFF7"/>
        </a:solidFill>
      </a:spPr>
      <a:bodyPr vertOverflow="overflow" horzOverflow="overflow" wrap="square" rtlCol="0">
        <a:spAutoFit/>
      </a:bodyPr>
      <a:lstStyle>
        <a:defPPr>
          <a:defRPr kumimoji="1" dirty="0"/>
        </a:defPPr>
      </a:lstStyle>
    </a:txDef>
  </a:objectDefaults>
  <a:extraClrSchemeLst/>
</a:theme>
</file>

<file path=ppt/theme/theme5.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3_テーマＭＬＩＴ（機密なし）">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4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15875"/>
      </a:spPr>
      <a:bodyPr vertOverflow="overflow" horzOverflow="overflow" wrap="square" lIns="68415" tIns="34208" rIns="68415" bIns="34208" rtlCol="0" anchor="ctr"/>
      <a:lstStyle>
        <a:defPPr algn="ctr">
          <a:defRPr kumimoji="1" b="1" dirty="0" smtClean="0"/>
        </a:defPPr>
      </a:lstStyle>
      <a:style>
        <a:lnRef idx="1">
          <a:schemeClr val="accent1"/>
        </a:lnRef>
        <a:fillRef idx="2">
          <a:schemeClr val="accent1"/>
        </a:fillRef>
        <a:effectRef idx="1">
          <a:schemeClr val="accent1"/>
        </a:effectRef>
        <a:fontRef idx="minor">
          <a:schemeClr val="dk1"/>
        </a:fontRef>
      </a:style>
    </a:spDef>
    <a:txDef>
      <a:spPr>
        <a:custGeom>
          <a:avLst/>
          <a:gdLst/>
          <a:ahLst/>
          <a:cxnLst/>
          <a:rect l="l" t="t" r="r" b="b"/>
          <a:pathLst/>
        </a:custGeom>
        <a:noFill/>
      </a:spPr>
      <a:bodyPr vertOverflow="overflow" horzOverflow="overflow" wrap="square" lIns="36000" tIns="36000" rIns="36000" bIns="36000" rtlCol="0"/>
      <a:lstStyle>
        <a:defPPr>
          <a:defRPr kumimoji="1" sz="1200" dirty="0" smtClean="0"/>
        </a:defPPr>
      </a:lstStyle>
    </a:txDef>
  </a:objectDefaults>
  <a:extraClrSchemeLst/>
</a:theme>
</file>

<file path=ppt/theme/theme8.xml><?xml version="1.0" encoding="utf-8"?>
<a:theme xmlns:a="http://schemas.openxmlformats.org/drawingml/2006/main" name="4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ln w="15875"/>
      </a:spPr>
      <a:bodyPr vertOverflow="overflow" horzOverflow="overflow" wrap="square" lIns="68415" tIns="34208" rIns="68415" bIns="34208" rtlCol="0" anchor="ctr"/>
      <a:lstStyle>
        <a:defPPr algn="ctr">
          <a:defRPr kumimoji="1" b="1" dirty="0" smtClean="0"/>
        </a:defPPr>
      </a:lstStyle>
      <a:style>
        <a:lnRef idx="1">
          <a:schemeClr val="accent1"/>
        </a:lnRef>
        <a:fillRef idx="2">
          <a:schemeClr val="accent1"/>
        </a:fillRef>
        <a:effectRef idx="1">
          <a:schemeClr val="accent1"/>
        </a:effectRef>
        <a:fontRef idx="minor">
          <a:schemeClr val="dk1"/>
        </a:fontRef>
      </a:style>
    </a:spDef>
    <a:txDef>
      <a:spPr>
        <a:custGeom>
          <a:avLst/>
          <a:gdLst/>
          <a:ahLst/>
          <a:cxnLst/>
          <a:rect l="l" t="t" r="r" b="b"/>
          <a:pathLst/>
        </a:custGeom>
        <a:noFill/>
      </a:spPr>
      <a:bodyPr vertOverflow="overflow" horzOverflow="overflow" wrap="square" lIns="36000" tIns="36000" rIns="36000" bIns="36000" rtlCol="0"/>
      <a:lstStyle>
        <a:defPPr>
          <a:defRPr kumimoji="1" sz="1200" dirty="0" smtClean="0"/>
        </a:defPPr>
      </a:lstStyle>
    </a:txDef>
  </a:objectDefaults>
  <a:extraClrSchemeLst/>
</a:theme>
</file>

<file path=ppt/theme/theme9.xml><?xml version="1.0" encoding="utf-8"?>
<a:theme xmlns:a="http://schemas.openxmlformats.org/drawingml/2006/main" name="テーマ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10472</Words>
  <PresentationFormat>A4 210 x 297 mm</PresentationFormat>
  <Paragraphs>834</Paragraphs>
  <Slides>31</Slides>
  <Notes>25</Notes>
  <HiddenSlides>0</HiddenSlides>
  <MMClips>0</MMClips>
  <ScaleCrop>false</ScaleCrop>
  <HeadingPairs>
    <vt:vector size="6" baseType="variant">
      <vt:variant>
        <vt:lpstr>使用されているフォント</vt:lpstr>
      </vt:variant>
      <vt:variant>
        <vt:i4>12</vt:i4>
      </vt:variant>
      <vt:variant>
        <vt:lpstr>テーマ</vt:lpstr>
      </vt:variant>
      <vt:variant>
        <vt:i4>13</vt:i4>
      </vt:variant>
      <vt:variant>
        <vt:lpstr>スライド タイトル</vt:lpstr>
      </vt:variant>
      <vt:variant>
        <vt:i4>31</vt:i4>
      </vt:variant>
    </vt:vector>
  </HeadingPairs>
  <TitlesOfParts>
    <vt:vector size="56" baseType="lpstr">
      <vt:lpstr>AR P丸ゴシック体M</vt:lpstr>
      <vt:lpstr>HGP創英角ｺﾞｼｯｸUB</vt:lpstr>
      <vt:lpstr>HG丸ｺﾞｼｯｸM-PRO</vt:lpstr>
      <vt:lpstr>Meiryo UI</vt:lpstr>
      <vt:lpstr>ＭＳ Ｐゴシック</vt:lpstr>
      <vt:lpstr>メイリオ</vt:lpstr>
      <vt:lpstr>游ゴシック</vt:lpstr>
      <vt:lpstr>Arial</vt:lpstr>
      <vt:lpstr>Calibri</vt:lpstr>
      <vt:lpstr>Calibri Light</vt:lpstr>
      <vt:lpstr>Times New Roman</vt:lpstr>
      <vt:lpstr>Wingdings</vt:lpstr>
      <vt:lpstr>120_標準デザイン</vt:lpstr>
      <vt:lpstr>42_Office テーマ</vt:lpstr>
      <vt:lpstr>13_テーマ1</vt:lpstr>
      <vt:lpstr>4_テーマ1</vt:lpstr>
      <vt:lpstr>デザインの設定</vt:lpstr>
      <vt:lpstr>3_テーマＭＬＩＴ（機密なし）</vt:lpstr>
      <vt:lpstr>43_Office テーマ</vt:lpstr>
      <vt:lpstr>41_Office テーマ</vt:lpstr>
      <vt:lpstr>テーマ4</vt:lpstr>
      <vt:lpstr>1_テーマ4</vt:lpstr>
      <vt:lpstr>17_標準デザイン</vt:lpstr>
      <vt:lpstr>121_標準デザイン</vt:lpstr>
      <vt:lpstr>Office テーマ</vt:lpstr>
      <vt:lpstr>２０２４年問題に向けた行政の動向（国土交通省）</vt:lpstr>
      <vt:lpstr>PowerPoint プレゼンテーション</vt:lpstr>
      <vt:lpstr>働きかけが行われるまで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背景・必要性</vt:lpstr>
      <vt:lpstr>流通業務総合効率化法                             の改正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ガイドラインに基づく各業界団体自主行動計画策定状況</vt:lpstr>
      <vt:lpstr>物流革新緊急パッケージ</vt:lpstr>
      <vt:lpstr>PowerPoint プレゼンテーション</vt:lpstr>
      <vt:lpstr>最後にお知らせ</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