
<file path=[Content_Types].xml><?xml version="1.0" encoding="utf-8"?>
<Types xmlns="http://schemas.openxmlformats.org/package/2006/content-types">
  <Default ContentType="audio/mpeg" Extension="mp3"/>
  <Default ContentType="image/png" Extension="png"/>
  <Default ContentType="application/vnd.openxmlformats-package.relationships+xml" Extension="rels"/>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presentationml.slideLayout+xml" PartName="/ppt/slideLayouts/slideLayout100.xml"/>
  <Override ContentType="application/vnd.openxmlformats-officedocument.presentationml.slideLayout+xml" PartName="/ppt/slideLayouts/slideLayout101.xml"/>
  <Override ContentType="application/vnd.openxmlformats-officedocument.presentationml.slideLayout+xml" PartName="/ppt/slideLayouts/slideLayout102.xml"/>
  <Override ContentType="application/vnd.openxmlformats-officedocument.presentationml.slideLayout+xml" PartName="/ppt/slideLayouts/slideLayout103.xml"/>
  <Override ContentType="application/vnd.openxmlformats-officedocument.presentationml.slideLayout+xml" PartName="/ppt/slideLayouts/slideLayout104.xml"/>
  <Override ContentType="application/vnd.openxmlformats-officedocument.presentationml.slideLayout+xml" PartName="/ppt/slideLayouts/slideLayout105.xml"/>
  <Override ContentType="application/vnd.openxmlformats-officedocument.presentationml.slideLayout+xml" PartName="/ppt/slideLayouts/slideLayout106.xml"/>
  <Override ContentType="application/vnd.openxmlformats-officedocument.presentationml.slideLayout+xml" PartName="/ppt/slideLayouts/slideLayout107.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Master+xml" PartName="/ppt/slideMasters/slideMaster9.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theme+xml" PartName="/ppt/theme/theme1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7461" r:id="rId1"/>
    <p:sldMasterId id="2147487473" r:id="rId2"/>
    <p:sldMasterId id="2147487497" r:id="rId3"/>
    <p:sldMasterId id="2147487510" r:id="rId4"/>
    <p:sldMasterId id="2147487855" r:id="rId5"/>
    <p:sldMasterId id="2147488058" r:id="rId6"/>
    <p:sldMasterId id="2147488499" r:id="rId7"/>
    <p:sldMasterId id="2147488750" r:id="rId8"/>
    <p:sldMasterId id="2147488762" r:id="rId9"/>
  </p:sldMasterIdLst>
  <p:notesMasterIdLst>
    <p:notesMasterId r:id="rId26"/>
  </p:notesMasterIdLst>
  <p:handoutMasterIdLst>
    <p:handoutMasterId r:id="rId27"/>
  </p:handoutMasterIdLst>
  <p:sldIdLst>
    <p:sldId id="819" r:id="rId10"/>
    <p:sldId id="1022" r:id="rId11"/>
    <p:sldId id="1018" r:id="rId12"/>
    <p:sldId id="925" r:id="rId13"/>
    <p:sldId id="974" r:id="rId14"/>
    <p:sldId id="1020" r:id="rId15"/>
    <p:sldId id="1019" r:id="rId16"/>
    <p:sldId id="1008" r:id="rId17"/>
    <p:sldId id="1009" r:id="rId18"/>
    <p:sldId id="1010" r:id="rId19"/>
    <p:sldId id="1011" r:id="rId20"/>
    <p:sldId id="1012" r:id="rId21"/>
    <p:sldId id="1013" r:id="rId22"/>
    <p:sldId id="1015" r:id="rId23"/>
    <p:sldId id="1021" r:id="rId24"/>
    <p:sldId id="1017" r:id="rId25"/>
  </p:sldIdLst>
  <p:sldSz cx="9906000" cy="6858000" type="A4"/>
  <p:notesSz cx="6797675" cy="9926638"/>
  <p:defaultTextStyle>
    <a:defPPr>
      <a:defRPr lang="ja-JP"/>
    </a:defPPr>
    <a:lvl1pPr algn="l" rtl="0" eaLnBrk="0" fontAlgn="base" hangingPunct="0">
      <a:spcBef>
        <a:spcPct val="0"/>
      </a:spcBef>
      <a:spcAft>
        <a:spcPct val="0"/>
      </a:spcAft>
      <a:defRPr kumimoji="1" sz="2400" kern="1200">
        <a:solidFill>
          <a:schemeClr val="tx1"/>
        </a:solidFill>
        <a:latin typeface="Arial" pitchFamily="34" charset="0"/>
        <a:ea typeface="HG丸ｺﾞｼｯｸM-PRO"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itchFamily="34" charset="0"/>
        <a:ea typeface="HG丸ｺﾞｼｯｸM-PRO"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itchFamily="34" charset="0"/>
        <a:ea typeface="HG丸ｺﾞｼｯｸM-PRO"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itchFamily="34" charset="0"/>
        <a:ea typeface="HG丸ｺﾞｼｯｸM-PRO"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itchFamily="34" charset="0"/>
        <a:ea typeface="HG丸ｺﾞｼｯｸM-PRO" pitchFamily="50" charset="-128"/>
        <a:cs typeface="+mn-cs"/>
      </a:defRPr>
    </a:lvl5pPr>
    <a:lvl6pPr marL="2286000" algn="l" defTabSz="914400" rtl="0" eaLnBrk="1" latinLnBrk="0" hangingPunct="1">
      <a:defRPr kumimoji="1" sz="2400" kern="1200">
        <a:solidFill>
          <a:schemeClr val="tx1"/>
        </a:solidFill>
        <a:latin typeface="Arial" pitchFamily="34" charset="0"/>
        <a:ea typeface="HG丸ｺﾞｼｯｸM-PRO" pitchFamily="50" charset="-128"/>
        <a:cs typeface="+mn-cs"/>
      </a:defRPr>
    </a:lvl6pPr>
    <a:lvl7pPr marL="2743200" algn="l" defTabSz="914400" rtl="0" eaLnBrk="1" latinLnBrk="0" hangingPunct="1">
      <a:defRPr kumimoji="1" sz="2400" kern="1200">
        <a:solidFill>
          <a:schemeClr val="tx1"/>
        </a:solidFill>
        <a:latin typeface="Arial" pitchFamily="34" charset="0"/>
        <a:ea typeface="HG丸ｺﾞｼｯｸM-PRO" pitchFamily="50" charset="-128"/>
        <a:cs typeface="+mn-cs"/>
      </a:defRPr>
    </a:lvl7pPr>
    <a:lvl8pPr marL="3200400" algn="l" defTabSz="914400" rtl="0" eaLnBrk="1" latinLnBrk="0" hangingPunct="1">
      <a:defRPr kumimoji="1" sz="2400" kern="1200">
        <a:solidFill>
          <a:schemeClr val="tx1"/>
        </a:solidFill>
        <a:latin typeface="Arial" pitchFamily="34" charset="0"/>
        <a:ea typeface="HG丸ｺﾞｼｯｸM-PRO" pitchFamily="50" charset="-128"/>
        <a:cs typeface="+mn-cs"/>
      </a:defRPr>
    </a:lvl8pPr>
    <a:lvl9pPr marL="3657600" algn="l" defTabSz="914400" rtl="0" eaLnBrk="1" latinLnBrk="0" hangingPunct="1">
      <a:defRPr kumimoji="1" sz="2400" kern="1200">
        <a:solidFill>
          <a:schemeClr val="tx1"/>
        </a:solidFill>
        <a:latin typeface="Arial" pitchFamily="34" charset="0"/>
        <a:ea typeface="HG丸ｺﾞｼｯｸM-PRO"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66"/>
    <a:srgbClr val="FF6600"/>
    <a:srgbClr val="CCFFFF"/>
    <a:srgbClr val="68EE32"/>
    <a:srgbClr val="FF3300"/>
    <a:srgbClr val="FFFF66"/>
    <a:srgbClr val="FFFF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A12471-93B2-4494-8C38-B8D40170FB5D}" v="28" dt="2025-07-03T07:53:18.804"/>
    <p1510:client id="{89551B8F-C194-4B37-89AD-5331FA33393A}" v="403" dt="2025-07-03T09:08:28.87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228" y="216"/>
      </p:cViewPr>
      <p:guideLst>
        <p:guide orient="horz" pos="2160"/>
        <p:guide pos="312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42"/>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1.xml" Type="http://schemas.openxmlformats.org/officeDocument/2006/relationships/slide"/><Relationship Id="rId11" Target="slides/slide2.xml" Type="http://schemas.openxmlformats.org/officeDocument/2006/relationships/slide"/><Relationship Id="rId12" Target="slides/slide3.xml" Type="http://schemas.openxmlformats.org/officeDocument/2006/relationships/slide"/><Relationship Id="rId13" Target="slides/slide4.xml" Type="http://schemas.openxmlformats.org/officeDocument/2006/relationships/slide"/><Relationship Id="rId14" Target="slides/slide5.xml" Type="http://schemas.openxmlformats.org/officeDocument/2006/relationships/slide"/><Relationship Id="rId15" Target="slides/slide6.xml" Type="http://schemas.openxmlformats.org/officeDocument/2006/relationships/slide"/><Relationship Id="rId16" Target="slides/slide7.xml" Type="http://schemas.openxmlformats.org/officeDocument/2006/relationships/slide"/><Relationship Id="rId17" Target="slides/slide8.xml" Type="http://schemas.openxmlformats.org/officeDocument/2006/relationships/slide"/><Relationship Id="rId18" Target="slides/slide9.xml" Type="http://schemas.openxmlformats.org/officeDocument/2006/relationships/slide"/><Relationship Id="rId19" Target="slides/slide10.xml" Type="http://schemas.openxmlformats.org/officeDocument/2006/relationships/slide"/><Relationship Id="rId2" Target="slideMasters/slideMaster2.xml" Type="http://schemas.openxmlformats.org/officeDocument/2006/relationships/slideMaster"/><Relationship Id="rId20" Target="slides/slide11.xml" Type="http://schemas.openxmlformats.org/officeDocument/2006/relationships/slide"/><Relationship Id="rId21" Target="slides/slide12.xml" Type="http://schemas.openxmlformats.org/officeDocument/2006/relationships/slide"/><Relationship Id="rId22" Target="slides/slide13.xml" Type="http://schemas.openxmlformats.org/officeDocument/2006/relationships/slide"/><Relationship Id="rId23" Target="slides/slide14.xml" Type="http://schemas.openxmlformats.org/officeDocument/2006/relationships/slide"/><Relationship Id="rId24" Target="slides/slide15.xml" Type="http://schemas.openxmlformats.org/officeDocument/2006/relationships/slide"/><Relationship Id="rId25" Target="slides/slide16.xml" Type="http://schemas.openxmlformats.org/officeDocument/2006/relationships/slide"/><Relationship Id="rId26" Target="notesMasters/notesMaster1.xml" Type="http://schemas.openxmlformats.org/officeDocument/2006/relationships/notesMaster"/><Relationship Id="rId27" Target="handoutMasters/handoutMaster1.xml" Type="http://schemas.openxmlformats.org/officeDocument/2006/relationships/handoutMaster"/><Relationship Id="rId28" Target="presProps.xml" Type="http://schemas.openxmlformats.org/officeDocument/2006/relationships/presProps"/><Relationship Id="rId29" Target="viewProps.xml" Type="http://schemas.openxmlformats.org/officeDocument/2006/relationships/viewProps"/><Relationship Id="rId3" Target="slideMasters/slideMaster3.xml" Type="http://schemas.openxmlformats.org/officeDocument/2006/relationships/slideMaster"/><Relationship Id="rId30" Target="theme/theme1.xml" Type="http://schemas.openxmlformats.org/officeDocument/2006/relationships/theme"/><Relationship Id="rId31" Target="tableStyles.xml" Type="http://schemas.openxmlformats.org/officeDocument/2006/relationships/tableStyles"/><Relationship Id="rId32" Target="revisionInfo.xml" Type="http://schemas.microsoft.com/office/2015/10/relationships/revisionInfo"/><Relationship Id="rId4" Target="slideMasters/slideMaster4.xml" Type="http://schemas.openxmlformats.org/officeDocument/2006/relationships/slideMaster"/><Relationship Id="rId5" Target="slideMasters/slideMaster5.xml" Type="http://schemas.openxmlformats.org/officeDocument/2006/relationships/slideMaster"/><Relationship Id="rId6" Target="slideMasters/slideMaster6.xml" Type="http://schemas.openxmlformats.org/officeDocument/2006/relationships/slideMaster"/><Relationship Id="rId7" Target="slideMasters/slideMaster7.xml" Type="http://schemas.openxmlformats.org/officeDocument/2006/relationships/slideMaster"/><Relationship Id="rId8" Target="slideMasters/slideMaster8.xml" Type="http://schemas.openxmlformats.org/officeDocument/2006/relationships/slideMaster"/><Relationship Id="rId9" Target="slideMasters/slideMaster9.xml" Type="http://schemas.openxmlformats.org/officeDocument/2006/relationships/slideMaster"/></Relationships>
</file>

<file path=ppt/handoutMasters/_rels/handoutMaster1.xml.rels><?xml version="1.0" encoding="UTF-8" standalone="yes"?><Relationships xmlns="http://schemas.openxmlformats.org/package/2006/relationships"><Relationship Id="rId1" Target="../theme/theme11.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5681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Relationships xmlns="http://schemas.openxmlformats.org/package/2006/relationships"><Relationship Id="rId1" Target="../theme/theme10.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4"/>
          <p:cNvSpPr>
            <a:spLocks noGrp="1" noRot="1" noChangeAspect="1" noChangeArrowheads="1" noTextEdit="1"/>
          </p:cNvSpPr>
          <p:nvPr>
            <p:ph type="sldImg" idx="2"/>
          </p:nvPr>
        </p:nvSpPr>
        <p:spPr bwMode="auto">
          <a:xfrm>
            <a:off x="714375" y="744538"/>
            <a:ext cx="5372100"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 name="ノート プレースホルダ 7"/>
          <p:cNvSpPr>
            <a:spLocks noGrp="1"/>
          </p:cNvSpPr>
          <p:nvPr>
            <p:ph type="body" sz="quarter" idx="3"/>
          </p:nvPr>
        </p:nvSpPr>
        <p:spPr>
          <a:xfrm>
            <a:off x="679458" y="4714883"/>
            <a:ext cx="5438775" cy="4467225"/>
          </a:xfrm>
          <a:prstGeom prst="rect">
            <a:avLst/>
          </a:prstGeom>
        </p:spPr>
        <p:txBody>
          <a:bodyPr vert="horz" lIns="91376" tIns="45687" rIns="91376" bIns="45687"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 name="スライド番号プレースホルダ 9"/>
          <p:cNvSpPr>
            <a:spLocks noGrp="1"/>
          </p:cNvSpPr>
          <p:nvPr>
            <p:ph type="sldNum" sz="quarter" idx="5"/>
          </p:nvPr>
        </p:nvSpPr>
        <p:spPr>
          <a:xfrm>
            <a:off x="3849696" y="9428171"/>
            <a:ext cx="2946400" cy="496887"/>
          </a:xfrm>
          <a:prstGeom prst="rect">
            <a:avLst/>
          </a:prstGeom>
        </p:spPr>
        <p:txBody>
          <a:bodyPr vert="horz" wrap="square" lIns="91376" tIns="45687" rIns="91376" bIns="45687" numCol="1" anchor="b" anchorCtr="0" compatLnSpc="1">
            <a:prstTxWarp prst="textNoShape">
              <a:avLst/>
            </a:prstTxWarp>
          </a:bodyPr>
          <a:lstStyle>
            <a:lvl1pPr algn="r" eaLnBrk="1" hangingPunct="1">
              <a:spcBef>
                <a:spcPct val="30000"/>
              </a:spcBef>
              <a:defRPr sz="1200"/>
            </a:lvl1pPr>
          </a:lstStyle>
          <a:p>
            <a:fld id="{EAF227AB-FD50-4C30-91F6-A979CF165A7B}" type="slidenum">
              <a:rPr lang="ja-JP" altLang="en-US"/>
              <a:pPr/>
              <a:t>‹#›</a:t>
            </a:fld>
            <a:endParaRPr lang="ja-JP" altLang="en-US"/>
          </a:p>
        </p:txBody>
      </p:sp>
    </p:spTree>
    <p:extLst>
      <p:ext uri="{BB962C8B-B14F-4D97-AF65-F5344CB8AC3E}">
        <p14:creationId xmlns:p14="http://schemas.microsoft.com/office/powerpoint/2010/main" val="182450319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スライド イメージ プレースホルダ 1"/>
          <p:cNvSpPr>
            <a:spLocks noGrp="1" noRot="1" noChangeAspect="1" noTextEdit="1"/>
          </p:cNvSpPr>
          <p:nvPr>
            <p:ph type="sldImg"/>
          </p:nvPr>
        </p:nvSpPr>
        <p:spPr>
          <a:xfrm>
            <a:off x="777875" y="766763"/>
            <a:ext cx="5545138" cy="3840162"/>
          </a:xfrm>
          <a:ln/>
        </p:spPr>
      </p:sp>
      <p:sp>
        <p:nvSpPr>
          <p:cNvPr id="1679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14076">
              <a:defRPr/>
            </a:pPr>
            <a:endParaRPr lang="en-US" altLang="ja-JP">
              <a:latin typeface="Arial" pitchFamily="34" charset="0"/>
            </a:endParaRPr>
          </a:p>
        </p:txBody>
      </p:sp>
    </p:spTree>
    <p:extLst>
      <p:ext uri="{BB962C8B-B14F-4D97-AF65-F5344CB8AC3E}">
        <p14:creationId xmlns:p14="http://schemas.microsoft.com/office/powerpoint/2010/main" val="212322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F227AB-FD50-4C30-91F6-A979CF165A7B}" type="slidenum">
              <a:rPr lang="ja-JP" altLang="en-US" smtClean="0"/>
              <a:pPr/>
              <a:t>9</a:t>
            </a:fld>
            <a:endParaRPr lang="ja-JP" altLang="en-US"/>
          </a:p>
        </p:txBody>
      </p:sp>
    </p:spTree>
    <p:extLst>
      <p:ext uri="{BB962C8B-B14F-4D97-AF65-F5344CB8AC3E}">
        <p14:creationId xmlns:p14="http://schemas.microsoft.com/office/powerpoint/2010/main" val="3038574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F227AB-FD50-4C30-91F6-A979CF165A7B}" type="slidenum">
              <a:rPr lang="ja-JP" altLang="en-US" smtClean="0"/>
              <a:pPr/>
              <a:t>10</a:t>
            </a:fld>
            <a:endParaRPr lang="ja-JP" altLang="en-US"/>
          </a:p>
        </p:txBody>
      </p:sp>
    </p:spTree>
    <p:extLst>
      <p:ext uri="{BB962C8B-B14F-4D97-AF65-F5344CB8AC3E}">
        <p14:creationId xmlns:p14="http://schemas.microsoft.com/office/powerpoint/2010/main" val="355624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F227AB-FD50-4C30-91F6-A979CF165A7B}" type="slidenum">
              <a:rPr lang="ja-JP" altLang="en-US" smtClean="0"/>
              <a:pPr/>
              <a:t>11</a:t>
            </a:fld>
            <a:endParaRPr lang="ja-JP" altLang="en-US"/>
          </a:p>
        </p:txBody>
      </p:sp>
    </p:spTree>
    <p:extLst>
      <p:ext uri="{BB962C8B-B14F-4D97-AF65-F5344CB8AC3E}">
        <p14:creationId xmlns:p14="http://schemas.microsoft.com/office/powerpoint/2010/main" val="4211716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F227AB-FD50-4C30-91F6-A979CF165A7B}" type="slidenum">
              <a:rPr lang="ja-JP" altLang="en-US" smtClean="0"/>
              <a:pPr/>
              <a:t>12</a:t>
            </a:fld>
            <a:endParaRPr lang="ja-JP" altLang="en-US"/>
          </a:p>
        </p:txBody>
      </p:sp>
    </p:spTree>
    <p:extLst>
      <p:ext uri="{BB962C8B-B14F-4D97-AF65-F5344CB8AC3E}">
        <p14:creationId xmlns:p14="http://schemas.microsoft.com/office/powerpoint/2010/main" val="186778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F227AB-FD50-4C30-91F6-A979CF165A7B}" type="slidenum">
              <a:rPr lang="ja-JP" altLang="en-US" smtClean="0"/>
              <a:pPr/>
              <a:t>13</a:t>
            </a:fld>
            <a:endParaRPr lang="ja-JP" altLang="en-US"/>
          </a:p>
        </p:txBody>
      </p:sp>
    </p:spTree>
    <p:extLst>
      <p:ext uri="{BB962C8B-B14F-4D97-AF65-F5344CB8AC3E}">
        <p14:creationId xmlns:p14="http://schemas.microsoft.com/office/powerpoint/2010/main" val="1595299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F227AB-FD50-4C30-91F6-A979CF165A7B}" type="slidenum">
              <a:rPr lang="ja-JP" altLang="en-US" smtClean="0"/>
              <a:pPr/>
              <a:t>14</a:t>
            </a:fld>
            <a:endParaRPr lang="ja-JP" altLang="en-US"/>
          </a:p>
        </p:txBody>
      </p:sp>
    </p:spTree>
    <p:extLst>
      <p:ext uri="{BB962C8B-B14F-4D97-AF65-F5344CB8AC3E}">
        <p14:creationId xmlns:p14="http://schemas.microsoft.com/office/powerpoint/2010/main" val="4074969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F227AB-FD50-4C30-91F6-A979CF165A7B}" type="slidenum">
              <a:rPr lang="ja-JP" altLang="en-US" smtClean="0"/>
              <a:pPr/>
              <a:t>15</a:t>
            </a:fld>
            <a:endParaRPr lang="ja-JP" altLang="en-US"/>
          </a:p>
        </p:txBody>
      </p:sp>
    </p:spTree>
    <p:extLst>
      <p:ext uri="{BB962C8B-B14F-4D97-AF65-F5344CB8AC3E}">
        <p14:creationId xmlns:p14="http://schemas.microsoft.com/office/powerpoint/2010/main" val="84378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スライド イメージ プレースホルダ 1"/>
          <p:cNvSpPr>
            <a:spLocks noGrp="1" noRot="1" noChangeAspect="1" noTextEdit="1"/>
          </p:cNvSpPr>
          <p:nvPr>
            <p:ph type="sldImg"/>
          </p:nvPr>
        </p:nvSpPr>
        <p:spPr>
          <a:ln/>
        </p:spPr>
      </p:sp>
      <p:sp>
        <p:nvSpPr>
          <p:cNvPr id="1781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a:latin typeface="Arial" pitchFamily="34" charset="0"/>
            </a:endParaRPr>
          </a:p>
        </p:txBody>
      </p:sp>
      <p:sp>
        <p:nvSpPr>
          <p:cNvPr id="178180" name="スライド番号プレースホルダ 3"/>
          <p:cNvSpPr>
            <a:spLocks noGrp="1"/>
          </p:cNvSpPr>
          <p:nvPr>
            <p:ph type="sldNum" sz="quarter" idx="5"/>
          </p:nvPr>
        </p:nvSpPr>
        <p:spPr bwMode="auto">
          <a:xfrm>
            <a:off x="3852870" y="9428171"/>
            <a:ext cx="2943225" cy="496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94856">
              <a:spcBef>
                <a:spcPct val="30000"/>
              </a:spcBef>
              <a:defRPr kumimoji="1" sz="1200">
                <a:solidFill>
                  <a:schemeClr val="tx1"/>
                </a:solidFill>
                <a:latin typeface="Arial" pitchFamily="34" charset="0"/>
                <a:ea typeface="ＭＳ Ｐ明朝" pitchFamily="18" charset="-128"/>
              </a:defRPr>
            </a:lvl1pPr>
            <a:lvl2pPr marL="740858" indent="-283970" defTabSz="694856">
              <a:spcBef>
                <a:spcPct val="30000"/>
              </a:spcBef>
              <a:defRPr kumimoji="1" sz="1200">
                <a:solidFill>
                  <a:schemeClr val="tx1"/>
                </a:solidFill>
                <a:latin typeface="Arial" pitchFamily="34" charset="0"/>
                <a:ea typeface="ＭＳ Ｐ明朝" pitchFamily="18" charset="-128"/>
              </a:defRPr>
            </a:lvl2pPr>
            <a:lvl3pPr marL="1140638" indent="-226858" defTabSz="694856">
              <a:spcBef>
                <a:spcPct val="30000"/>
              </a:spcBef>
              <a:defRPr kumimoji="1" sz="1200">
                <a:solidFill>
                  <a:schemeClr val="tx1"/>
                </a:solidFill>
                <a:latin typeface="Arial" pitchFamily="34" charset="0"/>
                <a:ea typeface="ＭＳ Ｐ明朝" pitchFamily="18" charset="-128"/>
              </a:defRPr>
            </a:lvl3pPr>
            <a:lvl4pPr marL="1597527" indent="-226858" defTabSz="694856">
              <a:spcBef>
                <a:spcPct val="30000"/>
              </a:spcBef>
              <a:defRPr kumimoji="1" sz="1200">
                <a:solidFill>
                  <a:schemeClr val="tx1"/>
                </a:solidFill>
                <a:latin typeface="Arial" pitchFamily="34" charset="0"/>
                <a:ea typeface="ＭＳ Ｐ明朝" pitchFamily="18" charset="-128"/>
              </a:defRPr>
            </a:lvl4pPr>
            <a:lvl5pPr marL="2054416" indent="-226858" defTabSz="694856">
              <a:spcBef>
                <a:spcPct val="30000"/>
              </a:spcBef>
              <a:defRPr kumimoji="1" sz="1200">
                <a:solidFill>
                  <a:schemeClr val="tx1"/>
                </a:solidFill>
                <a:latin typeface="Arial" pitchFamily="34" charset="0"/>
                <a:ea typeface="ＭＳ Ｐ明朝" pitchFamily="18" charset="-128"/>
              </a:defRPr>
            </a:lvl5pPr>
            <a:lvl6pPr marL="2511305" indent="-226858" defTabSz="694856"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68195" indent="-226858" defTabSz="694856"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5083" indent="-226858" defTabSz="694856"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1971" indent="-226858" defTabSz="694856"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fld id="{9D6ECBA7-2432-4FBC-B3A2-C7AAD5BC1E38}" type="slidenum">
              <a:rPr lang="en-US" altLang="ja-JP">
                <a:ea typeface="ＭＳ Ｐゴシック" pitchFamily="50" charset="-128"/>
              </a:rPr>
              <a:pPr/>
              <a:t>1</a:t>
            </a:fld>
            <a:endParaRPr lang="en-US" altLang="ja-JP">
              <a:ea typeface="ＭＳ Ｐゴシック" pitchFamily="50" charset="-128"/>
            </a:endParaRPr>
          </a:p>
        </p:txBody>
      </p:sp>
    </p:spTree>
    <p:extLst>
      <p:ext uri="{BB962C8B-B14F-4D97-AF65-F5344CB8AC3E}">
        <p14:creationId xmlns:p14="http://schemas.microsoft.com/office/powerpoint/2010/main" val="3226519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スライド イメージ プレースホルダ 1"/>
          <p:cNvSpPr>
            <a:spLocks noGrp="1" noRot="1" noChangeAspect="1" noTextEdit="1"/>
          </p:cNvSpPr>
          <p:nvPr>
            <p:ph type="sldImg"/>
          </p:nvPr>
        </p:nvSpPr>
        <p:spPr>
          <a:ln/>
        </p:spPr>
      </p:sp>
      <p:sp>
        <p:nvSpPr>
          <p:cNvPr id="1781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ja-JP">
              <a:latin typeface="Arial" pitchFamily="34" charset="0"/>
            </a:endParaRPr>
          </a:p>
        </p:txBody>
      </p:sp>
      <p:sp>
        <p:nvSpPr>
          <p:cNvPr id="178180" name="スライド番号プレースホルダ 3"/>
          <p:cNvSpPr>
            <a:spLocks noGrp="1"/>
          </p:cNvSpPr>
          <p:nvPr>
            <p:ph type="sldNum" sz="quarter" idx="5"/>
          </p:nvPr>
        </p:nvSpPr>
        <p:spPr bwMode="auto">
          <a:xfrm>
            <a:off x="3852870" y="9428171"/>
            <a:ext cx="2943225" cy="496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94856">
              <a:spcBef>
                <a:spcPct val="30000"/>
              </a:spcBef>
              <a:defRPr kumimoji="1" sz="1200">
                <a:solidFill>
                  <a:schemeClr val="tx1"/>
                </a:solidFill>
                <a:latin typeface="Arial" pitchFamily="34" charset="0"/>
                <a:ea typeface="ＭＳ Ｐ明朝" pitchFamily="18" charset="-128"/>
              </a:defRPr>
            </a:lvl1pPr>
            <a:lvl2pPr marL="740858" indent="-283970" defTabSz="694856">
              <a:spcBef>
                <a:spcPct val="30000"/>
              </a:spcBef>
              <a:defRPr kumimoji="1" sz="1200">
                <a:solidFill>
                  <a:schemeClr val="tx1"/>
                </a:solidFill>
                <a:latin typeface="Arial" pitchFamily="34" charset="0"/>
                <a:ea typeface="ＭＳ Ｐ明朝" pitchFamily="18" charset="-128"/>
              </a:defRPr>
            </a:lvl2pPr>
            <a:lvl3pPr marL="1140638" indent="-226858" defTabSz="694856">
              <a:spcBef>
                <a:spcPct val="30000"/>
              </a:spcBef>
              <a:defRPr kumimoji="1" sz="1200">
                <a:solidFill>
                  <a:schemeClr val="tx1"/>
                </a:solidFill>
                <a:latin typeface="Arial" pitchFamily="34" charset="0"/>
                <a:ea typeface="ＭＳ Ｐ明朝" pitchFamily="18" charset="-128"/>
              </a:defRPr>
            </a:lvl3pPr>
            <a:lvl4pPr marL="1597527" indent="-226858" defTabSz="694856">
              <a:spcBef>
                <a:spcPct val="30000"/>
              </a:spcBef>
              <a:defRPr kumimoji="1" sz="1200">
                <a:solidFill>
                  <a:schemeClr val="tx1"/>
                </a:solidFill>
                <a:latin typeface="Arial" pitchFamily="34" charset="0"/>
                <a:ea typeface="ＭＳ Ｐ明朝" pitchFamily="18" charset="-128"/>
              </a:defRPr>
            </a:lvl4pPr>
            <a:lvl5pPr marL="2054416" indent="-226858" defTabSz="694856">
              <a:spcBef>
                <a:spcPct val="30000"/>
              </a:spcBef>
              <a:defRPr kumimoji="1" sz="1200">
                <a:solidFill>
                  <a:schemeClr val="tx1"/>
                </a:solidFill>
                <a:latin typeface="Arial" pitchFamily="34" charset="0"/>
                <a:ea typeface="ＭＳ Ｐ明朝" pitchFamily="18" charset="-128"/>
              </a:defRPr>
            </a:lvl5pPr>
            <a:lvl6pPr marL="2511305" indent="-226858" defTabSz="694856"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68195" indent="-226858" defTabSz="694856"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5083" indent="-226858" defTabSz="694856"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1971" indent="-226858" defTabSz="694856"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fld id="{9D6ECBA7-2432-4FBC-B3A2-C7AAD5BC1E38}" type="slidenum">
              <a:rPr lang="en-US" altLang="ja-JP">
                <a:ea typeface="ＭＳ Ｐゴシック" pitchFamily="50" charset="-128"/>
              </a:rPr>
              <a:pPr/>
              <a:t>2</a:t>
            </a:fld>
            <a:endParaRPr lang="en-US" altLang="ja-JP">
              <a:ea typeface="ＭＳ Ｐゴシック" pitchFamily="50" charset="-128"/>
            </a:endParaRPr>
          </a:p>
        </p:txBody>
      </p:sp>
    </p:spTree>
    <p:extLst>
      <p:ext uri="{BB962C8B-B14F-4D97-AF65-F5344CB8AC3E}">
        <p14:creationId xmlns:p14="http://schemas.microsoft.com/office/powerpoint/2010/main" val="1042733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スライド イメージ プレースホルダ 1"/>
          <p:cNvSpPr>
            <a:spLocks noGrp="1" noRot="1" noChangeAspect="1" noTextEdit="1"/>
          </p:cNvSpPr>
          <p:nvPr>
            <p:ph type="sldImg"/>
          </p:nvPr>
        </p:nvSpPr>
        <p:spPr>
          <a:ln/>
        </p:spPr>
      </p:sp>
      <p:sp>
        <p:nvSpPr>
          <p:cNvPr id="1781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ja-JP">
              <a:latin typeface="Arial" pitchFamily="34" charset="0"/>
            </a:endParaRPr>
          </a:p>
        </p:txBody>
      </p:sp>
      <p:sp>
        <p:nvSpPr>
          <p:cNvPr id="178180" name="スライド番号プレースホルダ 3"/>
          <p:cNvSpPr>
            <a:spLocks noGrp="1"/>
          </p:cNvSpPr>
          <p:nvPr>
            <p:ph type="sldNum" sz="quarter" idx="5"/>
          </p:nvPr>
        </p:nvSpPr>
        <p:spPr bwMode="auto">
          <a:xfrm>
            <a:off x="3852870" y="9428171"/>
            <a:ext cx="2943225" cy="496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94856">
              <a:spcBef>
                <a:spcPct val="30000"/>
              </a:spcBef>
              <a:defRPr kumimoji="1" sz="1200">
                <a:solidFill>
                  <a:schemeClr val="tx1"/>
                </a:solidFill>
                <a:latin typeface="Arial" pitchFamily="34" charset="0"/>
                <a:ea typeface="ＭＳ Ｐ明朝" pitchFamily="18" charset="-128"/>
              </a:defRPr>
            </a:lvl1pPr>
            <a:lvl2pPr marL="740858" indent="-283970" defTabSz="694856">
              <a:spcBef>
                <a:spcPct val="30000"/>
              </a:spcBef>
              <a:defRPr kumimoji="1" sz="1200">
                <a:solidFill>
                  <a:schemeClr val="tx1"/>
                </a:solidFill>
                <a:latin typeface="Arial" pitchFamily="34" charset="0"/>
                <a:ea typeface="ＭＳ Ｐ明朝" pitchFamily="18" charset="-128"/>
              </a:defRPr>
            </a:lvl2pPr>
            <a:lvl3pPr marL="1140638" indent="-226858" defTabSz="694856">
              <a:spcBef>
                <a:spcPct val="30000"/>
              </a:spcBef>
              <a:defRPr kumimoji="1" sz="1200">
                <a:solidFill>
                  <a:schemeClr val="tx1"/>
                </a:solidFill>
                <a:latin typeface="Arial" pitchFamily="34" charset="0"/>
                <a:ea typeface="ＭＳ Ｐ明朝" pitchFamily="18" charset="-128"/>
              </a:defRPr>
            </a:lvl3pPr>
            <a:lvl4pPr marL="1597527" indent="-226858" defTabSz="694856">
              <a:spcBef>
                <a:spcPct val="30000"/>
              </a:spcBef>
              <a:defRPr kumimoji="1" sz="1200">
                <a:solidFill>
                  <a:schemeClr val="tx1"/>
                </a:solidFill>
                <a:latin typeface="Arial" pitchFamily="34" charset="0"/>
                <a:ea typeface="ＭＳ Ｐ明朝" pitchFamily="18" charset="-128"/>
              </a:defRPr>
            </a:lvl4pPr>
            <a:lvl5pPr marL="2054416" indent="-226858" defTabSz="694856">
              <a:spcBef>
                <a:spcPct val="30000"/>
              </a:spcBef>
              <a:defRPr kumimoji="1" sz="1200">
                <a:solidFill>
                  <a:schemeClr val="tx1"/>
                </a:solidFill>
                <a:latin typeface="Arial" pitchFamily="34" charset="0"/>
                <a:ea typeface="ＭＳ Ｐ明朝" pitchFamily="18" charset="-128"/>
              </a:defRPr>
            </a:lvl5pPr>
            <a:lvl6pPr marL="2511305" indent="-226858" defTabSz="694856"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68195" indent="-226858" defTabSz="694856"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5083" indent="-226858" defTabSz="694856"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1971" indent="-226858" defTabSz="694856"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fld id="{9D6ECBA7-2432-4FBC-B3A2-C7AAD5BC1E38}" type="slidenum">
              <a:rPr lang="en-US" altLang="ja-JP">
                <a:ea typeface="ＭＳ Ｐゴシック" pitchFamily="50" charset="-128"/>
              </a:rPr>
              <a:pPr/>
              <a:t>3</a:t>
            </a:fld>
            <a:endParaRPr lang="en-US" altLang="ja-JP">
              <a:ea typeface="ＭＳ Ｐゴシック" pitchFamily="50" charset="-128"/>
            </a:endParaRPr>
          </a:p>
        </p:txBody>
      </p:sp>
    </p:spTree>
    <p:extLst>
      <p:ext uri="{BB962C8B-B14F-4D97-AF65-F5344CB8AC3E}">
        <p14:creationId xmlns:p14="http://schemas.microsoft.com/office/powerpoint/2010/main" val="2096579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F227AB-FD50-4C30-91F6-A979CF165A7B}" type="slidenum">
              <a:rPr lang="ja-JP" altLang="en-US" smtClean="0"/>
              <a:pPr/>
              <a:t>4</a:t>
            </a:fld>
            <a:endParaRPr lang="ja-JP" altLang="en-US"/>
          </a:p>
        </p:txBody>
      </p:sp>
    </p:spTree>
    <p:extLst>
      <p:ext uri="{BB962C8B-B14F-4D97-AF65-F5344CB8AC3E}">
        <p14:creationId xmlns:p14="http://schemas.microsoft.com/office/powerpoint/2010/main" val="778391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F227AB-FD50-4C30-91F6-A979CF165A7B}" type="slidenum">
              <a:rPr lang="ja-JP" altLang="en-US" smtClean="0"/>
              <a:pPr/>
              <a:t>5</a:t>
            </a:fld>
            <a:endParaRPr lang="ja-JP" altLang="en-US"/>
          </a:p>
        </p:txBody>
      </p:sp>
    </p:spTree>
    <p:extLst>
      <p:ext uri="{BB962C8B-B14F-4D97-AF65-F5344CB8AC3E}">
        <p14:creationId xmlns:p14="http://schemas.microsoft.com/office/powerpoint/2010/main" val="2435671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F227AB-FD50-4C30-91F6-A979CF165A7B}" type="slidenum">
              <a:rPr lang="ja-JP" altLang="en-US" smtClean="0"/>
              <a:pPr/>
              <a:t>6</a:t>
            </a:fld>
            <a:endParaRPr lang="ja-JP" altLang="en-US"/>
          </a:p>
        </p:txBody>
      </p:sp>
    </p:spTree>
    <p:extLst>
      <p:ext uri="{BB962C8B-B14F-4D97-AF65-F5344CB8AC3E}">
        <p14:creationId xmlns:p14="http://schemas.microsoft.com/office/powerpoint/2010/main" val="124045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F227AB-FD50-4C30-91F6-A979CF165A7B}" type="slidenum">
              <a:rPr lang="ja-JP" altLang="en-US" smtClean="0"/>
              <a:pPr/>
              <a:t>7</a:t>
            </a:fld>
            <a:endParaRPr lang="ja-JP" altLang="en-US"/>
          </a:p>
        </p:txBody>
      </p:sp>
    </p:spTree>
    <p:extLst>
      <p:ext uri="{BB962C8B-B14F-4D97-AF65-F5344CB8AC3E}">
        <p14:creationId xmlns:p14="http://schemas.microsoft.com/office/powerpoint/2010/main" val="1502411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F227AB-FD50-4C30-91F6-A979CF165A7B}" type="slidenum">
              <a:rPr lang="ja-JP" altLang="en-US" smtClean="0"/>
              <a:pPr/>
              <a:t>8</a:t>
            </a:fld>
            <a:endParaRPr lang="ja-JP" altLang="en-US"/>
          </a:p>
        </p:txBody>
      </p:sp>
    </p:spTree>
    <p:extLst>
      <p:ext uri="{BB962C8B-B14F-4D97-AF65-F5344CB8AC3E}">
        <p14:creationId xmlns:p14="http://schemas.microsoft.com/office/powerpoint/2010/main" val="650723392"/>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0.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2.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3.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5.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6.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7.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5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6.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6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7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6.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8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7.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98.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9.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endParaRPr lang="ja-JP" altLang="en-US" sz="1800">
              <a:solidFill>
                <a:srgbClr val="000000"/>
              </a:solidFill>
              <a:ea typeface="ＭＳ Ｐゴシック" panose="020B0600070205080204" pitchFamily="50" charset="-128"/>
            </a:endParaRPr>
          </a:p>
        </p:txBody>
      </p:sp>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0" y="6524625"/>
            <a:ext cx="3643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r>
              <a:rPr lang="en-US" altLang="ja-JP" sz="1200" i="1">
                <a:solidFill>
                  <a:srgbClr val="FFFFFF"/>
                </a:solidFill>
                <a:latin typeface="Times New Roman" panose="02020603050405020304" pitchFamily="18" charset="0"/>
                <a:ea typeface="ＭＳ Ｐゴシック" panose="020B0600070205080204" pitchFamily="50" charset="-128"/>
              </a:rPr>
              <a:t>Ministry of Land, Infrastructure, Transport and Tourism</a:t>
            </a:r>
          </a:p>
        </p:txBody>
      </p:sp>
      <p:sp>
        <p:nvSpPr>
          <p:cNvPr id="3074" name="Rectangle 2"/>
          <p:cNvSpPr>
            <a:spLocks noGrp="1" noChangeArrowheads="1"/>
          </p:cNvSpPr>
          <p:nvPr>
            <p:ph type="ctrTitle"/>
          </p:nvPr>
        </p:nvSpPr>
        <p:spPr>
          <a:xfrm>
            <a:off x="1754187" y="213367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10" name="Rectangle 6"/>
          <p:cNvSpPr>
            <a:spLocks noGrp="1" noChangeArrowheads="1"/>
          </p:cNvSpPr>
          <p:nvPr>
            <p:ph type="sldNum" sz="quarter" idx="12"/>
          </p:nvPr>
        </p:nvSpPr>
        <p:spPr>
          <a:xfrm>
            <a:off x="7099300" y="6245225"/>
            <a:ext cx="2311400" cy="476250"/>
          </a:xfrm>
        </p:spPr>
        <p:txBody>
          <a:bodyPr/>
          <a:lstStyle>
            <a:lvl1pPr eaLnBrk="0" hangingPunct="0">
              <a:defRPr>
                <a:solidFill>
                  <a:srgbClr val="898989"/>
                </a:solidFill>
              </a:defRPr>
            </a:lvl1pPr>
          </a:lstStyle>
          <a:p>
            <a:fld id="{2219C16A-D085-480A-A44B-1E5FFD6332DD}" type="slidenum">
              <a:rPr lang="ja-JP" altLang="en-US"/>
              <a:pPr/>
              <a:t>‹#›</a:t>
            </a:fld>
            <a:endParaRPr lang="ja-JP" altLang="en-US"/>
          </a:p>
        </p:txBody>
      </p:sp>
    </p:spTree>
    <p:extLst>
      <p:ext uri="{BB962C8B-B14F-4D97-AF65-F5344CB8AC3E}">
        <p14:creationId xmlns:p14="http://schemas.microsoft.com/office/powerpoint/2010/main" val="74338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759D57BE-46CE-4270-9D45-4A17E89969A9}" type="slidenum">
              <a:rPr lang="ja-JP" altLang="en-US"/>
              <a:pPr/>
              <a:t>‹#›</a:t>
            </a:fld>
            <a:endParaRPr lang="ja-JP" altLang="en-US"/>
          </a:p>
        </p:txBody>
      </p:sp>
    </p:spTree>
    <p:extLst>
      <p:ext uri="{BB962C8B-B14F-4D97-AF65-F5344CB8AC3E}">
        <p14:creationId xmlns:p14="http://schemas.microsoft.com/office/powerpoint/2010/main" val="134434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3D635669-4F04-43A2-9275-75684CF5CE5E}" type="slidenum">
              <a:rPr lang="ja-JP" altLang="en-US"/>
              <a:pPr/>
              <a:t>‹#›</a:t>
            </a:fld>
            <a:endParaRPr lang="ja-JP" altLang="en-US"/>
          </a:p>
        </p:txBody>
      </p:sp>
    </p:spTree>
    <p:extLst>
      <p:ext uri="{BB962C8B-B14F-4D97-AF65-F5344CB8AC3E}">
        <p14:creationId xmlns:p14="http://schemas.microsoft.com/office/powerpoint/2010/main" val="31031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8"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6"/>
          <p:cNvSpPr>
            <a:spLocks noGrp="1" noChangeArrowheads="1"/>
          </p:cNvSpPr>
          <p:nvPr>
            <p:ph type="sldNum" sz="quarter" idx="12"/>
          </p:nvPr>
        </p:nvSpPr>
        <p:spPr/>
        <p:txBody>
          <a:bodyPr/>
          <a:lstStyle>
            <a:lvl1pPr eaLnBrk="0" hangingPunct="0">
              <a:defRPr>
                <a:solidFill>
                  <a:srgbClr val="898989"/>
                </a:solidFill>
              </a:defRPr>
            </a:lvl1pPr>
          </a:lstStyle>
          <a:p>
            <a:fld id="{AF64337A-A576-412D-8196-90A5E0ACC9BC}" type="slidenum">
              <a:rPr lang="ja-JP" altLang="en-US"/>
              <a:pPr/>
              <a:t>‹#›</a:t>
            </a:fld>
            <a:endParaRPr lang="ja-JP" altLang="en-US"/>
          </a:p>
        </p:txBody>
      </p:sp>
    </p:spTree>
    <p:extLst>
      <p:ext uri="{BB962C8B-B14F-4D97-AF65-F5344CB8AC3E}">
        <p14:creationId xmlns:p14="http://schemas.microsoft.com/office/powerpoint/2010/main" val="42506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6"/>
          <p:cNvSpPr>
            <a:spLocks noGrp="1" noChangeArrowheads="1"/>
          </p:cNvSpPr>
          <p:nvPr>
            <p:ph type="sldNum" sz="quarter" idx="12"/>
          </p:nvPr>
        </p:nvSpPr>
        <p:spPr/>
        <p:txBody>
          <a:bodyPr/>
          <a:lstStyle>
            <a:lvl1pPr eaLnBrk="0" hangingPunct="0">
              <a:defRPr>
                <a:solidFill>
                  <a:srgbClr val="898989"/>
                </a:solidFill>
              </a:defRPr>
            </a:lvl1pPr>
          </a:lstStyle>
          <a:p>
            <a:fld id="{D888E966-5B67-493D-B29B-0444F147B282}" type="slidenum">
              <a:rPr lang="ja-JP" altLang="en-US"/>
              <a:pPr/>
              <a:t>‹#›</a:t>
            </a:fld>
            <a:endParaRPr lang="ja-JP" altLang="en-US"/>
          </a:p>
        </p:txBody>
      </p:sp>
    </p:spTree>
    <p:extLst>
      <p:ext uri="{BB962C8B-B14F-4D97-AF65-F5344CB8AC3E}">
        <p14:creationId xmlns:p14="http://schemas.microsoft.com/office/powerpoint/2010/main" val="113299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3"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6"/>
          <p:cNvSpPr>
            <a:spLocks noGrp="1" noChangeArrowheads="1"/>
          </p:cNvSpPr>
          <p:nvPr>
            <p:ph type="sldNum" sz="quarter" idx="12"/>
          </p:nvPr>
        </p:nvSpPr>
        <p:spPr/>
        <p:txBody>
          <a:bodyPr/>
          <a:lstStyle>
            <a:lvl1pPr eaLnBrk="0" hangingPunct="0">
              <a:defRPr>
                <a:solidFill>
                  <a:srgbClr val="898989"/>
                </a:solidFill>
              </a:defRPr>
            </a:lvl1pPr>
          </a:lstStyle>
          <a:p>
            <a:fld id="{870655AD-5F4C-40FB-B752-B566DCE5D6C1}" type="slidenum">
              <a:rPr lang="ja-JP" altLang="en-US"/>
              <a:pPr/>
              <a:t>‹#›</a:t>
            </a:fld>
            <a:endParaRPr lang="ja-JP" altLang="en-US"/>
          </a:p>
        </p:txBody>
      </p:sp>
    </p:spTree>
    <p:extLst>
      <p:ext uri="{BB962C8B-B14F-4D97-AF65-F5344CB8AC3E}">
        <p14:creationId xmlns:p14="http://schemas.microsoft.com/office/powerpoint/2010/main" val="384855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6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66C6E335-061D-4BC1-A95B-BAD078D9C32C}" type="slidenum">
              <a:rPr lang="ja-JP" altLang="en-US"/>
              <a:pPr/>
              <a:t>‹#›</a:t>
            </a:fld>
            <a:endParaRPr lang="ja-JP" altLang="en-US"/>
          </a:p>
        </p:txBody>
      </p:sp>
    </p:spTree>
    <p:extLst>
      <p:ext uri="{BB962C8B-B14F-4D97-AF65-F5344CB8AC3E}">
        <p14:creationId xmlns:p14="http://schemas.microsoft.com/office/powerpoint/2010/main" val="27625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B3A0BD43-7835-4281-A55D-9AB9AC6BAFA5}" type="slidenum">
              <a:rPr lang="ja-JP" altLang="en-US"/>
              <a:pPr/>
              <a:t>‹#›</a:t>
            </a:fld>
            <a:endParaRPr lang="ja-JP" altLang="en-US"/>
          </a:p>
        </p:txBody>
      </p:sp>
    </p:spTree>
    <p:extLst>
      <p:ext uri="{BB962C8B-B14F-4D97-AF65-F5344CB8AC3E}">
        <p14:creationId xmlns:p14="http://schemas.microsoft.com/office/powerpoint/2010/main" val="4565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3E85B85C-16E4-43C8-BB19-37BD690E156B}" type="slidenum">
              <a:rPr lang="ja-JP" altLang="en-US"/>
              <a:pPr/>
              <a:t>‹#›</a:t>
            </a:fld>
            <a:endParaRPr lang="ja-JP" altLang="en-US"/>
          </a:p>
        </p:txBody>
      </p:sp>
    </p:spTree>
    <p:extLst>
      <p:ext uri="{BB962C8B-B14F-4D97-AF65-F5344CB8AC3E}">
        <p14:creationId xmlns:p14="http://schemas.microsoft.com/office/powerpoint/2010/main" val="269515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BF2A642F-B08F-473A-9AE6-42BB96D09A19}" type="slidenum">
              <a:rPr lang="ja-JP" altLang="en-US"/>
              <a:pPr/>
              <a:t>‹#›</a:t>
            </a:fld>
            <a:endParaRPr lang="ja-JP" altLang="en-US"/>
          </a:p>
        </p:txBody>
      </p:sp>
    </p:spTree>
    <p:extLst>
      <p:ext uri="{BB962C8B-B14F-4D97-AF65-F5344CB8AC3E}">
        <p14:creationId xmlns:p14="http://schemas.microsoft.com/office/powerpoint/2010/main" val="227205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8D8DA2BE-98F2-4E76-9675-AFD21B7833E3}" type="slidenum">
              <a:rPr lang="ja-JP" altLang="en-US"/>
              <a:pPr/>
              <a:t>‹#›</a:t>
            </a:fld>
            <a:endParaRPr lang="ja-JP" altLang="en-US"/>
          </a:p>
        </p:txBody>
      </p:sp>
    </p:spTree>
    <p:extLst>
      <p:ext uri="{BB962C8B-B14F-4D97-AF65-F5344CB8AC3E}">
        <p14:creationId xmlns:p14="http://schemas.microsoft.com/office/powerpoint/2010/main" val="218308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a:t>マスタ タイトルの書式設定</a:t>
            </a:r>
          </a:p>
        </p:txBody>
      </p:sp>
      <p:sp>
        <p:nvSpPr>
          <p:cNvPr id="3" name="日付プレースホルダ 6"/>
          <p:cNvSpPr>
            <a:spLocks noGrp="1"/>
          </p:cNvSpPr>
          <p:nvPr>
            <p:ph type="dt" sz="half" idx="10"/>
          </p:nvPr>
        </p:nvSpPr>
        <p:spPr/>
        <p:txBody>
          <a:bodyPr/>
          <a:lstStyle>
            <a:lvl1pPr eaLnBrk="0" hangingPunct="0">
              <a:defRPr>
                <a:solidFill>
                  <a:prstClr val="black"/>
                </a:solidFill>
                <a:latin typeface="Arial" panose="020B0604020202020204" pitchFamily="34" charset="0"/>
              </a:defRPr>
            </a:lvl1pPr>
          </a:lstStyle>
          <a:p>
            <a:pPr>
              <a:defRPr/>
            </a:pPr>
            <a:endParaRPr lang="en-US" altLang="ja-JP"/>
          </a:p>
        </p:txBody>
      </p:sp>
      <p:sp>
        <p:nvSpPr>
          <p:cNvPr id="4" name="スライド番号プレースホルダ 7"/>
          <p:cNvSpPr>
            <a:spLocks noGrp="1"/>
          </p:cNvSpPr>
          <p:nvPr>
            <p:ph type="sldNum" sz="quarter" idx="11"/>
          </p:nvPr>
        </p:nvSpPr>
        <p:spPr/>
        <p:txBody>
          <a:bodyPr/>
          <a:lstStyle>
            <a:lvl1pPr eaLnBrk="0" hangingPunct="0">
              <a:defRPr/>
            </a:lvl1pPr>
          </a:lstStyle>
          <a:p>
            <a:fld id="{3F4E8B39-FDBB-42C7-82A6-504DCC2B9410}" type="slidenum">
              <a:rPr lang="en-US" altLang="ja-JP"/>
              <a:pPr/>
              <a:t>‹#›</a:t>
            </a:fld>
            <a:endParaRPr lang="en-US" altLang="ja-JP"/>
          </a:p>
        </p:txBody>
      </p:sp>
      <p:sp>
        <p:nvSpPr>
          <p:cNvPr id="5" name="フッター プレースホルダ 8"/>
          <p:cNvSpPr>
            <a:spLocks noGrp="1"/>
          </p:cNvSpPr>
          <p:nvPr>
            <p:ph type="ftr" sz="quarter" idx="12"/>
          </p:nvPr>
        </p:nvSpPr>
        <p:spPr/>
        <p:txBody>
          <a:bodyPr/>
          <a:lstStyle>
            <a:lvl1pPr eaLnBrk="0" hangingPunct="0">
              <a:defRPr>
                <a:solidFill>
                  <a:prstClr val="black"/>
                </a:solidFill>
                <a:latin typeface="Arial" panose="020B0604020202020204" pitchFamily="34" charset="0"/>
              </a:defRPr>
            </a:lvl1pPr>
          </a:lstStyle>
          <a:p>
            <a:pPr>
              <a:defRPr/>
            </a:pPr>
            <a:endParaRPr lang="en-US" altLang="ja-JP"/>
          </a:p>
        </p:txBody>
      </p:sp>
    </p:spTree>
    <p:extLst>
      <p:ext uri="{BB962C8B-B14F-4D97-AF65-F5344CB8AC3E}">
        <p14:creationId xmlns:p14="http://schemas.microsoft.com/office/powerpoint/2010/main" val="295974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標準スライド">
    <p:spTree>
      <p:nvGrpSpPr>
        <p:cNvPr id="1" name=""/>
        <p:cNvGrpSpPr/>
        <p:nvPr/>
      </p:nvGrpSpPr>
      <p:grpSpPr>
        <a:xfrm>
          <a:off x="0" y="0"/>
          <a:ext cx="0" cy="0"/>
          <a:chOff x="0" y="0"/>
          <a:chExt cx="0" cy="0"/>
        </a:xfrm>
      </p:grpSpPr>
      <p:sp>
        <p:nvSpPr>
          <p:cNvPr id="6" name="タイトル 1"/>
          <p:cNvSpPr>
            <a:spLocks noGrp="1"/>
          </p:cNvSpPr>
          <p:nvPr>
            <p:ph type="title"/>
          </p:nvPr>
        </p:nvSpPr>
        <p:spPr>
          <a:xfrm>
            <a:off x="200474" y="215957"/>
            <a:ext cx="9505503" cy="407035"/>
          </a:xfrm>
        </p:spPr>
        <p:txBody>
          <a:bodyPr>
            <a:spAutoFit/>
          </a:bodyPr>
          <a:lstStyle>
            <a:lvl1pPr algn="l">
              <a:defRPr lang="ja-JP" altLang="en-US" sz="2045" b="1">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タイトルの書式設定</a:t>
            </a:r>
          </a:p>
        </p:txBody>
      </p:sp>
      <p:sp>
        <p:nvSpPr>
          <p:cNvPr id="8" name="テキスト プレースホルダー 9"/>
          <p:cNvSpPr>
            <a:spLocks noGrp="1"/>
          </p:cNvSpPr>
          <p:nvPr>
            <p:ph type="body" sz="quarter" idx="13"/>
          </p:nvPr>
        </p:nvSpPr>
        <p:spPr>
          <a:xfrm>
            <a:off x="200794" y="6309325"/>
            <a:ext cx="9396722" cy="137602"/>
          </a:xfrm>
          <a:noFill/>
        </p:spPr>
        <p:txBody>
          <a:bodyPr lIns="0" tIns="0" rIns="0" bIns="0">
            <a:spAutoFit/>
          </a:bodyPr>
          <a:lstStyle>
            <a:lvl1pPr marL="0" indent="0">
              <a:spcBef>
                <a:spcPts val="0"/>
              </a:spcBef>
              <a:spcAft>
                <a:spcPts val="0"/>
              </a:spcAft>
              <a:buNone/>
              <a:defRPr sz="894">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9" name="テキスト プレースホルダー 9"/>
          <p:cNvSpPr>
            <a:spLocks noGrp="1"/>
          </p:cNvSpPr>
          <p:nvPr>
            <p:ph type="body" sz="quarter" idx="14"/>
          </p:nvPr>
        </p:nvSpPr>
        <p:spPr>
          <a:xfrm>
            <a:off x="200796" y="3104968"/>
            <a:ext cx="1578958" cy="262251"/>
          </a:xfrm>
          <a:noFill/>
        </p:spPr>
        <p:txBody>
          <a:bodyPr wrap="none" lIns="0" tIns="0" rIns="0" bIns="0">
            <a:spAutoFit/>
          </a:bodyPr>
          <a:lstStyle>
            <a:lvl1pPr marL="0" indent="0">
              <a:spcBef>
                <a:spcPts val="0"/>
              </a:spcBef>
              <a:spcAft>
                <a:spcPts val="0"/>
              </a:spcAft>
              <a:buNone/>
              <a:defRPr sz="1704">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0" name="テキスト プレースホルダー 9"/>
          <p:cNvSpPr>
            <a:spLocks noGrp="1"/>
          </p:cNvSpPr>
          <p:nvPr>
            <p:ph type="body" sz="quarter" idx="15"/>
          </p:nvPr>
        </p:nvSpPr>
        <p:spPr>
          <a:xfrm>
            <a:off x="200472" y="3769297"/>
            <a:ext cx="1101264" cy="183576"/>
          </a:xfrm>
          <a:noFill/>
        </p:spPr>
        <p:txBody>
          <a:bodyPr wrap="none" lIns="0" tIns="0" rIns="0" bIns="0">
            <a:spAutoFit/>
          </a:bodyPr>
          <a:lstStyle>
            <a:lvl1pPr marL="0" indent="0">
              <a:spcBef>
                <a:spcPts val="0"/>
              </a:spcBef>
              <a:spcAft>
                <a:spcPts val="0"/>
              </a:spcAft>
              <a:buNone/>
              <a:defRPr sz="1193">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1" name="テキスト プレースホルダー 9"/>
          <p:cNvSpPr>
            <a:spLocks noGrp="1"/>
          </p:cNvSpPr>
          <p:nvPr>
            <p:ph type="body" sz="quarter" idx="16"/>
          </p:nvPr>
        </p:nvSpPr>
        <p:spPr>
          <a:xfrm>
            <a:off x="200472" y="4365109"/>
            <a:ext cx="942566" cy="137602"/>
          </a:xfrm>
          <a:noFill/>
        </p:spPr>
        <p:txBody>
          <a:bodyPr wrap="none" lIns="0" tIns="0" rIns="0" bIns="0">
            <a:spAutoFit/>
          </a:bodyPr>
          <a:lstStyle>
            <a:lvl1pPr marL="0" indent="0">
              <a:spcBef>
                <a:spcPts val="0"/>
              </a:spcBef>
              <a:spcAft>
                <a:spcPts val="0"/>
              </a:spcAft>
              <a:buNone/>
              <a:defRPr sz="894">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2" name="テキスト プレースホルダー 11"/>
          <p:cNvSpPr>
            <a:spLocks noGrp="1"/>
          </p:cNvSpPr>
          <p:nvPr>
            <p:ph type="body" sz="quarter" idx="17"/>
          </p:nvPr>
        </p:nvSpPr>
        <p:spPr>
          <a:xfrm>
            <a:off x="200026" y="764708"/>
            <a:ext cx="9505950" cy="480361"/>
          </a:xfrm>
          <a:solidFill>
            <a:srgbClr val="99D6EC"/>
          </a:solidFill>
          <a:ln>
            <a:noFill/>
          </a:ln>
        </p:spPr>
        <p:txBody>
          <a:bodyPr lIns="216000" tIns="108000" rIns="216000" bIns="108000" rtlCol="0">
            <a:spAutoFit/>
          </a:bodyPr>
          <a:lstStyle>
            <a:lvl1pPr>
              <a:defRPr lang="ja-JP" altLang="en-US" sz="1704" dirty="0">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3" name="日付プレースホルダー 2"/>
          <p:cNvSpPr>
            <a:spLocks noGrp="1"/>
          </p:cNvSpPr>
          <p:nvPr>
            <p:ph type="dt" sz="half" idx="18"/>
          </p:nvPr>
        </p:nvSpPr>
        <p:spPr/>
        <p:txBody>
          <a:bodyPr/>
          <a:lstStyle>
            <a:lvl1pPr eaLnBrk="0" hangingPunct="0">
              <a:defRPr>
                <a:solidFill>
                  <a:prstClr val="black">
                    <a:tint val="75000"/>
                  </a:prstClr>
                </a:solidFill>
                <a:latin typeface="Arial" panose="020B0604020202020204" pitchFamily="34" charset="0"/>
              </a:defRPr>
            </a:lvl1pPr>
          </a:lstStyle>
          <a:p>
            <a:pPr>
              <a:defRPr/>
            </a:pPr>
            <a:endParaRPr lang="ja-JP" altLang="en-US"/>
          </a:p>
        </p:txBody>
      </p:sp>
      <p:sp>
        <p:nvSpPr>
          <p:cNvPr id="14" name="フッター プレースホルダー 3"/>
          <p:cNvSpPr>
            <a:spLocks noGrp="1"/>
          </p:cNvSpPr>
          <p:nvPr>
            <p:ph type="ftr" sz="quarter" idx="19"/>
          </p:nvPr>
        </p:nvSpPr>
        <p:spPr/>
        <p:txBody>
          <a:bodyPr/>
          <a:lstStyle>
            <a:lvl1pPr eaLnBrk="0" hangingPunct="0">
              <a:defRPr>
                <a:solidFill>
                  <a:prstClr val="black">
                    <a:tint val="75000"/>
                  </a:prstClr>
                </a:solidFill>
                <a:latin typeface="Arial" panose="020B0604020202020204" pitchFamily="34" charset="0"/>
              </a:defRPr>
            </a:lvl1pPr>
          </a:lstStyle>
          <a:p>
            <a:pPr>
              <a:defRPr/>
            </a:pPr>
            <a:endParaRPr lang="ja-JP" altLang="en-US"/>
          </a:p>
        </p:txBody>
      </p:sp>
      <p:sp>
        <p:nvSpPr>
          <p:cNvPr id="15" name="スライド番号プレースホルダー 4"/>
          <p:cNvSpPr>
            <a:spLocks noGrp="1"/>
          </p:cNvSpPr>
          <p:nvPr>
            <p:ph type="sldNum" sz="quarter" idx="20"/>
          </p:nvPr>
        </p:nvSpPr>
        <p:spPr/>
        <p:txBody>
          <a:bodyPr/>
          <a:lstStyle>
            <a:lvl1pPr eaLnBrk="0" hangingPunct="0">
              <a:defRPr>
                <a:solidFill>
                  <a:srgbClr val="898989"/>
                </a:solidFill>
              </a:defRPr>
            </a:lvl1pPr>
          </a:lstStyle>
          <a:p>
            <a:fld id="{B21EA17D-D233-4D9A-9B3C-0C9EFFD803B0}" type="slidenum">
              <a:rPr lang="ja-JP" altLang="en-US"/>
              <a:pPr/>
              <a:t>‹#›</a:t>
            </a:fld>
            <a:endParaRPr lang="ja-JP" altLang="en-US"/>
          </a:p>
        </p:txBody>
      </p:sp>
    </p:spTree>
    <p:extLst>
      <p:ext uri="{BB962C8B-B14F-4D97-AF65-F5344CB8AC3E}">
        <p14:creationId xmlns:p14="http://schemas.microsoft.com/office/powerpoint/2010/main" val="59213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17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endParaRPr lang="ja-JP" altLang="en-US" sz="1800">
              <a:solidFill>
                <a:srgbClr val="000000"/>
              </a:solidFill>
              <a:ea typeface="ＭＳ Ｐゴシック" panose="020B0600070205080204" pitchFamily="50" charset="-128"/>
            </a:endParaRPr>
          </a:p>
        </p:txBody>
      </p:sp>
      <p:sp>
        <p:nvSpPr>
          <p:cNvPr id="6" name="Text Box 12"/>
          <p:cNvSpPr txBox="1">
            <a:spLocks noChangeArrowheads="1"/>
          </p:cNvSpPr>
          <p:nvPr userDrawn="1"/>
        </p:nvSpPr>
        <p:spPr bwMode="auto">
          <a:xfrm>
            <a:off x="0" y="6524625"/>
            <a:ext cx="3643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r>
              <a:rPr lang="en-US" altLang="ja-JP" sz="1200" i="1">
                <a:solidFill>
                  <a:srgbClr val="FFFFFF"/>
                </a:solidFill>
                <a:latin typeface="Times New Roman" panose="02020603050405020304" pitchFamily="18" charset="0"/>
                <a:ea typeface="ＭＳ Ｐゴシック" panose="020B0600070205080204" pitchFamily="50" charset="-128"/>
              </a:rPr>
              <a:t>Ministry of Land, Infrastructure, Transport and Tourism</a:t>
            </a:r>
          </a:p>
        </p:txBody>
      </p:sp>
      <p:pic>
        <p:nvPicPr>
          <p:cNvPr id="7"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51550"/>
            <a:ext cx="212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754187" y="213362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9"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eaLnBrk="0" hangingPunct="0">
              <a:defRPr/>
            </a:lvl1pPr>
          </a:lstStyle>
          <a:p>
            <a:fld id="{146342DF-992C-49D6-92F4-160C3A317B76}" type="slidenum">
              <a:rPr lang="en-US" altLang="ja-JP"/>
              <a:pPr/>
              <a:t>‹#›</a:t>
            </a:fld>
            <a:endParaRPr lang="en-US" altLang="ja-JP"/>
          </a:p>
        </p:txBody>
      </p:sp>
    </p:spTree>
    <p:extLst>
      <p:ext uri="{BB962C8B-B14F-4D97-AF65-F5344CB8AC3E}">
        <p14:creationId xmlns:p14="http://schemas.microsoft.com/office/powerpoint/2010/main" val="343478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vl1pPr>
          </a:lstStyle>
          <a:p>
            <a:fld id="{9814CF5A-F3A0-4D46-AEEC-E642336BEB44}" type="slidenum">
              <a:rPr lang="en-US" altLang="ja-JP"/>
              <a:pPr/>
              <a:t>‹#›</a:t>
            </a:fld>
            <a:endParaRPr lang="en-US" altLang="ja-JP"/>
          </a:p>
        </p:txBody>
      </p:sp>
    </p:spTree>
    <p:extLst>
      <p:ext uri="{BB962C8B-B14F-4D97-AF65-F5344CB8AC3E}">
        <p14:creationId xmlns:p14="http://schemas.microsoft.com/office/powerpoint/2010/main" val="303395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2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vl1pPr>
          </a:lstStyle>
          <a:p>
            <a:fld id="{3BD82B81-4013-4EC0-BE62-5CF2AAF713DF}" type="slidenum">
              <a:rPr lang="en-US" altLang="ja-JP"/>
              <a:pPr/>
              <a:t>‹#›</a:t>
            </a:fld>
            <a:endParaRPr lang="en-US" altLang="ja-JP"/>
          </a:p>
        </p:txBody>
      </p:sp>
    </p:spTree>
    <p:extLst>
      <p:ext uri="{BB962C8B-B14F-4D97-AF65-F5344CB8AC3E}">
        <p14:creationId xmlns:p14="http://schemas.microsoft.com/office/powerpoint/2010/main" val="102047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0" hangingPunct="0">
              <a:defRPr/>
            </a:lvl1pPr>
          </a:lstStyle>
          <a:p>
            <a:fld id="{839D02B5-2810-4B30-AB0C-403021A25C5C}" type="slidenum">
              <a:rPr lang="en-US" altLang="ja-JP"/>
              <a:pPr/>
              <a:t>‹#›</a:t>
            </a:fld>
            <a:endParaRPr lang="en-US" altLang="ja-JP"/>
          </a:p>
        </p:txBody>
      </p:sp>
    </p:spTree>
    <p:extLst>
      <p:ext uri="{BB962C8B-B14F-4D97-AF65-F5344CB8AC3E}">
        <p14:creationId xmlns:p14="http://schemas.microsoft.com/office/powerpoint/2010/main" val="131695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eaLnBrk="0" hangingPunct="0">
              <a:defRPr/>
            </a:lvl1pPr>
          </a:lstStyle>
          <a:p>
            <a:fld id="{1655B1B3-B4D5-4CB2-9327-94896BC63EAB}" type="slidenum">
              <a:rPr lang="en-US" altLang="ja-JP"/>
              <a:pPr/>
              <a:t>‹#›</a:t>
            </a:fld>
            <a:endParaRPr lang="en-US" altLang="ja-JP"/>
          </a:p>
        </p:txBody>
      </p:sp>
    </p:spTree>
    <p:extLst>
      <p:ext uri="{BB962C8B-B14F-4D97-AF65-F5344CB8AC3E}">
        <p14:creationId xmlns:p14="http://schemas.microsoft.com/office/powerpoint/2010/main" val="155942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688FBB85-AA06-4AB5-AF67-86ECB2857693}" type="slidenum">
              <a:rPr lang="ja-JP" altLang="en-US"/>
              <a:pPr/>
              <a:t>‹#›</a:t>
            </a:fld>
            <a:endParaRPr lang="ja-JP" altLang="en-US"/>
          </a:p>
        </p:txBody>
      </p:sp>
    </p:spTree>
    <p:extLst>
      <p:ext uri="{BB962C8B-B14F-4D97-AF65-F5344CB8AC3E}">
        <p14:creationId xmlns:p14="http://schemas.microsoft.com/office/powerpoint/2010/main" val="29317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eaLnBrk="0" hangingPunct="0">
              <a:defRPr/>
            </a:lvl1pPr>
          </a:lstStyle>
          <a:p>
            <a:fld id="{C869546F-4A3A-49A4-A952-5B2D8E0F38F8}" type="slidenum">
              <a:rPr lang="en-US" altLang="ja-JP"/>
              <a:pPr/>
              <a:t>‹#›</a:t>
            </a:fld>
            <a:endParaRPr lang="en-US" altLang="ja-JP"/>
          </a:p>
        </p:txBody>
      </p:sp>
    </p:spTree>
    <p:extLst>
      <p:ext uri="{BB962C8B-B14F-4D97-AF65-F5344CB8AC3E}">
        <p14:creationId xmlns:p14="http://schemas.microsoft.com/office/powerpoint/2010/main" val="404911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eaLnBrk="0" hangingPunct="0">
              <a:defRPr/>
            </a:lvl1pPr>
          </a:lstStyle>
          <a:p>
            <a:fld id="{D8E4813B-DF8C-48A9-98DC-85AE20A1437A}" type="slidenum">
              <a:rPr lang="en-US" altLang="ja-JP"/>
              <a:pPr/>
              <a:t>‹#›</a:t>
            </a:fld>
            <a:endParaRPr lang="en-US" altLang="ja-JP"/>
          </a:p>
        </p:txBody>
      </p:sp>
    </p:spTree>
    <p:extLst>
      <p:ext uri="{BB962C8B-B14F-4D97-AF65-F5344CB8AC3E}">
        <p14:creationId xmlns:p14="http://schemas.microsoft.com/office/powerpoint/2010/main" val="59516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0" hangingPunct="0">
              <a:defRPr/>
            </a:lvl1pPr>
          </a:lstStyle>
          <a:p>
            <a:fld id="{58A31154-3682-4A7A-8CF0-6A3338C5A19B}" type="slidenum">
              <a:rPr lang="en-US" altLang="ja-JP"/>
              <a:pPr/>
              <a:t>‹#›</a:t>
            </a:fld>
            <a:endParaRPr lang="en-US" altLang="ja-JP"/>
          </a:p>
        </p:txBody>
      </p:sp>
    </p:spTree>
    <p:extLst>
      <p:ext uri="{BB962C8B-B14F-4D97-AF65-F5344CB8AC3E}">
        <p14:creationId xmlns:p14="http://schemas.microsoft.com/office/powerpoint/2010/main" val="284639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0" hangingPunct="0">
              <a:defRPr/>
            </a:lvl1pPr>
          </a:lstStyle>
          <a:p>
            <a:fld id="{90DAAFF7-FA58-4472-97F1-334B0EC9151D}" type="slidenum">
              <a:rPr lang="en-US" altLang="ja-JP"/>
              <a:pPr/>
              <a:t>‹#›</a:t>
            </a:fld>
            <a:endParaRPr lang="en-US" altLang="ja-JP"/>
          </a:p>
        </p:txBody>
      </p:sp>
    </p:spTree>
    <p:extLst>
      <p:ext uri="{BB962C8B-B14F-4D97-AF65-F5344CB8AC3E}">
        <p14:creationId xmlns:p14="http://schemas.microsoft.com/office/powerpoint/2010/main" val="2725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vl1pPr>
          </a:lstStyle>
          <a:p>
            <a:fld id="{856DCF9D-0C47-45D5-9F81-C723657CEB95}" type="slidenum">
              <a:rPr lang="en-US" altLang="ja-JP"/>
              <a:pPr/>
              <a:t>‹#›</a:t>
            </a:fld>
            <a:endParaRPr lang="en-US" altLang="ja-JP"/>
          </a:p>
        </p:txBody>
      </p:sp>
    </p:spTree>
    <p:extLst>
      <p:ext uri="{BB962C8B-B14F-4D97-AF65-F5344CB8AC3E}">
        <p14:creationId xmlns:p14="http://schemas.microsoft.com/office/powerpoint/2010/main" val="205231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vl1pPr>
          </a:lstStyle>
          <a:p>
            <a:fld id="{EA1B19CC-CE5F-4EB3-8017-D62BB10583DD}" type="slidenum">
              <a:rPr lang="en-US" altLang="ja-JP"/>
              <a:pPr/>
              <a:t>‹#›</a:t>
            </a:fld>
            <a:endParaRPr lang="en-US" altLang="ja-JP"/>
          </a:p>
        </p:txBody>
      </p:sp>
    </p:spTree>
    <p:extLst>
      <p:ext uri="{BB962C8B-B14F-4D97-AF65-F5344CB8AC3E}">
        <p14:creationId xmlns:p14="http://schemas.microsoft.com/office/powerpoint/2010/main" val="309314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endParaRPr lang="ja-JP" altLang="en-US" sz="1800">
              <a:solidFill>
                <a:srgbClr val="000000"/>
              </a:solidFill>
              <a:ea typeface="ＭＳ Ｐゴシック" panose="020B0600070205080204" pitchFamily="50" charset="-128"/>
            </a:endParaRPr>
          </a:p>
        </p:txBody>
      </p:sp>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0" y="6524625"/>
            <a:ext cx="3643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r>
              <a:rPr lang="en-US" altLang="ja-JP" sz="1200" i="1">
                <a:solidFill>
                  <a:srgbClr val="FFFFFF"/>
                </a:solidFill>
                <a:latin typeface="Times New Roman" panose="02020603050405020304" pitchFamily="18" charset="0"/>
                <a:ea typeface="ＭＳ Ｐゴシック" panose="020B0600070205080204" pitchFamily="50" charset="-128"/>
              </a:rPr>
              <a:t>Ministry of Land, Infrastructure, Transport and Tourism</a:t>
            </a:r>
          </a:p>
        </p:txBody>
      </p:sp>
      <p:sp>
        <p:nvSpPr>
          <p:cNvPr id="3074" name="Rectangle 2"/>
          <p:cNvSpPr>
            <a:spLocks noGrp="1" noChangeArrowheads="1"/>
          </p:cNvSpPr>
          <p:nvPr>
            <p:ph type="ctrTitle"/>
          </p:nvPr>
        </p:nvSpPr>
        <p:spPr>
          <a:xfrm>
            <a:off x="1754187" y="213367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10" name="Rectangle 6"/>
          <p:cNvSpPr>
            <a:spLocks noGrp="1" noChangeArrowheads="1"/>
          </p:cNvSpPr>
          <p:nvPr>
            <p:ph type="sldNum" sz="quarter" idx="12"/>
          </p:nvPr>
        </p:nvSpPr>
        <p:spPr>
          <a:xfrm>
            <a:off x="7099300" y="6245225"/>
            <a:ext cx="2311400" cy="476250"/>
          </a:xfrm>
        </p:spPr>
        <p:txBody>
          <a:bodyPr/>
          <a:lstStyle>
            <a:lvl1pPr eaLnBrk="0" hangingPunct="0">
              <a:defRPr>
                <a:solidFill>
                  <a:srgbClr val="898989"/>
                </a:solidFill>
              </a:defRPr>
            </a:lvl1pPr>
          </a:lstStyle>
          <a:p>
            <a:fld id="{53830707-13F7-4AE3-BA03-AB1D25F4C35E}" type="slidenum">
              <a:rPr lang="ja-JP" altLang="en-US"/>
              <a:pPr/>
              <a:t>‹#›</a:t>
            </a:fld>
            <a:endParaRPr lang="ja-JP" altLang="en-US"/>
          </a:p>
        </p:txBody>
      </p:sp>
    </p:spTree>
    <p:extLst>
      <p:ext uri="{BB962C8B-B14F-4D97-AF65-F5344CB8AC3E}">
        <p14:creationId xmlns:p14="http://schemas.microsoft.com/office/powerpoint/2010/main" val="7130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D6D60053-DC62-42D6-8E54-9BD4746284B2}" type="slidenum">
              <a:rPr lang="ja-JP" altLang="en-US"/>
              <a:pPr/>
              <a:t>‹#›</a:t>
            </a:fld>
            <a:endParaRPr lang="ja-JP" altLang="en-US"/>
          </a:p>
        </p:txBody>
      </p:sp>
    </p:spTree>
    <p:extLst>
      <p:ext uri="{BB962C8B-B14F-4D97-AF65-F5344CB8AC3E}">
        <p14:creationId xmlns:p14="http://schemas.microsoft.com/office/powerpoint/2010/main" val="247933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7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BDFD1158-AFE1-4A38-9C28-5AF820A399C2}" type="slidenum">
              <a:rPr lang="ja-JP" altLang="en-US"/>
              <a:pPr/>
              <a:t>‹#›</a:t>
            </a:fld>
            <a:endParaRPr lang="ja-JP" altLang="en-US"/>
          </a:p>
        </p:txBody>
      </p:sp>
    </p:spTree>
    <p:extLst>
      <p:ext uri="{BB962C8B-B14F-4D97-AF65-F5344CB8AC3E}">
        <p14:creationId xmlns:p14="http://schemas.microsoft.com/office/powerpoint/2010/main" val="198629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E48B620B-6285-44F7-8059-DC62EA038D25}" type="slidenum">
              <a:rPr lang="ja-JP" altLang="en-US"/>
              <a:pPr/>
              <a:t>‹#›</a:t>
            </a:fld>
            <a:endParaRPr lang="ja-JP" altLang="en-US"/>
          </a:p>
        </p:txBody>
      </p:sp>
    </p:spTree>
    <p:extLst>
      <p:ext uri="{BB962C8B-B14F-4D97-AF65-F5344CB8AC3E}">
        <p14:creationId xmlns:p14="http://schemas.microsoft.com/office/powerpoint/2010/main" val="99603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7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CE98F62E-BDCD-4D31-997C-6530EB47BD46}" type="slidenum">
              <a:rPr lang="ja-JP" altLang="en-US"/>
              <a:pPr/>
              <a:t>‹#›</a:t>
            </a:fld>
            <a:endParaRPr lang="ja-JP" altLang="en-US"/>
          </a:p>
        </p:txBody>
      </p:sp>
    </p:spTree>
    <p:extLst>
      <p:ext uri="{BB962C8B-B14F-4D97-AF65-F5344CB8AC3E}">
        <p14:creationId xmlns:p14="http://schemas.microsoft.com/office/powerpoint/2010/main" val="38681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8"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6"/>
          <p:cNvSpPr>
            <a:spLocks noGrp="1" noChangeArrowheads="1"/>
          </p:cNvSpPr>
          <p:nvPr>
            <p:ph type="sldNum" sz="quarter" idx="12"/>
          </p:nvPr>
        </p:nvSpPr>
        <p:spPr/>
        <p:txBody>
          <a:bodyPr/>
          <a:lstStyle>
            <a:lvl1pPr eaLnBrk="0" hangingPunct="0">
              <a:defRPr>
                <a:solidFill>
                  <a:srgbClr val="898989"/>
                </a:solidFill>
              </a:defRPr>
            </a:lvl1pPr>
          </a:lstStyle>
          <a:p>
            <a:fld id="{5602AE46-87C2-479A-A2D5-709479D686AB}" type="slidenum">
              <a:rPr lang="ja-JP" altLang="en-US"/>
              <a:pPr/>
              <a:t>‹#›</a:t>
            </a:fld>
            <a:endParaRPr lang="ja-JP" altLang="en-US"/>
          </a:p>
        </p:txBody>
      </p:sp>
    </p:spTree>
    <p:extLst>
      <p:ext uri="{BB962C8B-B14F-4D97-AF65-F5344CB8AC3E}">
        <p14:creationId xmlns:p14="http://schemas.microsoft.com/office/powerpoint/2010/main" val="216721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6"/>
          <p:cNvSpPr>
            <a:spLocks noGrp="1" noChangeArrowheads="1"/>
          </p:cNvSpPr>
          <p:nvPr>
            <p:ph type="sldNum" sz="quarter" idx="12"/>
          </p:nvPr>
        </p:nvSpPr>
        <p:spPr/>
        <p:txBody>
          <a:bodyPr/>
          <a:lstStyle>
            <a:lvl1pPr eaLnBrk="0" hangingPunct="0">
              <a:defRPr>
                <a:solidFill>
                  <a:srgbClr val="898989"/>
                </a:solidFill>
              </a:defRPr>
            </a:lvl1pPr>
          </a:lstStyle>
          <a:p>
            <a:fld id="{5BAE4C24-4C41-4E9B-8125-00296F07F910}" type="slidenum">
              <a:rPr lang="ja-JP" altLang="en-US"/>
              <a:pPr/>
              <a:t>‹#›</a:t>
            </a:fld>
            <a:endParaRPr lang="ja-JP" altLang="en-US"/>
          </a:p>
        </p:txBody>
      </p:sp>
    </p:spTree>
    <p:extLst>
      <p:ext uri="{BB962C8B-B14F-4D97-AF65-F5344CB8AC3E}">
        <p14:creationId xmlns:p14="http://schemas.microsoft.com/office/powerpoint/2010/main" val="134049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3"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6"/>
          <p:cNvSpPr>
            <a:spLocks noGrp="1" noChangeArrowheads="1"/>
          </p:cNvSpPr>
          <p:nvPr>
            <p:ph type="sldNum" sz="quarter" idx="12"/>
          </p:nvPr>
        </p:nvSpPr>
        <p:spPr/>
        <p:txBody>
          <a:bodyPr/>
          <a:lstStyle>
            <a:lvl1pPr eaLnBrk="0" hangingPunct="0">
              <a:defRPr>
                <a:solidFill>
                  <a:srgbClr val="898989"/>
                </a:solidFill>
              </a:defRPr>
            </a:lvl1pPr>
          </a:lstStyle>
          <a:p>
            <a:fld id="{0CC2A113-3E49-4547-8802-22BD33C6AE92}" type="slidenum">
              <a:rPr lang="ja-JP" altLang="en-US"/>
              <a:pPr/>
              <a:t>‹#›</a:t>
            </a:fld>
            <a:endParaRPr lang="ja-JP" altLang="en-US"/>
          </a:p>
        </p:txBody>
      </p:sp>
    </p:spTree>
    <p:extLst>
      <p:ext uri="{BB962C8B-B14F-4D97-AF65-F5344CB8AC3E}">
        <p14:creationId xmlns:p14="http://schemas.microsoft.com/office/powerpoint/2010/main" val="427944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6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70432FAD-FD77-4BC1-8B07-A39B83763256}" type="slidenum">
              <a:rPr lang="ja-JP" altLang="en-US"/>
              <a:pPr/>
              <a:t>‹#›</a:t>
            </a:fld>
            <a:endParaRPr lang="ja-JP" altLang="en-US"/>
          </a:p>
        </p:txBody>
      </p:sp>
    </p:spTree>
    <p:extLst>
      <p:ext uri="{BB962C8B-B14F-4D97-AF65-F5344CB8AC3E}">
        <p14:creationId xmlns:p14="http://schemas.microsoft.com/office/powerpoint/2010/main" val="321856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F7B4F89F-DA47-4DF2-999C-0E56E4E5168E}" type="slidenum">
              <a:rPr lang="ja-JP" altLang="en-US"/>
              <a:pPr/>
              <a:t>‹#›</a:t>
            </a:fld>
            <a:endParaRPr lang="ja-JP" altLang="en-US"/>
          </a:p>
        </p:txBody>
      </p:sp>
    </p:spTree>
    <p:extLst>
      <p:ext uri="{BB962C8B-B14F-4D97-AF65-F5344CB8AC3E}">
        <p14:creationId xmlns:p14="http://schemas.microsoft.com/office/powerpoint/2010/main" val="203254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8E145D7D-229A-4962-9786-6429D3BAC078}" type="slidenum">
              <a:rPr lang="ja-JP" altLang="en-US"/>
              <a:pPr/>
              <a:t>‹#›</a:t>
            </a:fld>
            <a:endParaRPr lang="ja-JP" altLang="en-US"/>
          </a:p>
        </p:txBody>
      </p:sp>
    </p:spTree>
    <p:extLst>
      <p:ext uri="{BB962C8B-B14F-4D97-AF65-F5344CB8AC3E}">
        <p14:creationId xmlns:p14="http://schemas.microsoft.com/office/powerpoint/2010/main" val="399363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A0B23DF5-B12A-4A94-B7C3-8D79EA76B03E}" type="slidenum">
              <a:rPr lang="ja-JP" altLang="en-US"/>
              <a:pPr/>
              <a:t>‹#›</a:t>
            </a:fld>
            <a:endParaRPr lang="ja-JP" altLang="en-US"/>
          </a:p>
        </p:txBody>
      </p:sp>
    </p:spTree>
    <p:extLst>
      <p:ext uri="{BB962C8B-B14F-4D97-AF65-F5344CB8AC3E}">
        <p14:creationId xmlns:p14="http://schemas.microsoft.com/office/powerpoint/2010/main" val="72908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6"/>
          <p:cNvSpPr>
            <a:spLocks noGrp="1"/>
          </p:cNvSpPr>
          <p:nvPr>
            <p:ph type="dt" sz="half" idx="10"/>
          </p:nvPr>
        </p:nvSpPr>
        <p:spPr/>
        <p:txBody>
          <a:bodyPr/>
          <a:lstStyle>
            <a:lvl1pPr eaLnBrk="0" hangingPunct="0">
              <a:defRPr/>
            </a:lvl1pPr>
          </a:lstStyle>
          <a:p>
            <a:pPr>
              <a:defRPr/>
            </a:pPr>
            <a:endParaRPr lang="ja-JP" altLang="en-US"/>
          </a:p>
        </p:txBody>
      </p:sp>
      <p:sp>
        <p:nvSpPr>
          <p:cNvPr id="5" name="フッター プレースホルダー 7"/>
          <p:cNvSpPr>
            <a:spLocks noGrp="1"/>
          </p:cNvSpPr>
          <p:nvPr>
            <p:ph type="ftr" sz="quarter" idx="11"/>
          </p:nvPr>
        </p:nvSpPr>
        <p:spPr/>
        <p:txBody>
          <a:bodyPr/>
          <a:lstStyle>
            <a:lvl1pPr eaLnBrk="0" hangingPunct="0">
              <a:defRPr/>
            </a:lvl1pPr>
          </a:lstStyle>
          <a:p>
            <a:pPr>
              <a:defRPr/>
            </a:pPr>
            <a:endParaRPr lang="ja-JP" altLang="en-US"/>
          </a:p>
        </p:txBody>
      </p:sp>
      <p:sp>
        <p:nvSpPr>
          <p:cNvPr id="6" name="Rectangle 6"/>
          <p:cNvSpPr>
            <a:spLocks noGrp="1" noChangeArrowheads="1"/>
          </p:cNvSpPr>
          <p:nvPr>
            <p:ph type="sldNum" sz="quarter" idx="12"/>
          </p:nvPr>
        </p:nvSpPr>
        <p:spPr>
          <a:xfrm>
            <a:off x="7689850" y="6483350"/>
            <a:ext cx="2311400" cy="476250"/>
          </a:xfrm>
        </p:spPr>
        <p:txBody>
          <a:bodyPr/>
          <a:lstStyle>
            <a:lvl1pPr eaLnBrk="0" hangingPunct="0">
              <a:defRPr/>
            </a:lvl1pPr>
          </a:lstStyle>
          <a:p>
            <a:fld id="{2350EF8E-DDCF-4441-9A60-F5FE6D2E7828}" type="slidenum">
              <a:rPr lang="ja-JP" altLang="en-US"/>
              <a:pPr/>
              <a:t>‹#›</a:t>
            </a:fld>
            <a:endParaRPr lang="ja-JP" altLang="en-US"/>
          </a:p>
        </p:txBody>
      </p:sp>
    </p:spTree>
    <p:extLst>
      <p:ext uri="{BB962C8B-B14F-4D97-AF65-F5344CB8AC3E}">
        <p14:creationId xmlns:p14="http://schemas.microsoft.com/office/powerpoint/2010/main" val="70906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endParaRPr lang="ja-JP" altLang="en-US" sz="1800">
              <a:solidFill>
                <a:srgbClr val="000000"/>
              </a:solidFill>
              <a:ea typeface="ＭＳ Ｐゴシック" panose="020B0600070205080204" pitchFamily="50" charset="-128"/>
            </a:endParaRPr>
          </a:p>
        </p:txBody>
      </p:sp>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0" y="6524625"/>
            <a:ext cx="3643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r>
              <a:rPr lang="en-US" altLang="ja-JP" sz="1200" i="1">
                <a:solidFill>
                  <a:srgbClr val="FFFFFF"/>
                </a:solidFill>
                <a:latin typeface="Times New Roman" panose="02020603050405020304" pitchFamily="18" charset="0"/>
                <a:ea typeface="ＭＳ Ｐゴシック" panose="020B0600070205080204" pitchFamily="50" charset="-128"/>
              </a:rPr>
              <a:t>Ministry of Land, Infrastructure, Transport and Tourism</a:t>
            </a:r>
          </a:p>
        </p:txBody>
      </p:sp>
      <p:sp>
        <p:nvSpPr>
          <p:cNvPr id="3074" name="Rectangle 2"/>
          <p:cNvSpPr>
            <a:spLocks noGrp="1" noChangeArrowheads="1"/>
          </p:cNvSpPr>
          <p:nvPr>
            <p:ph type="ctrTitle"/>
          </p:nvPr>
        </p:nvSpPr>
        <p:spPr>
          <a:xfrm>
            <a:off x="1754187" y="213367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10" name="Rectangle 6"/>
          <p:cNvSpPr>
            <a:spLocks noGrp="1" noChangeArrowheads="1"/>
          </p:cNvSpPr>
          <p:nvPr>
            <p:ph type="sldNum" sz="quarter" idx="12"/>
          </p:nvPr>
        </p:nvSpPr>
        <p:spPr>
          <a:xfrm>
            <a:off x="7099300" y="6245225"/>
            <a:ext cx="2311400" cy="476250"/>
          </a:xfrm>
        </p:spPr>
        <p:txBody>
          <a:bodyPr/>
          <a:lstStyle>
            <a:lvl1pPr eaLnBrk="0" hangingPunct="0">
              <a:defRPr>
                <a:solidFill>
                  <a:srgbClr val="898989"/>
                </a:solidFill>
              </a:defRPr>
            </a:lvl1pPr>
          </a:lstStyle>
          <a:p>
            <a:fld id="{8DE17DD8-B77D-4836-932D-F25219A3AFB8}" type="slidenum">
              <a:rPr lang="ja-JP" altLang="en-US"/>
              <a:pPr/>
              <a:t>‹#›</a:t>
            </a:fld>
            <a:endParaRPr lang="ja-JP" altLang="en-US"/>
          </a:p>
        </p:txBody>
      </p:sp>
    </p:spTree>
    <p:extLst>
      <p:ext uri="{BB962C8B-B14F-4D97-AF65-F5344CB8AC3E}">
        <p14:creationId xmlns:p14="http://schemas.microsoft.com/office/powerpoint/2010/main" val="222186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sz="1600" b="1">
                <a:solidFill>
                  <a:srgbClr val="002060"/>
                </a:solidFill>
                <a:latin typeface="Meiryo UI" panose="020B0604030504040204" pitchFamily="50" charset="-128"/>
                <a:ea typeface="Meiryo UI" panose="020B0604030504040204" pitchFamily="50" charset="-128"/>
              </a:defRPr>
            </a:lvl1pPr>
          </a:lstStyle>
          <a:p>
            <a:fld id="{C575C94E-C10E-43F2-A282-290922167DD9}" type="slidenum">
              <a:rPr lang="ja-JP" altLang="en-US" smtClean="0"/>
              <a:pPr/>
              <a:t>‹#›</a:t>
            </a:fld>
            <a:endParaRPr lang="ja-JP" altLang="en-US"/>
          </a:p>
        </p:txBody>
      </p:sp>
    </p:spTree>
    <p:extLst>
      <p:ext uri="{BB962C8B-B14F-4D97-AF65-F5344CB8AC3E}">
        <p14:creationId xmlns:p14="http://schemas.microsoft.com/office/powerpoint/2010/main" val="94261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4B815761-EEC9-4AD6-972C-7A9118CA8878}" type="slidenum">
              <a:rPr lang="ja-JP" altLang="en-US"/>
              <a:pPr/>
              <a:t>‹#›</a:t>
            </a:fld>
            <a:endParaRPr lang="ja-JP" altLang="en-US"/>
          </a:p>
        </p:txBody>
      </p:sp>
    </p:spTree>
    <p:extLst>
      <p:ext uri="{BB962C8B-B14F-4D97-AF65-F5344CB8AC3E}">
        <p14:creationId xmlns:p14="http://schemas.microsoft.com/office/powerpoint/2010/main" val="238126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7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3119475D-E464-42F3-98E7-CAB2663C5758}" type="slidenum">
              <a:rPr lang="ja-JP" altLang="en-US"/>
              <a:pPr/>
              <a:t>‹#›</a:t>
            </a:fld>
            <a:endParaRPr lang="ja-JP" altLang="en-US"/>
          </a:p>
        </p:txBody>
      </p:sp>
    </p:spTree>
    <p:extLst>
      <p:ext uri="{BB962C8B-B14F-4D97-AF65-F5344CB8AC3E}">
        <p14:creationId xmlns:p14="http://schemas.microsoft.com/office/powerpoint/2010/main" val="142491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D31F5F15-09A1-4CAA-8E10-3723F55CDE48}" type="slidenum">
              <a:rPr lang="ja-JP" altLang="en-US"/>
              <a:pPr/>
              <a:t>‹#›</a:t>
            </a:fld>
            <a:endParaRPr lang="ja-JP" altLang="en-US"/>
          </a:p>
        </p:txBody>
      </p:sp>
    </p:spTree>
    <p:extLst>
      <p:ext uri="{BB962C8B-B14F-4D97-AF65-F5344CB8AC3E}">
        <p14:creationId xmlns:p14="http://schemas.microsoft.com/office/powerpoint/2010/main" val="22755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8"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6"/>
          <p:cNvSpPr>
            <a:spLocks noGrp="1" noChangeArrowheads="1"/>
          </p:cNvSpPr>
          <p:nvPr>
            <p:ph type="sldNum" sz="quarter" idx="12"/>
          </p:nvPr>
        </p:nvSpPr>
        <p:spPr/>
        <p:txBody>
          <a:bodyPr/>
          <a:lstStyle>
            <a:lvl1pPr eaLnBrk="0" hangingPunct="0">
              <a:defRPr>
                <a:solidFill>
                  <a:srgbClr val="898989"/>
                </a:solidFill>
              </a:defRPr>
            </a:lvl1pPr>
          </a:lstStyle>
          <a:p>
            <a:fld id="{1AA7B5CA-9292-4412-A9F2-12ED018E0D53}" type="slidenum">
              <a:rPr lang="ja-JP" altLang="en-US"/>
              <a:pPr/>
              <a:t>‹#›</a:t>
            </a:fld>
            <a:endParaRPr lang="ja-JP" altLang="en-US"/>
          </a:p>
        </p:txBody>
      </p:sp>
    </p:spTree>
    <p:extLst>
      <p:ext uri="{BB962C8B-B14F-4D97-AF65-F5344CB8AC3E}">
        <p14:creationId xmlns:p14="http://schemas.microsoft.com/office/powerpoint/2010/main" val="76043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6"/>
          <p:cNvSpPr>
            <a:spLocks noGrp="1" noChangeArrowheads="1"/>
          </p:cNvSpPr>
          <p:nvPr>
            <p:ph type="sldNum" sz="quarter" idx="12"/>
          </p:nvPr>
        </p:nvSpPr>
        <p:spPr/>
        <p:txBody>
          <a:bodyPr/>
          <a:lstStyle>
            <a:lvl1pPr eaLnBrk="0" hangingPunct="0">
              <a:defRPr sz="1600" b="1">
                <a:solidFill>
                  <a:srgbClr val="002060"/>
                </a:solidFill>
                <a:latin typeface="Meiryo UI" panose="020B0604030504040204" pitchFamily="50" charset="-128"/>
                <a:ea typeface="Meiryo UI" panose="020B0604030504040204" pitchFamily="50" charset="-128"/>
              </a:defRPr>
            </a:lvl1pPr>
          </a:lstStyle>
          <a:p>
            <a:fld id="{0DFB135E-9E65-43AA-ABAE-CD61C2C443A7}" type="slidenum">
              <a:rPr lang="ja-JP" altLang="en-US" smtClean="0"/>
              <a:pPr/>
              <a:t>‹#›</a:t>
            </a:fld>
            <a:endParaRPr lang="ja-JP" altLang="en-US"/>
          </a:p>
        </p:txBody>
      </p:sp>
    </p:spTree>
    <p:extLst>
      <p:ext uri="{BB962C8B-B14F-4D97-AF65-F5344CB8AC3E}">
        <p14:creationId xmlns:p14="http://schemas.microsoft.com/office/powerpoint/2010/main" val="76824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3"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6"/>
          <p:cNvSpPr>
            <a:spLocks noGrp="1" noChangeArrowheads="1"/>
          </p:cNvSpPr>
          <p:nvPr>
            <p:ph type="sldNum" sz="quarter" idx="12"/>
          </p:nvPr>
        </p:nvSpPr>
        <p:spPr/>
        <p:txBody>
          <a:bodyPr/>
          <a:lstStyle>
            <a:lvl1pPr eaLnBrk="0" hangingPunct="0">
              <a:defRPr sz="1600" b="1">
                <a:solidFill>
                  <a:srgbClr val="002060"/>
                </a:solidFill>
                <a:latin typeface="Meiryo UI" panose="020B0604030504040204" pitchFamily="50" charset="-128"/>
                <a:ea typeface="Meiryo UI" panose="020B0604030504040204" pitchFamily="50" charset="-128"/>
              </a:defRPr>
            </a:lvl1pPr>
          </a:lstStyle>
          <a:p>
            <a:fld id="{8946D23F-0B76-4E63-BED7-572D34710F20}" type="slidenum">
              <a:rPr lang="ja-JP" altLang="en-US" smtClean="0"/>
              <a:pPr/>
              <a:t>‹#›</a:t>
            </a:fld>
            <a:endParaRPr lang="ja-JP" altLang="en-US"/>
          </a:p>
        </p:txBody>
      </p:sp>
    </p:spTree>
    <p:extLst>
      <p:ext uri="{BB962C8B-B14F-4D97-AF65-F5344CB8AC3E}">
        <p14:creationId xmlns:p14="http://schemas.microsoft.com/office/powerpoint/2010/main" val="19772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6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004B9354-0391-4673-BC2D-21C45F3358E9}" type="slidenum">
              <a:rPr lang="ja-JP" altLang="en-US"/>
              <a:pPr/>
              <a:t>‹#›</a:t>
            </a:fld>
            <a:endParaRPr lang="ja-JP" altLang="en-US"/>
          </a:p>
        </p:txBody>
      </p:sp>
    </p:spTree>
    <p:extLst>
      <p:ext uri="{BB962C8B-B14F-4D97-AF65-F5344CB8AC3E}">
        <p14:creationId xmlns:p14="http://schemas.microsoft.com/office/powerpoint/2010/main" val="33482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DD053B0E-F612-46F2-A29B-9D6416BECF88}" type="slidenum">
              <a:rPr lang="ja-JP" altLang="en-US"/>
              <a:pPr/>
              <a:t>‹#›</a:t>
            </a:fld>
            <a:endParaRPr lang="ja-JP" altLang="en-US"/>
          </a:p>
        </p:txBody>
      </p:sp>
    </p:spTree>
    <p:extLst>
      <p:ext uri="{BB962C8B-B14F-4D97-AF65-F5344CB8AC3E}">
        <p14:creationId xmlns:p14="http://schemas.microsoft.com/office/powerpoint/2010/main" val="354461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1DE8CDB4-4300-4306-B71C-BFE0F23E4FEB}" type="slidenum">
              <a:rPr lang="ja-JP" altLang="en-US"/>
              <a:pPr/>
              <a:t>‹#›</a:t>
            </a:fld>
            <a:endParaRPr lang="ja-JP" altLang="en-US"/>
          </a:p>
        </p:txBody>
      </p:sp>
    </p:spTree>
    <p:extLst>
      <p:ext uri="{BB962C8B-B14F-4D97-AF65-F5344CB8AC3E}">
        <p14:creationId xmlns:p14="http://schemas.microsoft.com/office/powerpoint/2010/main" val="18289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76EDB9A9-56B6-4356-8EF7-26935377F48B}" type="slidenum">
              <a:rPr lang="ja-JP" altLang="en-US"/>
              <a:pPr/>
              <a:t>‹#›</a:t>
            </a:fld>
            <a:endParaRPr lang="ja-JP" altLang="en-US"/>
          </a:p>
        </p:txBody>
      </p:sp>
    </p:spTree>
    <p:extLst>
      <p:ext uri="{BB962C8B-B14F-4D97-AF65-F5344CB8AC3E}">
        <p14:creationId xmlns:p14="http://schemas.microsoft.com/office/powerpoint/2010/main" val="7175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6"/>
          <p:cNvSpPr>
            <a:spLocks noGrp="1"/>
          </p:cNvSpPr>
          <p:nvPr>
            <p:ph type="dt" sz="half" idx="10"/>
          </p:nvPr>
        </p:nvSpPr>
        <p:spPr/>
        <p:txBody>
          <a:bodyPr/>
          <a:lstStyle>
            <a:lvl1pPr eaLnBrk="0" hangingPunct="0">
              <a:defRPr/>
            </a:lvl1pPr>
          </a:lstStyle>
          <a:p>
            <a:pPr>
              <a:defRPr/>
            </a:pPr>
            <a:endParaRPr lang="ja-JP" altLang="en-US"/>
          </a:p>
        </p:txBody>
      </p:sp>
      <p:sp>
        <p:nvSpPr>
          <p:cNvPr id="5" name="フッター プレースホルダー 7"/>
          <p:cNvSpPr>
            <a:spLocks noGrp="1"/>
          </p:cNvSpPr>
          <p:nvPr>
            <p:ph type="ftr" sz="quarter" idx="11"/>
          </p:nvPr>
        </p:nvSpPr>
        <p:spPr/>
        <p:txBody>
          <a:bodyPr/>
          <a:lstStyle>
            <a:lvl1pPr eaLnBrk="0" hangingPunct="0">
              <a:defRPr/>
            </a:lvl1pPr>
          </a:lstStyle>
          <a:p>
            <a:pPr>
              <a:defRPr/>
            </a:pPr>
            <a:endParaRPr lang="ja-JP" altLang="en-US"/>
          </a:p>
        </p:txBody>
      </p:sp>
      <p:sp>
        <p:nvSpPr>
          <p:cNvPr id="6" name="Rectangle 6"/>
          <p:cNvSpPr>
            <a:spLocks noGrp="1" noChangeArrowheads="1"/>
          </p:cNvSpPr>
          <p:nvPr>
            <p:ph type="sldNum" sz="quarter" idx="12"/>
          </p:nvPr>
        </p:nvSpPr>
        <p:spPr>
          <a:xfrm>
            <a:off x="7689850" y="6483350"/>
            <a:ext cx="2311400" cy="476250"/>
          </a:xfrm>
        </p:spPr>
        <p:txBody>
          <a:bodyPr/>
          <a:lstStyle>
            <a:lvl1pPr eaLnBrk="0" hangingPunct="0">
              <a:defRPr/>
            </a:lvl1pPr>
          </a:lstStyle>
          <a:p>
            <a:fld id="{F5B0D41A-B45D-4329-B58B-D9124A488A42}" type="slidenum">
              <a:rPr lang="ja-JP" altLang="en-US"/>
              <a:pPr/>
              <a:t>‹#›</a:t>
            </a:fld>
            <a:endParaRPr lang="ja-JP" altLang="en-US"/>
          </a:p>
        </p:txBody>
      </p:sp>
    </p:spTree>
    <p:extLst>
      <p:ext uri="{BB962C8B-B14F-4D97-AF65-F5344CB8AC3E}">
        <p14:creationId xmlns:p14="http://schemas.microsoft.com/office/powerpoint/2010/main" val="360052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8"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6"/>
          <p:cNvSpPr>
            <a:spLocks noGrp="1" noChangeArrowheads="1"/>
          </p:cNvSpPr>
          <p:nvPr>
            <p:ph type="sldNum" sz="quarter" idx="12"/>
          </p:nvPr>
        </p:nvSpPr>
        <p:spPr/>
        <p:txBody>
          <a:bodyPr/>
          <a:lstStyle>
            <a:lvl1pPr eaLnBrk="0" hangingPunct="0">
              <a:defRPr>
                <a:solidFill>
                  <a:srgbClr val="898989"/>
                </a:solidFill>
              </a:defRPr>
            </a:lvl1pPr>
          </a:lstStyle>
          <a:p>
            <a:fld id="{5503F575-E724-46F4-B2E3-6A104D0EE2C4}" type="slidenum">
              <a:rPr lang="ja-JP" altLang="en-US"/>
              <a:pPr/>
              <a:t>‹#›</a:t>
            </a:fld>
            <a:endParaRPr lang="ja-JP" altLang="en-US"/>
          </a:p>
        </p:txBody>
      </p:sp>
    </p:spTree>
    <p:extLst>
      <p:ext uri="{BB962C8B-B14F-4D97-AF65-F5344CB8AC3E}">
        <p14:creationId xmlns:p14="http://schemas.microsoft.com/office/powerpoint/2010/main" val="342154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endParaRPr lang="ja-JP" altLang="en-US" sz="1800">
              <a:solidFill>
                <a:srgbClr val="000000"/>
              </a:solidFill>
              <a:ea typeface="ＭＳ Ｐゴシック" panose="020B0600070205080204" pitchFamily="50" charset="-128"/>
            </a:endParaRPr>
          </a:p>
        </p:txBody>
      </p:sp>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0" y="6524625"/>
            <a:ext cx="3643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r>
              <a:rPr lang="en-US" altLang="ja-JP" sz="1200" i="1">
                <a:solidFill>
                  <a:srgbClr val="FFFFFF"/>
                </a:solidFill>
                <a:latin typeface="Times New Roman" panose="02020603050405020304" pitchFamily="18" charset="0"/>
                <a:ea typeface="ＭＳ Ｐゴシック" panose="020B0600070205080204" pitchFamily="50" charset="-128"/>
              </a:rPr>
              <a:t>Ministry of Land, Infrastructure, Transport and Tourism</a:t>
            </a:r>
          </a:p>
        </p:txBody>
      </p:sp>
      <p:sp>
        <p:nvSpPr>
          <p:cNvPr id="3074" name="Rectangle 2"/>
          <p:cNvSpPr>
            <a:spLocks noGrp="1" noChangeArrowheads="1"/>
          </p:cNvSpPr>
          <p:nvPr>
            <p:ph type="ctrTitle"/>
          </p:nvPr>
        </p:nvSpPr>
        <p:spPr>
          <a:xfrm>
            <a:off x="1754187" y="213367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10" name="Rectangle 6"/>
          <p:cNvSpPr>
            <a:spLocks noGrp="1" noChangeArrowheads="1"/>
          </p:cNvSpPr>
          <p:nvPr>
            <p:ph type="sldNum" sz="quarter" idx="12"/>
          </p:nvPr>
        </p:nvSpPr>
        <p:spPr>
          <a:xfrm>
            <a:off x="7099300" y="6245225"/>
            <a:ext cx="2311400" cy="476250"/>
          </a:xfrm>
        </p:spPr>
        <p:txBody>
          <a:bodyPr/>
          <a:lstStyle>
            <a:lvl1pPr eaLnBrk="0" hangingPunct="0">
              <a:defRPr>
                <a:solidFill>
                  <a:srgbClr val="898989"/>
                </a:solidFill>
              </a:defRPr>
            </a:lvl1pPr>
          </a:lstStyle>
          <a:p>
            <a:fld id="{1E5C5C66-9478-4583-8BF8-8D10A1C24FB6}" type="slidenum">
              <a:rPr lang="ja-JP" altLang="en-US"/>
              <a:pPr/>
              <a:t>‹#›</a:t>
            </a:fld>
            <a:endParaRPr lang="ja-JP" altLang="en-US"/>
          </a:p>
        </p:txBody>
      </p:sp>
    </p:spTree>
    <p:extLst>
      <p:ext uri="{BB962C8B-B14F-4D97-AF65-F5344CB8AC3E}">
        <p14:creationId xmlns:p14="http://schemas.microsoft.com/office/powerpoint/2010/main" val="230366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9D609E96-A97C-4731-90FC-0F60647928DB}" type="slidenum">
              <a:rPr lang="ja-JP" altLang="en-US"/>
              <a:pPr/>
              <a:t>‹#›</a:t>
            </a:fld>
            <a:endParaRPr lang="ja-JP" altLang="en-US"/>
          </a:p>
        </p:txBody>
      </p:sp>
    </p:spTree>
    <p:extLst>
      <p:ext uri="{BB962C8B-B14F-4D97-AF65-F5344CB8AC3E}">
        <p14:creationId xmlns:p14="http://schemas.microsoft.com/office/powerpoint/2010/main" val="191074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7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669A23E8-CCDA-407A-A808-B7B39A5ED181}" type="slidenum">
              <a:rPr lang="ja-JP" altLang="en-US"/>
              <a:pPr/>
              <a:t>‹#›</a:t>
            </a:fld>
            <a:endParaRPr lang="ja-JP" altLang="en-US"/>
          </a:p>
        </p:txBody>
      </p:sp>
    </p:spTree>
    <p:extLst>
      <p:ext uri="{BB962C8B-B14F-4D97-AF65-F5344CB8AC3E}">
        <p14:creationId xmlns:p14="http://schemas.microsoft.com/office/powerpoint/2010/main" val="227270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6D05F6CC-554E-4B6E-8E22-FDFF9B4E5117}" type="slidenum">
              <a:rPr lang="ja-JP" altLang="en-US"/>
              <a:pPr/>
              <a:t>‹#›</a:t>
            </a:fld>
            <a:endParaRPr lang="ja-JP" altLang="en-US"/>
          </a:p>
        </p:txBody>
      </p:sp>
    </p:spTree>
    <p:extLst>
      <p:ext uri="{BB962C8B-B14F-4D97-AF65-F5344CB8AC3E}">
        <p14:creationId xmlns:p14="http://schemas.microsoft.com/office/powerpoint/2010/main" val="326995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8"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6"/>
          <p:cNvSpPr>
            <a:spLocks noGrp="1" noChangeArrowheads="1"/>
          </p:cNvSpPr>
          <p:nvPr>
            <p:ph type="sldNum" sz="quarter" idx="12"/>
          </p:nvPr>
        </p:nvSpPr>
        <p:spPr/>
        <p:txBody>
          <a:bodyPr/>
          <a:lstStyle>
            <a:lvl1pPr eaLnBrk="0" hangingPunct="0">
              <a:defRPr>
                <a:solidFill>
                  <a:srgbClr val="898989"/>
                </a:solidFill>
              </a:defRPr>
            </a:lvl1pPr>
          </a:lstStyle>
          <a:p>
            <a:fld id="{94B0D3C3-CEA7-40A5-9D43-BE4EC8040120}" type="slidenum">
              <a:rPr lang="ja-JP" altLang="en-US"/>
              <a:pPr/>
              <a:t>‹#›</a:t>
            </a:fld>
            <a:endParaRPr lang="ja-JP" altLang="en-US"/>
          </a:p>
        </p:txBody>
      </p:sp>
    </p:spTree>
    <p:extLst>
      <p:ext uri="{BB962C8B-B14F-4D97-AF65-F5344CB8AC3E}">
        <p14:creationId xmlns:p14="http://schemas.microsoft.com/office/powerpoint/2010/main" val="380921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6"/>
          <p:cNvSpPr>
            <a:spLocks noGrp="1" noChangeArrowheads="1"/>
          </p:cNvSpPr>
          <p:nvPr>
            <p:ph type="sldNum" sz="quarter" idx="12"/>
          </p:nvPr>
        </p:nvSpPr>
        <p:spPr/>
        <p:txBody>
          <a:bodyPr/>
          <a:lstStyle>
            <a:lvl1pPr eaLnBrk="0" hangingPunct="0">
              <a:defRPr>
                <a:solidFill>
                  <a:srgbClr val="898989"/>
                </a:solidFill>
              </a:defRPr>
            </a:lvl1pPr>
          </a:lstStyle>
          <a:p>
            <a:fld id="{24500A54-D87C-4560-B0FF-420CB1654E5C}" type="slidenum">
              <a:rPr lang="ja-JP" altLang="en-US"/>
              <a:pPr/>
              <a:t>‹#›</a:t>
            </a:fld>
            <a:endParaRPr lang="ja-JP" altLang="en-US"/>
          </a:p>
        </p:txBody>
      </p:sp>
    </p:spTree>
    <p:extLst>
      <p:ext uri="{BB962C8B-B14F-4D97-AF65-F5344CB8AC3E}">
        <p14:creationId xmlns:p14="http://schemas.microsoft.com/office/powerpoint/2010/main" val="85654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3"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6"/>
          <p:cNvSpPr>
            <a:spLocks noGrp="1" noChangeArrowheads="1"/>
          </p:cNvSpPr>
          <p:nvPr>
            <p:ph type="sldNum" sz="quarter" idx="12"/>
          </p:nvPr>
        </p:nvSpPr>
        <p:spPr/>
        <p:txBody>
          <a:bodyPr/>
          <a:lstStyle>
            <a:lvl1pPr eaLnBrk="0" hangingPunct="0">
              <a:defRPr>
                <a:solidFill>
                  <a:srgbClr val="898989"/>
                </a:solidFill>
              </a:defRPr>
            </a:lvl1pPr>
          </a:lstStyle>
          <a:p>
            <a:fld id="{D7B2BD21-02D5-4BA2-9AC4-3F04C69D8230}" type="slidenum">
              <a:rPr lang="ja-JP" altLang="en-US"/>
              <a:pPr/>
              <a:t>‹#›</a:t>
            </a:fld>
            <a:endParaRPr lang="ja-JP" altLang="en-US"/>
          </a:p>
        </p:txBody>
      </p:sp>
    </p:spTree>
    <p:extLst>
      <p:ext uri="{BB962C8B-B14F-4D97-AF65-F5344CB8AC3E}">
        <p14:creationId xmlns:p14="http://schemas.microsoft.com/office/powerpoint/2010/main" val="121807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6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009FEC1A-E99B-4806-AD9B-B62662D597D8}" type="slidenum">
              <a:rPr lang="ja-JP" altLang="en-US"/>
              <a:pPr/>
              <a:t>‹#›</a:t>
            </a:fld>
            <a:endParaRPr lang="ja-JP" altLang="en-US"/>
          </a:p>
        </p:txBody>
      </p:sp>
    </p:spTree>
    <p:extLst>
      <p:ext uri="{BB962C8B-B14F-4D97-AF65-F5344CB8AC3E}">
        <p14:creationId xmlns:p14="http://schemas.microsoft.com/office/powerpoint/2010/main" val="313295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9A1B0DB8-8089-415E-847B-6C1AD99BAAB9}" type="slidenum">
              <a:rPr lang="ja-JP" altLang="en-US"/>
              <a:pPr/>
              <a:t>‹#›</a:t>
            </a:fld>
            <a:endParaRPr lang="ja-JP" altLang="en-US"/>
          </a:p>
        </p:txBody>
      </p:sp>
    </p:spTree>
    <p:extLst>
      <p:ext uri="{BB962C8B-B14F-4D97-AF65-F5344CB8AC3E}">
        <p14:creationId xmlns:p14="http://schemas.microsoft.com/office/powerpoint/2010/main" val="349424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D26FBCCD-B0E4-4588-B4DA-E4AE27DB9C1A}" type="slidenum">
              <a:rPr lang="ja-JP" altLang="en-US"/>
              <a:pPr/>
              <a:t>‹#›</a:t>
            </a:fld>
            <a:endParaRPr lang="ja-JP" altLang="en-US"/>
          </a:p>
        </p:txBody>
      </p:sp>
    </p:spTree>
    <p:extLst>
      <p:ext uri="{BB962C8B-B14F-4D97-AF65-F5344CB8AC3E}">
        <p14:creationId xmlns:p14="http://schemas.microsoft.com/office/powerpoint/2010/main" val="230239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6"/>
          <p:cNvSpPr>
            <a:spLocks noGrp="1" noChangeArrowheads="1"/>
          </p:cNvSpPr>
          <p:nvPr>
            <p:ph type="sldNum" sz="quarter" idx="12"/>
          </p:nvPr>
        </p:nvSpPr>
        <p:spPr/>
        <p:txBody>
          <a:bodyPr/>
          <a:lstStyle>
            <a:lvl1pPr eaLnBrk="0" hangingPunct="0">
              <a:defRPr>
                <a:solidFill>
                  <a:srgbClr val="898989"/>
                </a:solidFill>
              </a:defRPr>
            </a:lvl1pPr>
          </a:lstStyle>
          <a:p>
            <a:fld id="{1D61FA92-57B1-4BD5-B295-9B94B3357444}" type="slidenum">
              <a:rPr lang="ja-JP" altLang="en-US"/>
              <a:pPr/>
              <a:t>‹#›</a:t>
            </a:fld>
            <a:endParaRPr lang="ja-JP" altLang="en-US"/>
          </a:p>
        </p:txBody>
      </p:sp>
    </p:spTree>
    <p:extLst>
      <p:ext uri="{BB962C8B-B14F-4D97-AF65-F5344CB8AC3E}">
        <p14:creationId xmlns:p14="http://schemas.microsoft.com/office/powerpoint/2010/main" val="330946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A715474E-6958-45D1-94B4-6A68583C3D73}" type="slidenum">
              <a:rPr lang="ja-JP" altLang="en-US"/>
              <a:pPr/>
              <a:t>‹#›</a:t>
            </a:fld>
            <a:endParaRPr lang="ja-JP" altLang="en-US"/>
          </a:p>
        </p:txBody>
      </p:sp>
    </p:spTree>
    <p:extLst>
      <p:ext uri="{BB962C8B-B14F-4D97-AF65-F5344CB8AC3E}">
        <p14:creationId xmlns:p14="http://schemas.microsoft.com/office/powerpoint/2010/main" val="197309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6"/>
          <p:cNvSpPr>
            <a:spLocks noGrp="1"/>
          </p:cNvSpPr>
          <p:nvPr>
            <p:ph type="dt" sz="half" idx="10"/>
          </p:nvPr>
        </p:nvSpPr>
        <p:spPr/>
        <p:txBody>
          <a:bodyPr/>
          <a:lstStyle>
            <a:lvl1pPr eaLnBrk="0" hangingPunct="0">
              <a:defRPr/>
            </a:lvl1pPr>
          </a:lstStyle>
          <a:p>
            <a:pPr>
              <a:defRPr/>
            </a:pPr>
            <a:endParaRPr lang="ja-JP" altLang="en-US"/>
          </a:p>
        </p:txBody>
      </p:sp>
      <p:sp>
        <p:nvSpPr>
          <p:cNvPr id="5" name="フッター プレースホルダー 7"/>
          <p:cNvSpPr>
            <a:spLocks noGrp="1"/>
          </p:cNvSpPr>
          <p:nvPr>
            <p:ph type="ftr" sz="quarter" idx="11"/>
          </p:nvPr>
        </p:nvSpPr>
        <p:spPr/>
        <p:txBody>
          <a:bodyPr/>
          <a:lstStyle>
            <a:lvl1pPr eaLnBrk="0" hangingPunct="0">
              <a:defRPr/>
            </a:lvl1pPr>
          </a:lstStyle>
          <a:p>
            <a:pPr>
              <a:defRPr/>
            </a:pPr>
            <a:endParaRPr lang="ja-JP" altLang="en-US"/>
          </a:p>
        </p:txBody>
      </p:sp>
      <p:sp>
        <p:nvSpPr>
          <p:cNvPr id="6" name="Rectangle 6"/>
          <p:cNvSpPr>
            <a:spLocks noGrp="1" noChangeArrowheads="1"/>
          </p:cNvSpPr>
          <p:nvPr>
            <p:ph type="sldNum" sz="quarter" idx="12"/>
          </p:nvPr>
        </p:nvSpPr>
        <p:spPr>
          <a:xfrm>
            <a:off x="7689850" y="6483350"/>
            <a:ext cx="2311400" cy="476250"/>
          </a:xfrm>
        </p:spPr>
        <p:txBody>
          <a:bodyPr/>
          <a:lstStyle>
            <a:lvl1pPr eaLnBrk="0" hangingPunct="0">
              <a:defRPr/>
            </a:lvl1pPr>
          </a:lstStyle>
          <a:p>
            <a:fld id="{A3AA3853-DFC2-4867-A3F9-62F8507B0F83}" type="slidenum">
              <a:rPr lang="ja-JP" altLang="en-US"/>
              <a:pPr/>
              <a:t>‹#›</a:t>
            </a:fld>
            <a:endParaRPr lang="ja-JP" altLang="en-US"/>
          </a:p>
        </p:txBody>
      </p:sp>
    </p:spTree>
    <p:extLst>
      <p:ext uri="{BB962C8B-B14F-4D97-AF65-F5344CB8AC3E}">
        <p14:creationId xmlns:p14="http://schemas.microsoft.com/office/powerpoint/2010/main" val="182584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endParaRPr lang="ja-JP" altLang="en-US" sz="1800">
              <a:solidFill>
                <a:srgbClr val="000000"/>
              </a:solidFill>
              <a:ea typeface="ＭＳ Ｐゴシック" panose="020B0600070205080204" pitchFamily="50" charset="-128"/>
            </a:endParaRPr>
          </a:p>
        </p:txBody>
      </p:sp>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0" y="6524625"/>
            <a:ext cx="3643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r>
              <a:rPr lang="en-US" altLang="ja-JP" sz="1200" i="1">
                <a:solidFill>
                  <a:srgbClr val="FFFFFF"/>
                </a:solidFill>
                <a:latin typeface="Times New Roman" panose="02020603050405020304" pitchFamily="18" charset="0"/>
                <a:ea typeface="ＭＳ Ｐゴシック" panose="020B0600070205080204" pitchFamily="50" charset="-128"/>
              </a:rPr>
              <a:t>Ministry of Land, Infrastructure, Transport and Tourism</a:t>
            </a:r>
          </a:p>
        </p:txBody>
      </p:sp>
      <p:sp>
        <p:nvSpPr>
          <p:cNvPr id="3074" name="Rectangle 2"/>
          <p:cNvSpPr>
            <a:spLocks noGrp="1" noChangeArrowheads="1"/>
          </p:cNvSpPr>
          <p:nvPr>
            <p:ph type="ctrTitle"/>
          </p:nvPr>
        </p:nvSpPr>
        <p:spPr>
          <a:xfrm>
            <a:off x="1754187" y="213367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10" name="Rectangle 6"/>
          <p:cNvSpPr>
            <a:spLocks noGrp="1" noChangeArrowheads="1"/>
          </p:cNvSpPr>
          <p:nvPr>
            <p:ph type="sldNum" sz="quarter" idx="12"/>
          </p:nvPr>
        </p:nvSpPr>
        <p:spPr>
          <a:xfrm>
            <a:off x="7099300" y="6245225"/>
            <a:ext cx="2311400" cy="476250"/>
          </a:xfrm>
        </p:spPr>
        <p:txBody>
          <a:bodyPr/>
          <a:lstStyle>
            <a:lvl1pPr eaLnBrk="0" hangingPunct="0">
              <a:defRPr>
                <a:solidFill>
                  <a:srgbClr val="898989"/>
                </a:solidFill>
              </a:defRPr>
            </a:lvl1pPr>
          </a:lstStyle>
          <a:p>
            <a:fld id="{3A2DC672-5305-498E-97B8-F59A448042E8}" type="slidenum">
              <a:rPr lang="ja-JP" altLang="en-US"/>
              <a:pPr/>
              <a:t>‹#›</a:t>
            </a:fld>
            <a:endParaRPr lang="ja-JP" altLang="en-US"/>
          </a:p>
        </p:txBody>
      </p:sp>
    </p:spTree>
    <p:extLst>
      <p:ext uri="{BB962C8B-B14F-4D97-AF65-F5344CB8AC3E}">
        <p14:creationId xmlns:p14="http://schemas.microsoft.com/office/powerpoint/2010/main" val="232625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930AAB5F-0559-4621-BF35-C60B488B61E1}" type="slidenum">
              <a:rPr lang="ja-JP" altLang="en-US"/>
              <a:pPr/>
              <a:t>‹#›</a:t>
            </a:fld>
            <a:endParaRPr lang="ja-JP" altLang="en-US"/>
          </a:p>
        </p:txBody>
      </p:sp>
    </p:spTree>
    <p:extLst>
      <p:ext uri="{BB962C8B-B14F-4D97-AF65-F5344CB8AC3E}">
        <p14:creationId xmlns:p14="http://schemas.microsoft.com/office/powerpoint/2010/main" val="387984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7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AEE080C3-C1C1-45D4-8F89-89E957F76A85}" type="slidenum">
              <a:rPr lang="ja-JP" altLang="en-US"/>
              <a:pPr/>
              <a:t>‹#›</a:t>
            </a:fld>
            <a:endParaRPr lang="ja-JP" altLang="en-US"/>
          </a:p>
        </p:txBody>
      </p:sp>
    </p:spTree>
    <p:extLst>
      <p:ext uri="{BB962C8B-B14F-4D97-AF65-F5344CB8AC3E}">
        <p14:creationId xmlns:p14="http://schemas.microsoft.com/office/powerpoint/2010/main" val="421587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E9A86E1C-A566-4768-9CFF-7F206AAB3CFE}" type="slidenum">
              <a:rPr lang="ja-JP" altLang="en-US"/>
              <a:pPr/>
              <a:t>‹#›</a:t>
            </a:fld>
            <a:endParaRPr lang="ja-JP" altLang="en-US"/>
          </a:p>
        </p:txBody>
      </p:sp>
    </p:spTree>
    <p:extLst>
      <p:ext uri="{BB962C8B-B14F-4D97-AF65-F5344CB8AC3E}">
        <p14:creationId xmlns:p14="http://schemas.microsoft.com/office/powerpoint/2010/main" val="37827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8"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6"/>
          <p:cNvSpPr>
            <a:spLocks noGrp="1" noChangeArrowheads="1"/>
          </p:cNvSpPr>
          <p:nvPr>
            <p:ph type="sldNum" sz="quarter" idx="12"/>
          </p:nvPr>
        </p:nvSpPr>
        <p:spPr/>
        <p:txBody>
          <a:bodyPr/>
          <a:lstStyle>
            <a:lvl1pPr eaLnBrk="0" hangingPunct="0">
              <a:defRPr>
                <a:solidFill>
                  <a:srgbClr val="898989"/>
                </a:solidFill>
              </a:defRPr>
            </a:lvl1pPr>
          </a:lstStyle>
          <a:p>
            <a:fld id="{5D84E016-5714-4E7B-B238-1B16213BE215}" type="slidenum">
              <a:rPr lang="ja-JP" altLang="en-US"/>
              <a:pPr/>
              <a:t>‹#›</a:t>
            </a:fld>
            <a:endParaRPr lang="ja-JP" altLang="en-US"/>
          </a:p>
        </p:txBody>
      </p:sp>
    </p:spTree>
    <p:extLst>
      <p:ext uri="{BB962C8B-B14F-4D97-AF65-F5344CB8AC3E}">
        <p14:creationId xmlns:p14="http://schemas.microsoft.com/office/powerpoint/2010/main" val="214174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6"/>
          <p:cNvSpPr>
            <a:spLocks noGrp="1" noChangeArrowheads="1"/>
          </p:cNvSpPr>
          <p:nvPr>
            <p:ph type="sldNum" sz="quarter" idx="12"/>
          </p:nvPr>
        </p:nvSpPr>
        <p:spPr/>
        <p:txBody>
          <a:bodyPr/>
          <a:lstStyle>
            <a:lvl1pPr eaLnBrk="0" hangingPunct="0">
              <a:defRPr>
                <a:solidFill>
                  <a:srgbClr val="898989"/>
                </a:solidFill>
              </a:defRPr>
            </a:lvl1pPr>
          </a:lstStyle>
          <a:p>
            <a:fld id="{566CF5A8-6301-444F-AE02-9721908F31D4}" type="slidenum">
              <a:rPr lang="ja-JP" altLang="en-US"/>
              <a:pPr/>
              <a:t>‹#›</a:t>
            </a:fld>
            <a:endParaRPr lang="ja-JP" altLang="en-US"/>
          </a:p>
        </p:txBody>
      </p:sp>
    </p:spTree>
    <p:extLst>
      <p:ext uri="{BB962C8B-B14F-4D97-AF65-F5344CB8AC3E}">
        <p14:creationId xmlns:p14="http://schemas.microsoft.com/office/powerpoint/2010/main" val="259291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3"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6"/>
          <p:cNvSpPr>
            <a:spLocks noGrp="1" noChangeArrowheads="1"/>
          </p:cNvSpPr>
          <p:nvPr>
            <p:ph type="sldNum" sz="quarter" idx="12"/>
          </p:nvPr>
        </p:nvSpPr>
        <p:spPr/>
        <p:txBody>
          <a:bodyPr/>
          <a:lstStyle>
            <a:lvl1pPr eaLnBrk="0" hangingPunct="0">
              <a:defRPr>
                <a:solidFill>
                  <a:srgbClr val="898989"/>
                </a:solidFill>
              </a:defRPr>
            </a:lvl1pPr>
          </a:lstStyle>
          <a:p>
            <a:fld id="{E881E1EF-C1AF-4EDE-BFDB-DB7F72B99F6E}" type="slidenum">
              <a:rPr lang="ja-JP" altLang="en-US"/>
              <a:pPr/>
              <a:t>‹#›</a:t>
            </a:fld>
            <a:endParaRPr lang="ja-JP" altLang="en-US"/>
          </a:p>
        </p:txBody>
      </p:sp>
    </p:spTree>
    <p:extLst>
      <p:ext uri="{BB962C8B-B14F-4D97-AF65-F5344CB8AC3E}">
        <p14:creationId xmlns:p14="http://schemas.microsoft.com/office/powerpoint/2010/main" val="188019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6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BA11461C-E73A-4B73-B6D4-45499E7C7878}" type="slidenum">
              <a:rPr lang="ja-JP" altLang="en-US"/>
              <a:pPr/>
              <a:t>‹#›</a:t>
            </a:fld>
            <a:endParaRPr lang="ja-JP" altLang="en-US"/>
          </a:p>
        </p:txBody>
      </p:sp>
    </p:spTree>
    <p:extLst>
      <p:ext uri="{BB962C8B-B14F-4D97-AF65-F5344CB8AC3E}">
        <p14:creationId xmlns:p14="http://schemas.microsoft.com/office/powerpoint/2010/main" val="334907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3"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6"/>
          <p:cNvSpPr>
            <a:spLocks noGrp="1" noChangeArrowheads="1"/>
          </p:cNvSpPr>
          <p:nvPr>
            <p:ph type="sldNum" sz="quarter" idx="12"/>
          </p:nvPr>
        </p:nvSpPr>
        <p:spPr/>
        <p:txBody>
          <a:bodyPr/>
          <a:lstStyle>
            <a:lvl1pPr eaLnBrk="0" hangingPunct="0">
              <a:defRPr>
                <a:solidFill>
                  <a:srgbClr val="898989"/>
                </a:solidFill>
              </a:defRPr>
            </a:lvl1pPr>
          </a:lstStyle>
          <a:p>
            <a:fld id="{AF15FE7B-95D2-4C18-AB5C-AB8B94B1DB8D}" type="slidenum">
              <a:rPr lang="ja-JP" altLang="en-US"/>
              <a:pPr/>
              <a:t>‹#›</a:t>
            </a:fld>
            <a:endParaRPr lang="ja-JP" altLang="en-US"/>
          </a:p>
        </p:txBody>
      </p:sp>
    </p:spTree>
    <p:extLst>
      <p:ext uri="{BB962C8B-B14F-4D97-AF65-F5344CB8AC3E}">
        <p14:creationId xmlns:p14="http://schemas.microsoft.com/office/powerpoint/2010/main" val="50839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A486AC45-8CF8-4796-AA7E-D53BD292A9C1}" type="slidenum">
              <a:rPr lang="ja-JP" altLang="en-US"/>
              <a:pPr/>
              <a:t>‹#›</a:t>
            </a:fld>
            <a:endParaRPr lang="ja-JP" altLang="en-US"/>
          </a:p>
        </p:txBody>
      </p:sp>
    </p:spTree>
    <p:extLst>
      <p:ext uri="{BB962C8B-B14F-4D97-AF65-F5344CB8AC3E}">
        <p14:creationId xmlns:p14="http://schemas.microsoft.com/office/powerpoint/2010/main" val="257503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52301351-1848-4F09-9A82-12304086D862}" type="slidenum">
              <a:rPr lang="ja-JP" altLang="en-US"/>
              <a:pPr/>
              <a:t>‹#›</a:t>
            </a:fld>
            <a:endParaRPr lang="ja-JP" altLang="en-US"/>
          </a:p>
        </p:txBody>
      </p:sp>
    </p:spTree>
    <p:extLst>
      <p:ext uri="{BB962C8B-B14F-4D97-AF65-F5344CB8AC3E}">
        <p14:creationId xmlns:p14="http://schemas.microsoft.com/office/powerpoint/2010/main" val="25756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AE633637-405B-41EF-9AF4-0F9D0CF28562}" type="slidenum">
              <a:rPr lang="ja-JP" altLang="en-US"/>
              <a:pPr/>
              <a:t>‹#›</a:t>
            </a:fld>
            <a:endParaRPr lang="ja-JP" altLang="en-US"/>
          </a:p>
        </p:txBody>
      </p:sp>
    </p:spTree>
    <p:extLst>
      <p:ext uri="{BB962C8B-B14F-4D97-AF65-F5344CB8AC3E}">
        <p14:creationId xmlns:p14="http://schemas.microsoft.com/office/powerpoint/2010/main" val="271344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6"/>
          <p:cNvSpPr>
            <a:spLocks noGrp="1"/>
          </p:cNvSpPr>
          <p:nvPr>
            <p:ph type="dt" sz="half" idx="10"/>
          </p:nvPr>
        </p:nvSpPr>
        <p:spPr/>
        <p:txBody>
          <a:bodyPr/>
          <a:lstStyle>
            <a:lvl1pPr eaLnBrk="0" hangingPunct="0">
              <a:defRPr/>
            </a:lvl1pPr>
          </a:lstStyle>
          <a:p>
            <a:pPr>
              <a:defRPr/>
            </a:pPr>
            <a:endParaRPr lang="ja-JP" altLang="en-US"/>
          </a:p>
        </p:txBody>
      </p:sp>
      <p:sp>
        <p:nvSpPr>
          <p:cNvPr id="5" name="フッター プレースホルダー 7"/>
          <p:cNvSpPr>
            <a:spLocks noGrp="1"/>
          </p:cNvSpPr>
          <p:nvPr>
            <p:ph type="ftr" sz="quarter" idx="11"/>
          </p:nvPr>
        </p:nvSpPr>
        <p:spPr/>
        <p:txBody>
          <a:bodyPr/>
          <a:lstStyle>
            <a:lvl1pPr eaLnBrk="0" hangingPunct="0">
              <a:defRPr/>
            </a:lvl1pPr>
          </a:lstStyle>
          <a:p>
            <a:pPr>
              <a:defRPr/>
            </a:pPr>
            <a:endParaRPr lang="ja-JP" altLang="en-US"/>
          </a:p>
        </p:txBody>
      </p:sp>
      <p:sp>
        <p:nvSpPr>
          <p:cNvPr id="6" name="Rectangle 6"/>
          <p:cNvSpPr>
            <a:spLocks noGrp="1" noChangeArrowheads="1"/>
          </p:cNvSpPr>
          <p:nvPr>
            <p:ph type="sldNum" sz="quarter" idx="12"/>
          </p:nvPr>
        </p:nvSpPr>
        <p:spPr>
          <a:xfrm>
            <a:off x="7689850" y="6483350"/>
            <a:ext cx="2311400" cy="476250"/>
          </a:xfrm>
        </p:spPr>
        <p:txBody>
          <a:bodyPr/>
          <a:lstStyle>
            <a:lvl1pPr eaLnBrk="0" hangingPunct="0">
              <a:defRPr/>
            </a:lvl1pPr>
          </a:lstStyle>
          <a:p>
            <a:fld id="{5604DE1B-D6A1-492E-9851-D5351809F05B}" type="slidenum">
              <a:rPr lang="ja-JP" altLang="en-US"/>
              <a:pPr/>
              <a:t>‹#›</a:t>
            </a:fld>
            <a:endParaRPr lang="ja-JP" altLang="en-US"/>
          </a:p>
        </p:txBody>
      </p:sp>
    </p:spTree>
    <p:extLst>
      <p:ext uri="{BB962C8B-B14F-4D97-AF65-F5344CB8AC3E}">
        <p14:creationId xmlns:p14="http://schemas.microsoft.com/office/powerpoint/2010/main" val="221114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endParaRPr lang="ja-JP" altLang="en-US" sz="1800">
              <a:solidFill>
                <a:srgbClr val="000000"/>
              </a:solidFill>
              <a:ea typeface="ＭＳ Ｐゴシック" panose="020B0600070205080204" pitchFamily="50" charset="-128"/>
            </a:endParaRPr>
          </a:p>
        </p:txBody>
      </p:sp>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0" y="6524625"/>
            <a:ext cx="3643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r>
              <a:rPr lang="en-US" altLang="ja-JP" sz="1200" i="1">
                <a:solidFill>
                  <a:srgbClr val="FFFFFF"/>
                </a:solidFill>
                <a:latin typeface="Times New Roman" panose="02020603050405020304" pitchFamily="18" charset="0"/>
                <a:ea typeface="ＭＳ Ｐゴシック" panose="020B0600070205080204" pitchFamily="50" charset="-128"/>
              </a:rPr>
              <a:t>Ministry of Land, Infrastructure, Transport and Tourism</a:t>
            </a:r>
          </a:p>
        </p:txBody>
      </p:sp>
      <p:sp>
        <p:nvSpPr>
          <p:cNvPr id="3074" name="Rectangle 2"/>
          <p:cNvSpPr>
            <a:spLocks noGrp="1" noChangeArrowheads="1"/>
          </p:cNvSpPr>
          <p:nvPr>
            <p:ph type="ctrTitle"/>
          </p:nvPr>
        </p:nvSpPr>
        <p:spPr>
          <a:xfrm>
            <a:off x="1754187" y="213367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10" name="Rectangle 6"/>
          <p:cNvSpPr>
            <a:spLocks noGrp="1" noChangeArrowheads="1"/>
          </p:cNvSpPr>
          <p:nvPr>
            <p:ph type="sldNum" sz="quarter" idx="12"/>
          </p:nvPr>
        </p:nvSpPr>
        <p:spPr>
          <a:xfrm>
            <a:off x="7099300" y="6245225"/>
            <a:ext cx="2311400" cy="476250"/>
          </a:xfrm>
        </p:spPr>
        <p:txBody>
          <a:bodyPr/>
          <a:lstStyle>
            <a:lvl1pPr eaLnBrk="0" hangingPunct="0">
              <a:defRPr>
                <a:solidFill>
                  <a:srgbClr val="898989"/>
                </a:solidFill>
              </a:defRPr>
            </a:lvl1pPr>
          </a:lstStyle>
          <a:p>
            <a:fld id="{9661A010-2CD8-4A26-8893-6E40E270132B}" type="slidenum">
              <a:rPr lang="ja-JP" altLang="en-US"/>
              <a:pPr/>
              <a:t>‹#›</a:t>
            </a:fld>
            <a:endParaRPr lang="ja-JP" altLang="en-US"/>
          </a:p>
        </p:txBody>
      </p:sp>
    </p:spTree>
    <p:extLst>
      <p:ext uri="{BB962C8B-B14F-4D97-AF65-F5344CB8AC3E}">
        <p14:creationId xmlns:p14="http://schemas.microsoft.com/office/powerpoint/2010/main" val="391534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03B758AA-E1E7-4F85-A349-F5871C10FE6C}" type="slidenum">
              <a:rPr lang="ja-JP" altLang="en-US"/>
              <a:pPr/>
              <a:t>‹#›</a:t>
            </a:fld>
            <a:endParaRPr lang="ja-JP" altLang="en-US"/>
          </a:p>
        </p:txBody>
      </p:sp>
    </p:spTree>
    <p:extLst>
      <p:ext uri="{BB962C8B-B14F-4D97-AF65-F5344CB8AC3E}">
        <p14:creationId xmlns:p14="http://schemas.microsoft.com/office/powerpoint/2010/main" val="126446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7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FF64C87A-023D-472F-A0F9-66BB5BCDC3A9}" type="slidenum">
              <a:rPr lang="ja-JP" altLang="en-US"/>
              <a:pPr/>
              <a:t>‹#›</a:t>
            </a:fld>
            <a:endParaRPr lang="ja-JP" altLang="en-US"/>
          </a:p>
        </p:txBody>
      </p:sp>
    </p:spTree>
    <p:extLst>
      <p:ext uri="{BB962C8B-B14F-4D97-AF65-F5344CB8AC3E}">
        <p14:creationId xmlns:p14="http://schemas.microsoft.com/office/powerpoint/2010/main" val="428520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6AA11E2C-49AB-4047-A558-CCE938A079EC}" type="slidenum">
              <a:rPr lang="ja-JP" altLang="en-US"/>
              <a:pPr/>
              <a:t>‹#›</a:t>
            </a:fld>
            <a:endParaRPr lang="ja-JP" altLang="en-US"/>
          </a:p>
        </p:txBody>
      </p:sp>
    </p:spTree>
    <p:extLst>
      <p:ext uri="{BB962C8B-B14F-4D97-AF65-F5344CB8AC3E}">
        <p14:creationId xmlns:p14="http://schemas.microsoft.com/office/powerpoint/2010/main" val="114910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8"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6"/>
          <p:cNvSpPr>
            <a:spLocks noGrp="1" noChangeArrowheads="1"/>
          </p:cNvSpPr>
          <p:nvPr>
            <p:ph type="sldNum" sz="quarter" idx="12"/>
          </p:nvPr>
        </p:nvSpPr>
        <p:spPr/>
        <p:txBody>
          <a:bodyPr/>
          <a:lstStyle>
            <a:lvl1pPr eaLnBrk="0" hangingPunct="0">
              <a:defRPr>
                <a:solidFill>
                  <a:srgbClr val="898989"/>
                </a:solidFill>
              </a:defRPr>
            </a:lvl1pPr>
          </a:lstStyle>
          <a:p>
            <a:fld id="{89CFA2E6-16DA-412B-AE07-62AAEE3CCF80}" type="slidenum">
              <a:rPr lang="ja-JP" altLang="en-US"/>
              <a:pPr/>
              <a:t>‹#›</a:t>
            </a:fld>
            <a:endParaRPr lang="ja-JP" altLang="en-US"/>
          </a:p>
        </p:txBody>
      </p:sp>
    </p:spTree>
    <p:extLst>
      <p:ext uri="{BB962C8B-B14F-4D97-AF65-F5344CB8AC3E}">
        <p14:creationId xmlns:p14="http://schemas.microsoft.com/office/powerpoint/2010/main" val="243032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6"/>
          <p:cNvSpPr>
            <a:spLocks noGrp="1" noChangeArrowheads="1"/>
          </p:cNvSpPr>
          <p:nvPr>
            <p:ph type="sldNum" sz="quarter" idx="12"/>
          </p:nvPr>
        </p:nvSpPr>
        <p:spPr/>
        <p:txBody>
          <a:bodyPr/>
          <a:lstStyle>
            <a:lvl1pPr eaLnBrk="0" hangingPunct="0">
              <a:defRPr>
                <a:solidFill>
                  <a:srgbClr val="898989"/>
                </a:solidFill>
              </a:defRPr>
            </a:lvl1pPr>
          </a:lstStyle>
          <a:p>
            <a:fld id="{F8AA622C-296D-4D03-A121-0B1C6C691647}" type="slidenum">
              <a:rPr lang="ja-JP" altLang="en-US"/>
              <a:pPr/>
              <a:t>‹#›</a:t>
            </a:fld>
            <a:endParaRPr lang="ja-JP" altLang="en-US"/>
          </a:p>
        </p:txBody>
      </p:sp>
    </p:spTree>
    <p:extLst>
      <p:ext uri="{BB962C8B-B14F-4D97-AF65-F5344CB8AC3E}">
        <p14:creationId xmlns:p14="http://schemas.microsoft.com/office/powerpoint/2010/main" val="379987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6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A3886F70-3F09-4450-9FF7-561BF34DA2AE}" type="slidenum">
              <a:rPr lang="ja-JP" altLang="en-US"/>
              <a:pPr/>
              <a:t>‹#›</a:t>
            </a:fld>
            <a:endParaRPr lang="ja-JP" altLang="en-US"/>
          </a:p>
        </p:txBody>
      </p:sp>
    </p:spTree>
    <p:extLst>
      <p:ext uri="{BB962C8B-B14F-4D97-AF65-F5344CB8AC3E}">
        <p14:creationId xmlns:p14="http://schemas.microsoft.com/office/powerpoint/2010/main" val="307601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3"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6"/>
          <p:cNvSpPr>
            <a:spLocks noGrp="1" noChangeArrowheads="1"/>
          </p:cNvSpPr>
          <p:nvPr>
            <p:ph type="sldNum" sz="quarter" idx="12"/>
          </p:nvPr>
        </p:nvSpPr>
        <p:spPr/>
        <p:txBody>
          <a:bodyPr/>
          <a:lstStyle>
            <a:lvl1pPr eaLnBrk="0" hangingPunct="0">
              <a:defRPr>
                <a:solidFill>
                  <a:srgbClr val="898989"/>
                </a:solidFill>
              </a:defRPr>
            </a:lvl1pPr>
          </a:lstStyle>
          <a:p>
            <a:fld id="{F2014B26-AAF5-4A2C-A0E0-327732E6D8C9}" type="slidenum">
              <a:rPr lang="ja-JP" altLang="en-US"/>
              <a:pPr/>
              <a:t>‹#›</a:t>
            </a:fld>
            <a:endParaRPr lang="ja-JP" altLang="en-US"/>
          </a:p>
        </p:txBody>
      </p:sp>
    </p:spTree>
    <p:extLst>
      <p:ext uri="{BB962C8B-B14F-4D97-AF65-F5344CB8AC3E}">
        <p14:creationId xmlns:p14="http://schemas.microsoft.com/office/powerpoint/2010/main" val="373105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6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132C3341-12D3-4C1E-987C-69F58DFCE3E8}" type="slidenum">
              <a:rPr lang="ja-JP" altLang="en-US"/>
              <a:pPr/>
              <a:t>‹#›</a:t>
            </a:fld>
            <a:endParaRPr lang="ja-JP" altLang="en-US"/>
          </a:p>
        </p:txBody>
      </p:sp>
    </p:spTree>
    <p:extLst>
      <p:ext uri="{BB962C8B-B14F-4D97-AF65-F5344CB8AC3E}">
        <p14:creationId xmlns:p14="http://schemas.microsoft.com/office/powerpoint/2010/main" val="80493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76B401C4-F7DB-440F-AFA4-38B5FD7A53AA}" type="slidenum">
              <a:rPr lang="ja-JP" altLang="en-US"/>
              <a:pPr/>
              <a:t>‹#›</a:t>
            </a:fld>
            <a:endParaRPr lang="ja-JP" altLang="en-US"/>
          </a:p>
        </p:txBody>
      </p:sp>
    </p:spTree>
    <p:extLst>
      <p:ext uri="{BB962C8B-B14F-4D97-AF65-F5344CB8AC3E}">
        <p14:creationId xmlns:p14="http://schemas.microsoft.com/office/powerpoint/2010/main" val="23454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4712053B-A7A0-4E36-8705-6A452C67EC05}" type="slidenum">
              <a:rPr lang="ja-JP" altLang="en-US"/>
              <a:pPr/>
              <a:t>‹#›</a:t>
            </a:fld>
            <a:endParaRPr lang="ja-JP" altLang="en-US"/>
          </a:p>
        </p:txBody>
      </p:sp>
    </p:spTree>
    <p:extLst>
      <p:ext uri="{BB962C8B-B14F-4D97-AF65-F5344CB8AC3E}">
        <p14:creationId xmlns:p14="http://schemas.microsoft.com/office/powerpoint/2010/main" val="255397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3B15E06F-9C0A-42F2-A568-36F38970F23B}" type="slidenum">
              <a:rPr lang="ja-JP" altLang="en-US"/>
              <a:pPr/>
              <a:t>‹#›</a:t>
            </a:fld>
            <a:endParaRPr lang="ja-JP" altLang="en-US"/>
          </a:p>
        </p:txBody>
      </p:sp>
    </p:spTree>
    <p:extLst>
      <p:ext uri="{BB962C8B-B14F-4D97-AF65-F5344CB8AC3E}">
        <p14:creationId xmlns:p14="http://schemas.microsoft.com/office/powerpoint/2010/main" val="1234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6"/>
          <p:cNvSpPr>
            <a:spLocks noGrp="1"/>
          </p:cNvSpPr>
          <p:nvPr>
            <p:ph type="dt" sz="half" idx="10"/>
          </p:nvPr>
        </p:nvSpPr>
        <p:spPr/>
        <p:txBody>
          <a:bodyPr/>
          <a:lstStyle>
            <a:lvl1pPr eaLnBrk="0" hangingPunct="0">
              <a:defRPr/>
            </a:lvl1pPr>
          </a:lstStyle>
          <a:p>
            <a:pPr>
              <a:defRPr/>
            </a:pPr>
            <a:endParaRPr lang="ja-JP" altLang="en-US"/>
          </a:p>
        </p:txBody>
      </p:sp>
      <p:sp>
        <p:nvSpPr>
          <p:cNvPr id="5" name="フッター プレースホルダー 7"/>
          <p:cNvSpPr>
            <a:spLocks noGrp="1"/>
          </p:cNvSpPr>
          <p:nvPr>
            <p:ph type="ftr" sz="quarter" idx="11"/>
          </p:nvPr>
        </p:nvSpPr>
        <p:spPr/>
        <p:txBody>
          <a:bodyPr/>
          <a:lstStyle>
            <a:lvl1pPr eaLnBrk="0" hangingPunct="0">
              <a:defRPr/>
            </a:lvl1pPr>
          </a:lstStyle>
          <a:p>
            <a:pPr>
              <a:defRPr/>
            </a:pPr>
            <a:endParaRPr lang="ja-JP" altLang="en-US"/>
          </a:p>
        </p:txBody>
      </p:sp>
      <p:sp>
        <p:nvSpPr>
          <p:cNvPr id="6" name="Rectangle 6"/>
          <p:cNvSpPr>
            <a:spLocks noGrp="1" noChangeArrowheads="1"/>
          </p:cNvSpPr>
          <p:nvPr>
            <p:ph type="sldNum" sz="quarter" idx="12"/>
          </p:nvPr>
        </p:nvSpPr>
        <p:spPr>
          <a:xfrm>
            <a:off x="7689850" y="6483350"/>
            <a:ext cx="2311400" cy="476250"/>
          </a:xfrm>
        </p:spPr>
        <p:txBody>
          <a:bodyPr/>
          <a:lstStyle>
            <a:lvl1pPr eaLnBrk="0" hangingPunct="0">
              <a:defRPr/>
            </a:lvl1pPr>
          </a:lstStyle>
          <a:p>
            <a:fld id="{2083F911-079C-4A52-B6DF-0DE68096136D}" type="slidenum">
              <a:rPr lang="ja-JP" altLang="en-US"/>
              <a:pPr/>
              <a:t>‹#›</a:t>
            </a:fld>
            <a:endParaRPr lang="ja-JP" altLang="en-US"/>
          </a:p>
        </p:txBody>
      </p:sp>
    </p:spTree>
    <p:extLst>
      <p:ext uri="{BB962C8B-B14F-4D97-AF65-F5344CB8AC3E}">
        <p14:creationId xmlns:p14="http://schemas.microsoft.com/office/powerpoint/2010/main" val="303324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endParaRPr lang="ja-JP" altLang="en-US" sz="1800">
              <a:solidFill>
                <a:srgbClr val="000000"/>
              </a:solidFill>
              <a:ea typeface="ＭＳ Ｐゴシック" panose="020B0600070205080204" pitchFamily="50" charset="-128"/>
            </a:endParaRPr>
          </a:p>
        </p:txBody>
      </p:sp>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0" y="6524625"/>
            <a:ext cx="3643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r>
              <a:rPr lang="en-US" altLang="ja-JP" sz="1200" i="1">
                <a:solidFill>
                  <a:srgbClr val="FFFFFF"/>
                </a:solidFill>
                <a:latin typeface="Times New Roman" panose="02020603050405020304" pitchFamily="18" charset="0"/>
                <a:ea typeface="ＭＳ Ｐゴシック" panose="020B0600070205080204" pitchFamily="50" charset="-128"/>
              </a:rPr>
              <a:t>Ministry of Land, Infrastructure, Transport and Tourism</a:t>
            </a:r>
          </a:p>
        </p:txBody>
      </p:sp>
      <p:sp>
        <p:nvSpPr>
          <p:cNvPr id="3074" name="Rectangle 2"/>
          <p:cNvSpPr>
            <a:spLocks noGrp="1" noChangeArrowheads="1"/>
          </p:cNvSpPr>
          <p:nvPr>
            <p:ph type="ctrTitle"/>
          </p:nvPr>
        </p:nvSpPr>
        <p:spPr>
          <a:xfrm>
            <a:off x="1754187" y="213367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10" name="Rectangle 6"/>
          <p:cNvSpPr>
            <a:spLocks noGrp="1" noChangeArrowheads="1"/>
          </p:cNvSpPr>
          <p:nvPr>
            <p:ph type="sldNum" sz="quarter" idx="12"/>
          </p:nvPr>
        </p:nvSpPr>
        <p:spPr>
          <a:xfrm>
            <a:off x="7099300" y="6245225"/>
            <a:ext cx="2311400" cy="476250"/>
          </a:xfrm>
        </p:spPr>
        <p:txBody>
          <a:bodyPr/>
          <a:lstStyle>
            <a:lvl1pPr eaLnBrk="0" hangingPunct="0">
              <a:defRPr>
                <a:solidFill>
                  <a:srgbClr val="898989"/>
                </a:solidFill>
              </a:defRPr>
            </a:lvl1pPr>
          </a:lstStyle>
          <a:p>
            <a:fld id="{0EC60281-F88A-4DCF-A02C-C74F291D56DD}" type="slidenum">
              <a:rPr lang="ja-JP" altLang="en-US"/>
              <a:pPr/>
              <a:t>‹#›</a:t>
            </a:fld>
            <a:endParaRPr lang="ja-JP" altLang="en-US"/>
          </a:p>
        </p:txBody>
      </p:sp>
    </p:spTree>
    <p:extLst>
      <p:ext uri="{BB962C8B-B14F-4D97-AF65-F5344CB8AC3E}">
        <p14:creationId xmlns:p14="http://schemas.microsoft.com/office/powerpoint/2010/main" val="324086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55BCED98-0070-47CC-929A-F173949B4093}" type="slidenum">
              <a:rPr lang="ja-JP" altLang="en-US"/>
              <a:pPr/>
              <a:t>‹#›</a:t>
            </a:fld>
            <a:endParaRPr lang="ja-JP" altLang="en-US"/>
          </a:p>
        </p:txBody>
      </p:sp>
    </p:spTree>
    <p:extLst>
      <p:ext uri="{BB962C8B-B14F-4D97-AF65-F5344CB8AC3E}">
        <p14:creationId xmlns:p14="http://schemas.microsoft.com/office/powerpoint/2010/main" val="161208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7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AE9D29EF-E1AC-435D-9087-E178A298B236}" type="slidenum">
              <a:rPr lang="ja-JP" altLang="en-US"/>
              <a:pPr/>
              <a:t>‹#›</a:t>
            </a:fld>
            <a:endParaRPr lang="ja-JP" altLang="en-US"/>
          </a:p>
        </p:txBody>
      </p:sp>
    </p:spTree>
    <p:extLst>
      <p:ext uri="{BB962C8B-B14F-4D97-AF65-F5344CB8AC3E}">
        <p14:creationId xmlns:p14="http://schemas.microsoft.com/office/powerpoint/2010/main" val="70051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E678B61F-0F33-475A-BAE4-50272B11F3B7}" type="slidenum">
              <a:rPr lang="ja-JP" altLang="en-US"/>
              <a:pPr/>
              <a:t>‹#›</a:t>
            </a:fld>
            <a:endParaRPr lang="ja-JP" altLang="en-US"/>
          </a:p>
        </p:txBody>
      </p:sp>
    </p:spTree>
    <p:extLst>
      <p:ext uri="{BB962C8B-B14F-4D97-AF65-F5344CB8AC3E}">
        <p14:creationId xmlns:p14="http://schemas.microsoft.com/office/powerpoint/2010/main" val="278945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5CA8F946-F916-4B18-BD7D-B94B96CCA8D1}" type="slidenum">
              <a:rPr lang="ja-JP" altLang="en-US"/>
              <a:pPr/>
              <a:t>‹#›</a:t>
            </a:fld>
            <a:endParaRPr lang="ja-JP" altLang="en-US"/>
          </a:p>
        </p:txBody>
      </p:sp>
    </p:spTree>
    <p:extLst>
      <p:ext uri="{BB962C8B-B14F-4D97-AF65-F5344CB8AC3E}">
        <p14:creationId xmlns:p14="http://schemas.microsoft.com/office/powerpoint/2010/main" val="365473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8"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6"/>
          <p:cNvSpPr>
            <a:spLocks noGrp="1" noChangeArrowheads="1"/>
          </p:cNvSpPr>
          <p:nvPr>
            <p:ph type="sldNum" sz="quarter" idx="12"/>
          </p:nvPr>
        </p:nvSpPr>
        <p:spPr/>
        <p:txBody>
          <a:bodyPr/>
          <a:lstStyle>
            <a:lvl1pPr eaLnBrk="0" hangingPunct="0">
              <a:defRPr>
                <a:solidFill>
                  <a:srgbClr val="898989"/>
                </a:solidFill>
              </a:defRPr>
            </a:lvl1pPr>
          </a:lstStyle>
          <a:p>
            <a:fld id="{B5810536-9D15-4F31-AE8E-0F2814048BF1}" type="slidenum">
              <a:rPr lang="ja-JP" altLang="en-US"/>
              <a:pPr/>
              <a:t>‹#›</a:t>
            </a:fld>
            <a:endParaRPr lang="ja-JP" altLang="en-US"/>
          </a:p>
        </p:txBody>
      </p:sp>
    </p:spTree>
    <p:extLst>
      <p:ext uri="{BB962C8B-B14F-4D97-AF65-F5344CB8AC3E}">
        <p14:creationId xmlns:p14="http://schemas.microsoft.com/office/powerpoint/2010/main" val="239321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6"/>
          <p:cNvSpPr>
            <a:spLocks noGrp="1" noChangeArrowheads="1"/>
          </p:cNvSpPr>
          <p:nvPr>
            <p:ph type="sldNum" sz="quarter" idx="12"/>
          </p:nvPr>
        </p:nvSpPr>
        <p:spPr/>
        <p:txBody>
          <a:bodyPr/>
          <a:lstStyle>
            <a:lvl1pPr eaLnBrk="0" hangingPunct="0">
              <a:defRPr>
                <a:solidFill>
                  <a:srgbClr val="898989"/>
                </a:solidFill>
              </a:defRPr>
            </a:lvl1pPr>
          </a:lstStyle>
          <a:p>
            <a:fld id="{54F08556-5264-4784-92FD-AD4BE2CE9A31}" type="slidenum">
              <a:rPr lang="ja-JP" altLang="en-US"/>
              <a:pPr/>
              <a:t>‹#›</a:t>
            </a:fld>
            <a:endParaRPr lang="ja-JP" altLang="en-US"/>
          </a:p>
        </p:txBody>
      </p:sp>
    </p:spTree>
    <p:extLst>
      <p:ext uri="{BB962C8B-B14F-4D97-AF65-F5344CB8AC3E}">
        <p14:creationId xmlns:p14="http://schemas.microsoft.com/office/powerpoint/2010/main" val="362042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3"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4" name="Rectangle 6"/>
          <p:cNvSpPr>
            <a:spLocks noGrp="1" noChangeArrowheads="1"/>
          </p:cNvSpPr>
          <p:nvPr>
            <p:ph type="sldNum" sz="quarter" idx="12"/>
          </p:nvPr>
        </p:nvSpPr>
        <p:spPr/>
        <p:txBody>
          <a:bodyPr/>
          <a:lstStyle>
            <a:lvl1pPr eaLnBrk="0" hangingPunct="0">
              <a:defRPr>
                <a:solidFill>
                  <a:srgbClr val="898989"/>
                </a:solidFill>
              </a:defRPr>
            </a:lvl1pPr>
          </a:lstStyle>
          <a:p>
            <a:fld id="{7975B3F2-FAB7-4500-BD88-CF08267D6D05}" type="slidenum">
              <a:rPr lang="ja-JP" altLang="en-US"/>
              <a:pPr/>
              <a:t>‹#›</a:t>
            </a:fld>
            <a:endParaRPr lang="ja-JP" altLang="en-US"/>
          </a:p>
        </p:txBody>
      </p:sp>
    </p:spTree>
    <p:extLst>
      <p:ext uri="{BB962C8B-B14F-4D97-AF65-F5344CB8AC3E}">
        <p14:creationId xmlns:p14="http://schemas.microsoft.com/office/powerpoint/2010/main" val="222852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6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DA7F2FAD-A25E-4C3C-9F33-610EEC92B644}" type="slidenum">
              <a:rPr lang="ja-JP" altLang="en-US"/>
              <a:pPr/>
              <a:t>‹#›</a:t>
            </a:fld>
            <a:endParaRPr lang="ja-JP" altLang="en-US"/>
          </a:p>
        </p:txBody>
      </p:sp>
    </p:spTree>
    <p:extLst>
      <p:ext uri="{BB962C8B-B14F-4D97-AF65-F5344CB8AC3E}">
        <p14:creationId xmlns:p14="http://schemas.microsoft.com/office/powerpoint/2010/main" val="50834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7" name="Rectangle 6"/>
          <p:cNvSpPr>
            <a:spLocks noGrp="1" noChangeArrowheads="1"/>
          </p:cNvSpPr>
          <p:nvPr>
            <p:ph type="sldNum" sz="quarter" idx="12"/>
          </p:nvPr>
        </p:nvSpPr>
        <p:spPr/>
        <p:txBody>
          <a:bodyPr/>
          <a:lstStyle>
            <a:lvl1pPr eaLnBrk="0" hangingPunct="0">
              <a:defRPr>
                <a:solidFill>
                  <a:srgbClr val="898989"/>
                </a:solidFill>
              </a:defRPr>
            </a:lvl1pPr>
          </a:lstStyle>
          <a:p>
            <a:fld id="{F51318B9-3D6D-41DD-9AF2-0011FC8653EA}" type="slidenum">
              <a:rPr lang="ja-JP" altLang="en-US"/>
              <a:pPr/>
              <a:t>‹#›</a:t>
            </a:fld>
            <a:endParaRPr lang="ja-JP" altLang="en-US"/>
          </a:p>
        </p:txBody>
      </p:sp>
    </p:spTree>
    <p:extLst>
      <p:ext uri="{BB962C8B-B14F-4D97-AF65-F5344CB8AC3E}">
        <p14:creationId xmlns:p14="http://schemas.microsoft.com/office/powerpoint/2010/main" val="395937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F661190C-9949-4CF1-8FE6-A025366AA484}" type="slidenum">
              <a:rPr lang="ja-JP" altLang="en-US"/>
              <a:pPr/>
              <a:t>‹#›</a:t>
            </a:fld>
            <a:endParaRPr lang="ja-JP" altLang="en-US"/>
          </a:p>
        </p:txBody>
      </p:sp>
    </p:spTree>
    <p:extLst>
      <p:ext uri="{BB962C8B-B14F-4D97-AF65-F5344CB8AC3E}">
        <p14:creationId xmlns:p14="http://schemas.microsoft.com/office/powerpoint/2010/main" val="272086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B231E987-6616-4D59-87DA-A1C107D66200}" type="slidenum">
              <a:rPr lang="ja-JP" altLang="en-US"/>
              <a:pPr/>
              <a:t>‹#›</a:t>
            </a:fld>
            <a:endParaRPr lang="ja-JP" altLang="en-US"/>
          </a:p>
        </p:txBody>
      </p:sp>
    </p:spTree>
    <p:extLst>
      <p:ext uri="{BB962C8B-B14F-4D97-AF65-F5344CB8AC3E}">
        <p14:creationId xmlns:p14="http://schemas.microsoft.com/office/powerpoint/2010/main" val="286687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endParaRPr lang="ja-JP" altLang="en-US" sz="1800">
              <a:solidFill>
                <a:srgbClr val="000000"/>
              </a:solidFill>
              <a:ea typeface="ＭＳ Ｐゴシック" panose="020B0600070205080204" pitchFamily="50" charset="-128"/>
            </a:endParaRPr>
          </a:p>
        </p:txBody>
      </p:sp>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0" y="6524625"/>
            <a:ext cx="3643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50" charset="-128"/>
              </a:defRPr>
            </a:lvl1pPr>
            <a:lvl2pPr marL="742950" indent="-285750">
              <a:defRPr kumimoji="1" sz="2400">
                <a:solidFill>
                  <a:schemeClr val="tx1"/>
                </a:solidFill>
                <a:latin typeface="Arial" panose="020B0604020202020204" pitchFamily="34" charset="0"/>
                <a:ea typeface="HG丸ｺﾞｼｯｸM-PRO" panose="020F0600000000000000" pitchFamily="50" charset="-128"/>
              </a:defRPr>
            </a:lvl2pPr>
            <a:lvl3pPr marL="1143000" indent="-228600">
              <a:defRPr kumimoji="1" sz="2400">
                <a:solidFill>
                  <a:schemeClr val="tx1"/>
                </a:solidFill>
                <a:latin typeface="Arial" panose="020B0604020202020204" pitchFamily="34" charset="0"/>
                <a:ea typeface="HG丸ｺﾞｼｯｸM-PRO" panose="020F0600000000000000" pitchFamily="50" charset="-128"/>
              </a:defRPr>
            </a:lvl3pPr>
            <a:lvl4pPr marL="1600200" indent="-228600">
              <a:defRPr kumimoji="1" sz="2400">
                <a:solidFill>
                  <a:schemeClr val="tx1"/>
                </a:solidFill>
                <a:latin typeface="Arial" panose="020B0604020202020204" pitchFamily="34" charset="0"/>
                <a:ea typeface="HG丸ｺﾞｼｯｸM-PRO" panose="020F0600000000000000" pitchFamily="50" charset="-128"/>
              </a:defRPr>
            </a:lvl4pPr>
            <a:lvl5pPr marL="2057400" indent="-228600">
              <a:defRPr kumimoji="1" sz="24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r>
              <a:rPr lang="en-US" altLang="ja-JP" sz="1200" i="1">
                <a:solidFill>
                  <a:srgbClr val="FFFFFF"/>
                </a:solidFill>
                <a:latin typeface="Times New Roman" panose="02020603050405020304" pitchFamily="18" charset="0"/>
                <a:ea typeface="ＭＳ Ｐゴシック" panose="020B0600070205080204" pitchFamily="50" charset="-128"/>
              </a:rPr>
              <a:t>Ministry of Land, Infrastructure, Transport and Tourism</a:t>
            </a:r>
          </a:p>
        </p:txBody>
      </p:sp>
      <p:sp>
        <p:nvSpPr>
          <p:cNvPr id="3074" name="Rectangle 2"/>
          <p:cNvSpPr>
            <a:spLocks noGrp="1" noChangeArrowheads="1"/>
          </p:cNvSpPr>
          <p:nvPr>
            <p:ph type="ctrTitle"/>
          </p:nvPr>
        </p:nvSpPr>
        <p:spPr>
          <a:xfrm>
            <a:off x="1754187" y="213367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9"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10" name="Rectangle 6"/>
          <p:cNvSpPr>
            <a:spLocks noGrp="1" noChangeArrowheads="1"/>
          </p:cNvSpPr>
          <p:nvPr>
            <p:ph type="sldNum" sz="quarter" idx="12"/>
          </p:nvPr>
        </p:nvSpPr>
        <p:spPr>
          <a:xfrm>
            <a:off x="7099300" y="6245225"/>
            <a:ext cx="2311400" cy="476250"/>
          </a:xfrm>
        </p:spPr>
        <p:txBody>
          <a:bodyPr/>
          <a:lstStyle>
            <a:lvl1pPr eaLnBrk="0" hangingPunct="0">
              <a:defRPr>
                <a:solidFill>
                  <a:srgbClr val="898989"/>
                </a:solidFill>
              </a:defRPr>
            </a:lvl1pPr>
          </a:lstStyle>
          <a:p>
            <a:fld id="{8063722D-EA6E-44E3-8C03-CDD561470018}" type="slidenum">
              <a:rPr lang="ja-JP" altLang="en-US"/>
              <a:pPr/>
              <a:t>‹#›</a:t>
            </a:fld>
            <a:endParaRPr lang="ja-JP" altLang="en-US"/>
          </a:p>
        </p:txBody>
      </p:sp>
    </p:spTree>
    <p:extLst>
      <p:ext uri="{BB962C8B-B14F-4D97-AF65-F5344CB8AC3E}">
        <p14:creationId xmlns:p14="http://schemas.microsoft.com/office/powerpoint/2010/main" val="119235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D1818D9F-2018-4FDC-99F4-097821EA3814}" type="slidenum">
              <a:rPr lang="ja-JP" altLang="en-US"/>
              <a:pPr/>
              <a:t>‹#›</a:t>
            </a:fld>
            <a:endParaRPr lang="ja-JP" altLang="en-US"/>
          </a:p>
        </p:txBody>
      </p:sp>
    </p:spTree>
    <p:extLst>
      <p:ext uri="{BB962C8B-B14F-4D97-AF65-F5344CB8AC3E}">
        <p14:creationId xmlns:p14="http://schemas.microsoft.com/office/powerpoint/2010/main" val="70004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7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eaLnBrk="0" hangingPunct="0">
              <a:defRPr>
                <a:solidFill>
                  <a:prstClr val="black">
                    <a:tint val="75000"/>
                  </a:prstClr>
                </a:solidFill>
              </a:defRPr>
            </a:lvl1pPr>
          </a:lstStyle>
          <a:p>
            <a:pPr>
              <a:defRPr/>
            </a:pPr>
            <a:endParaRPr lang="ja-JP" altLang="en-US"/>
          </a:p>
        </p:txBody>
      </p:sp>
      <p:sp>
        <p:nvSpPr>
          <p:cNvPr id="5" name="Rectangle 5"/>
          <p:cNvSpPr>
            <a:spLocks noGrp="1" noChangeArrowheads="1"/>
          </p:cNvSpPr>
          <p:nvPr>
            <p:ph type="ftr" sz="quarter" idx="11"/>
          </p:nvPr>
        </p:nvSpPr>
        <p:spPr/>
        <p:txBody>
          <a:bodyPr/>
          <a:lstStyle>
            <a:lvl1pPr eaLnBrk="0" hangingPunct="0">
              <a:defRPr>
                <a:solidFill>
                  <a:prstClr val="black">
                    <a:tint val="75000"/>
                  </a:prstClr>
                </a:solidFill>
              </a:defRPr>
            </a:lvl1pPr>
          </a:lstStyle>
          <a:p>
            <a:pPr>
              <a:defRPr/>
            </a:pPr>
            <a:endParaRPr lang="ja-JP" altLang="en-US"/>
          </a:p>
        </p:txBody>
      </p:sp>
      <p:sp>
        <p:nvSpPr>
          <p:cNvPr id="6" name="Rectangle 6"/>
          <p:cNvSpPr>
            <a:spLocks noGrp="1" noChangeArrowheads="1"/>
          </p:cNvSpPr>
          <p:nvPr>
            <p:ph type="sldNum" sz="quarter" idx="12"/>
          </p:nvPr>
        </p:nvSpPr>
        <p:spPr/>
        <p:txBody>
          <a:bodyPr/>
          <a:lstStyle>
            <a:lvl1pPr eaLnBrk="0" hangingPunct="0">
              <a:defRPr>
                <a:solidFill>
                  <a:srgbClr val="898989"/>
                </a:solidFill>
              </a:defRPr>
            </a:lvl1pPr>
          </a:lstStyle>
          <a:p>
            <a:fld id="{ABA513AF-C00D-44E2-8BA5-7D0E87F8A48D}" type="slidenum">
              <a:rPr lang="ja-JP" altLang="en-US"/>
              <a:pPr/>
              <a:t>‹#›</a:t>
            </a:fld>
            <a:endParaRPr lang="ja-JP" altLang="en-US"/>
          </a:p>
        </p:txBody>
      </p:sp>
    </p:spTree>
    <p:extLst>
      <p:ext uri="{BB962C8B-B14F-4D97-AF65-F5344CB8AC3E}">
        <p14:creationId xmlns:p14="http://schemas.microsoft.com/office/powerpoint/2010/main" val="66376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theme/theme1.xml" Type="http://schemas.openxmlformats.org/officeDocument/2006/relationships/theme"/><Relationship Id="rId16" Target="../media/image1.png" Type="http://schemas.openxmlformats.org/officeDocument/2006/relationships/image"/><Relationship Id="rId17" Target="../media/image2.png" Type="http://schemas.openxmlformats.org/officeDocument/2006/relationships/image"/><Relationship Id="rId18" Target="../media/image3.png" Type="http://schemas.openxmlformats.org/officeDocument/2006/relationships/image"/><Relationship Id="rId19"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5.xml" Type="http://schemas.openxmlformats.org/officeDocument/2006/relationships/slideLayout"/><Relationship Id="rId10" Target="../slideLayouts/slideLayout24.xml" Type="http://schemas.openxmlformats.org/officeDocument/2006/relationships/slideLayout"/><Relationship Id="rId11" Target="../slideLayouts/slideLayout25.xml" Type="http://schemas.openxmlformats.org/officeDocument/2006/relationships/slideLayout"/><Relationship Id="rId12" Target="../theme/theme2.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16.xml" Type="http://schemas.openxmlformats.org/officeDocument/2006/relationships/slideLayout"/><Relationship Id="rId3" Target="../slideLayouts/slideLayout17.xml" Type="http://schemas.openxmlformats.org/officeDocument/2006/relationships/slideLayout"/><Relationship Id="rId4" Target="../slideLayouts/slideLayout18.xml" Type="http://schemas.openxmlformats.org/officeDocument/2006/relationships/slideLayout"/><Relationship Id="rId5" Target="../slideLayouts/slideLayout19.xml" Type="http://schemas.openxmlformats.org/officeDocument/2006/relationships/slideLayout"/><Relationship Id="rId6" Target="../slideLayouts/slideLayout20.xml" Type="http://schemas.openxmlformats.org/officeDocument/2006/relationships/slideLayout"/><Relationship Id="rId7" Target="../slideLayouts/slideLayout21.xml" Type="http://schemas.openxmlformats.org/officeDocument/2006/relationships/slideLayout"/><Relationship Id="rId8" Target="../slideLayouts/slideLayout22.xml" Type="http://schemas.openxmlformats.org/officeDocument/2006/relationships/slideLayout"/><Relationship Id="rId9" Target="../slideLayouts/slideLayout23.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6.xml" Type="http://schemas.openxmlformats.org/officeDocument/2006/relationships/slideLayout"/><Relationship Id="rId10" Target="../slideLayouts/slideLayout35.xml" Type="http://schemas.openxmlformats.org/officeDocument/2006/relationships/slideLayout"/><Relationship Id="rId11" Target="../slideLayouts/slideLayout36.xml" Type="http://schemas.openxmlformats.org/officeDocument/2006/relationships/slideLayout"/><Relationship Id="rId12" Target="../slideLayouts/slideLayout37.xml" Type="http://schemas.openxmlformats.org/officeDocument/2006/relationships/slideLayout"/><Relationship Id="rId13" Target="../theme/theme3.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27.xml" Type="http://schemas.openxmlformats.org/officeDocument/2006/relationships/slideLayout"/><Relationship Id="rId3" Target="../slideLayouts/slideLayout28.xml" Type="http://schemas.openxmlformats.org/officeDocument/2006/relationships/slideLayout"/><Relationship Id="rId4" Target="../slideLayouts/slideLayout29.xml" Type="http://schemas.openxmlformats.org/officeDocument/2006/relationships/slideLayout"/><Relationship Id="rId5" Target="../slideLayouts/slideLayout30.xml" Type="http://schemas.openxmlformats.org/officeDocument/2006/relationships/slideLayout"/><Relationship Id="rId6" Target="../slideLayouts/slideLayout31.xml" Type="http://schemas.openxmlformats.org/officeDocument/2006/relationships/slideLayout"/><Relationship Id="rId7" Target="../slideLayouts/slideLayout32.xml" Type="http://schemas.openxmlformats.org/officeDocument/2006/relationships/slideLayout"/><Relationship Id="rId8" Target="../slideLayouts/slideLayout33.xml" Type="http://schemas.openxmlformats.org/officeDocument/2006/relationships/slideLayout"/><Relationship Id="rId9" Target="../slideLayouts/slideLayout34.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38.xml" Type="http://schemas.openxmlformats.org/officeDocument/2006/relationships/slideLayout"/><Relationship Id="rId10" Target="../slideLayouts/slideLayout47.xml" Type="http://schemas.openxmlformats.org/officeDocument/2006/relationships/slideLayout"/><Relationship Id="rId11" Target="../slideLayouts/slideLayout48.xml" Type="http://schemas.openxmlformats.org/officeDocument/2006/relationships/slideLayout"/><Relationship Id="rId12" Target="../slideLayouts/slideLayout49.xml" Type="http://schemas.openxmlformats.org/officeDocument/2006/relationships/slideLayout"/><Relationship Id="rId13" Target="../theme/theme4.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39.xml" Type="http://schemas.openxmlformats.org/officeDocument/2006/relationships/slideLayout"/><Relationship Id="rId3" Target="../slideLayouts/slideLayout40.xml" Type="http://schemas.openxmlformats.org/officeDocument/2006/relationships/slideLayout"/><Relationship Id="rId4" Target="../slideLayouts/slideLayout41.xml" Type="http://schemas.openxmlformats.org/officeDocument/2006/relationships/slideLayout"/><Relationship Id="rId5" Target="../slideLayouts/slideLayout42.xml" Type="http://schemas.openxmlformats.org/officeDocument/2006/relationships/slideLayout"/><Relationship Id="rId6" Target="../slideLayouts/slideLayout43.xml" Type="http://schemas.openxmlformats.org/officeDocument/2006/relationships/slideLayout"/><Relationship Id="rId7" Target="../slideLayouts/slideLayout44.xml" Type="http://schemas.openxmlformats.org/officeDocument/2006/relationships/slideLayout"/><Relationship Id="rId8" Target="../slideLayouts/slideLayout45.xml" Type="http://schemas.openxmlformats.org/officeDocument/2006/relationships/slideLayout"/><Relationship Id="rId9" Target="../slideLayouts/slideLayout46.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50.xml" Type="http://schemas.openxmlformats.org/officeDocument/2006/relationships/slideLayout"/><Relationship Id="rId10" Target="../slideLayouts/slideLayout59.xml" Type="http://schemas.openxmlformats.org/officeDocument/2006/relationships/slideLayout"/><Relationship Id="rId11" Target="../slideLayouts/slideLayout60.xml" Type="http://schemas.openxmlformats.org/officeDocument/2006/relationships/slideLayout"/><Relationship Id="rId12" Target="../slideLayouts/slideLayout61.xml" Type="http://schemas.openxmlformats.org/officeDocument/2006/relationships/slideLayout"/><Relationship Id="rId13" Target="../theme/theme5.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51.xml" Type="http://schemas.openxmlformats.org/officeDocument/2006/relationships/slideLayout"/><Relationship Id="rId3" Target="../slideLayouts/slideLayout52.xml" Type="http://schemas.openxmlformats.org/officeDocument/2006/relationships/slideLayout"/><Relationship Id="rId4" Target="../slideLayouts/slideLayout53.xml" Type="http://schemas.openxmlformats.org/officeDocument/2006/relationships/slideLayout"/><Relationship Id="rId5" Target="../slideLayouts/slideLayout54.xml" Type="http://schemas.openxmlformats.org/officeDocument/2006/relationships/slideLayout"/><Relationship Id="rId6" Target="../slideLayouts/slideLayout55.xml" Type="http://schemas.openxmlformats.org/officeDocument/2006/relationships/slideLayout"/><Relationship Id="rId7" Target="../slideLayouts/slideLayout56.xml" Type="http://schemas.openxmlformats.org/officeDocument/2006/relationships/slideLayout"/><Relationship Id="rId8" Target="../slideLayouts/slideLayout57.xml" Type="http://schemas.openxmlformats.org/officeDocument/2006/relationships/slideLayout"/><Relationship Id="rId9" Target="../slideLayouts/slideLayout58.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62.xml" Type="http://schemas.openxmlformats.org/officeDocument/2006/relationships/slideLayout"/><Relationship Id="rId10" Target="../slideLayouts/slideLayout71.xml" Type="http://schemas.openxmlformats.org/officeDocument/2006/relationships/slideLayout"/><Relationship Id="rId11" Target="../slideLayouts/slideLayout72.xml" Type="http://schemas.openxmlformats.org/officeDocument/2006/relationships/slideLayout"/><Relationship Id="rId12" Target="../slideLayouts/slideLayout73.xml" Type="http://schemas.openxmlformats.org/officeDocument/2006/relationships/slideLayout"/><Relationship Id="rId13" Target="../theme/theme6.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63.xml" Type="http://schemas.openxmlformats.org/officeDocument/2006/relationships/slideLayout"/><Relationship Id="rId3" Target="../slideLayouts/slideLayout64.xml" Type="http://schemas.openxmlformats.org/officeDocument/2006/relationships/slideLayout"/><Relationship Id="rId4" Target="../slideLayouts/slideLayout65.xml" Type="http://schemas.openxmlformats.org/officeDocument/2006/relationships/slideLayout"/><Relationship Id="rId5" Target="../slideLayouts/slideLayout66.xml" Type="http://schemas.openxmlformats.org/officeDocument/2006/relationships/slideLayout"/><Relationship Id="rId6" Target="../slideLayouts/slideLayout67.xml" Type="http://schemas.openxmlformats.org/officeDocument/2006/relationships/slideLayout"/><Relationship Id="rId7" Target="../slideLayouts/slideLayout68.xml" Type="http://schemas.openxmlformats.org/officeDocument/2006/relationships/slideLayout"/><Relationship Id="rId8" Target="../slideLayouts/slideLayout69.xml" Type="http://schemas.openxmlformats.org/officeDocument/2006/relationships/slideLayout"/><Relationship Id="rId9" Target="../slideLayouts/slideLayout70.xml" Type="http://schemas.openxmlformats.org/officeDocument/2006/relationships/slideLayout"/></Relationships>
</file>

<file path=ppt/slideMasters/_rels/slideMaster7.xml.rels><?xml version="1.0" encoding="UTF-8" standalone="yes"?><Relationships xmlns="http://schemas.openxmlformats.org/package/2006/relationships"><Relationship Id="rId1" Target="../slideLayouts/slideLayout74.xml" Type="http://schemas.openxmlformats.org/officeDocument/2006/relationships/slideLayout"/><Relationship Id="rId10" Target="../slideLayouts/slideLayout83.xml" Type="http://schemas.openxmlformats.org/officeDocument/2006/relationships/slideLayout"/><Relationship Id="rId11" Target="../slideLayouts/slideLayout84.xml" Type="http://schemas.openxmlformats.org/officeDocument/2006/relationships/slideLayout"/><Relationship Id="rId12" Target="../slideLayouts/slideLayout85.xml" Type="http://schemas.openxmlformats.org/officeDocument/2006/relationships/slideLayout"/><Relationship Id="rId13" Target="../theme/theme7.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75.xml" Type="http://schemas.openxmlformats.org/officeDocument/2006/relationships/slideLayout"/><Relationship Id="rId3" Target="../slideLayouts/slideLayout76.xml" Type="http://schemas.openxmlformats.org/officeDocument/2006/relationships/slideLayout"/><Relationship Id="rId4" Target="../slideLayouts/slideLayout77.xml" Type="http://schemas.openxmlformats.org/officeDocument/2006/relationships/slideLayout"/><Relationship Id="rId5" Target="../slideLayouts/slideLayout78.xml" Type="http://schemas.openxmlformats.org/officeDocument/2006/relationships/slideLayout"/><Relationship Id="rId6" Target="../slideLayouts/slideLayout79.xml" Type="http://schemas.openxmlformats.org/officeDocument/2006/relationships/slideLayout"/><Relationship Id="rId7" Target="../slideLayouts/slideLayout80.xml" Type="http://schemas.openxmlformats.org/officeDocument/2006/relationships/slideLayout"/><Relationship Id="rId8" Target="../slideLayouts/slideLayout81.xml" Type="http://schemas.openxmlformats.org/officeDocument/2006/relationships/slideLayout"/><Relationship Id="rId9" Target="../slideLayouts/slideLayout82.xml" Type="http://schemas.openxmlformats.org/officeDocument/2006/relationships/slideLayout"/></Relationships>
</file>

<file path=ppt/slideMasters/_rels/slideMaster8.xml.rels><?xml version="1.0" encoding="UTF-8" standalone="yes"?><Relationships xmlns="http://schemas.openxmlformats.org/package/2006/relationships"><Relationship Id="rId1" Target="../slideLayouts/slideLayout86.xml" Type="http://schemas.openxmlformats.org/officeDocument/2006/relationships/slideLayout"/><Relationship Id="rId10" Target="../slideLayouts/slideLayout95.xml" Type="http://schemas.openxmlformats.org/officeDocument/2006/relationships/slideLayout"/><Relationship Id="rId11" Target="../slideLayouts/slideLayout96.xml" Type="http://schemas.openxmlformats.org/officeDocument/2006/relationships/slideLayout"/><Relationship Id="rId12" Target="../theme/theme8.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87.xml" Type="http://schemas.openxmlformats.org/officeDocument/2006/relationships/slideLayout"/><Relationship Id="rId3" Target="../slideLayouts/slideLayout88.xml" Type="http://schemas.openxmlformats.org/officeDocument/2006/relationships/slideLayout"/><Relationship Id="rId4" Target="../slideLayouts/slideLayout89.xml" Type="http://schemas.openxmlformats.org/officeDocument/2006/relationships/slideLayout"/><Relationship Id="rId5" Target="../slideLayouts/slideLayout90.xml" Type="http://schemas.openxmlformats.org/officeDocument/2006/relationships/slideLayout"/><Relationship Id="rId6" Target="../slideLayouts/slideLayout91.xml" Type="http://schemas.openxmlformats.org/officeDocument/2006/relationships/slideLayout"/><Relationship Id="rId7" Target="../slideLayouts/slideLayout92.xml" Type="http://schemas.openxmlformats.org/officeDocument/2006/relationships/slideLayout"/><Relationship Id="rId8" Target="../slideLayouts/slideLayout93.xml" Type="http://schemas.openxmlformats.org/officeDocument/2006/relationships/slideLayout"/><Relationship Id="rId9" Target="../slideLayouts/slideLayout94.xml" Type="http://schemas.openxmlformats.org/officeDocument/2006/relationships/slideLayout"/></Relationships>
</file>

<file path=ppt/slideMasters/_rels/slideMaster9.xml.rels><?xml version="1.0" encoding="UTF-8" standalone="yes"?><Relationships xmlns="http://schemas.openxmlformats.org/package/2006/relationships"><Relationship Id="rId1" Target="../slideLayouts/slideLayout97.xml" Type="http://schemas.openxmlformats.org/officeDocument/2006/relationships/slideLayout"/><Relationship Id="rId10" Target="../slideLayouts/slideLayout106.xml" Type="http://schemas.openxmlformats.org/officeDocument/2006/relationships/slideLayout"/><Relationship Id="rId11" Target="../slideLayouts/slideLayout107.xml" Type="http://schemas.openxmlformats.org/officeDocument/2006/relationships/slideLayout"/><Relationship Id="rId12" Target="../theme/theme9.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98.xml" Type="http://schemas.openxmlformats.org/officeDocument/2006/relationships/slideLayout"/><Relationship Id="rId3" Target="../slideLayouts/slideLayout99.xml" Type="http://schemas.openxmlformats.org/officeDocument/2006/relationships/slideLayout"/><Relationship Id="rId4" Target="../slideLayouts/slideLayout100.xml" Type="http://schemas.openxmlformats.org/officeDocument/2006/relationships/slideLayout"/><Relationship Id="rId5" Target="../slideLayouts/slideLayout101.xml" Type="http://schemas.openxmlformats.org/officeDocument/2006/relationships/slideLayout"/><Relationship Id="rId6" Target="../slideLayouts/slideLayout102.xml" Type="http://schemas.openxmlformats.org/officeDocument/2006/relationships/slideLayout"/><Relationship Id="rId7" Target="../slideLayouts/slideLayout103.xml" Type="http://schemas.openxmlformats.org/officeDocument/2006/relationships/slideLayout"/><Relationship Id="rId8" Target="../slideLayouts/slideLayout104.xml" Type="http://schemas.openxmlformats.org/officeDocument/2006/relationships/slideLayout"/><Relationship Id="rId9" Target="../slideLayouts/slideLayout105.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30" name="Rectangle 6"/>
          <p:cNvSpPr>
            <a:spLocks noGrp="1" noChangeArrowheads="1"/>
          </p:cNvSpPr>
          <p:nvPr>
            <p:ph type="sldNum" sz="quarter" idx="4"/>
          </p:nvPr>
        </p:nvSpPr>
        <p:spPr bwMode="auto">
          <a:xfrm>
            <a:off x="200472" y="6307364"/>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pitchFamily="50" charset="-128"/>
              </a:defRPr>
            </a:lvl1pPr>
          </a:lstStyle>
          <a:p>
            <a:fld id="{56C544B0-D36E-4CC9-B8E0-80B1A6DE9648}" type="slidenum">
              <a:rPr lang="ja-JP" altLang="en-US" smtClean="0"/>
              <a:pPr/>
              <a:t>‹#›</a:t>
            </a:fld>
            <a:endParaRPr lang="ja-JP" altLang="en-US"/>
          </a:p>
        </p:txBody>
      </p:sp>
      <p:grpSp>
        <p:nvGrpSpPr>
          <p:cNvPr id="4102" name="Group 18"/>
          <p:cNvGrpSpPr>
            <a:grpSpLocks/>
          </p:cNvGrpSpPr>
          <p:nvPr/>
        </p:nvGrpSpPr>
        <p:grpSpPr bwMode="auto">
          <a:xfrm>
            <a:off x="0" y="0"/>
            <a:ext cx="9906000" cy="546100"/>
            <a:chOff x="0" y="0"/>
            <a:chExt cx="5760" cy="344"/>
          </a:xfrm>
        </p:grpSpPr>
        <p:pic>
          <p:nvPicPr>
            <p:cNvPr id="4105" name="Picture 9"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6" name="Group 17"/>
            <p:cNvGrpSpPr>
              <a:grpSpLocks/>
            </p:cNvGrpSpPr>
            <p:nvPr userDrawn="1"/>
          </p:nvGrpSpPr>
          <p:grpSpPr bwMode="auto">
            <a:xfrm>
              <a:off x="0" y="0"/>
              <a:ext cx="5760" cy="318"/>
              <a:chOff x="0" y="0"/>
              <a:chExt cx="5760" cy="318"/>
            </a:xfrm>
          </p:grpSpPr>
          <p:pic>
            <p:nvPicPr>
              <p:cNvPr id="4107" name="Picture 11" descr="mlit_top"/>
              <p:cNvPicPr>
                <a:picLocks noChangeAspect="1" noChangeArrowheads="1"/>
              </p:cNvPicPr>
              <p:nvPr userDrawn="1"/>
            </p:nvPicPr>
            <p:blipFill>
              <a:blip r:embed="rId17">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6" descr="mlit_top"/>
              <p:cNvPicPr>
                <a:picLocks noChangeAspect="1" noChangeArrowheads="1"/>
              </p:cNvPicPr>
              <p:nvPr userDrawn="1"/>
            </p:nvPicPr>
            <p:blipFill>
              <a:blip r:embed="rId18">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0" descr="mlit_top"/>
              <p:cNvPicPr>
                <a:picLocks noChangeAspect="1" noChangeArrowheads="1"/>
              </p:cNvPicPr>
              <p:nvPr userDrawn="1"/>
            </p:nvPicPr>
            <p:blipFill>
              <a:blip r:embed="rId18">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103"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4104" name="Picture 14"/>
          <p:cNvPicPr>
            <a:picLocks noChangeAspect="1" noChangeArrowheads="1"/>
          </p:cNvPicPr>
          <p:nvPr/>
        </p:nvPicPr>
        <p:blipFill>
          <a:blip r:embed="rId19"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142" r:id="rId1"/>
    <p:sldLayoutId id="2147490143" r:id="rId2"/>
    <p:sldLayoutId id="2147490144" r:id="rId3"/>
    <p:sldLayoutId id="2147490145" r:id="rId4"/>
    <p:sldLayoutId id="2147490146" r:id="rId5"/>
    <p:sldLayoutId id="2147490147" r:id="rId6"/>
    <p:sldLayoutId id="2147490148" r:id="rId7"/>
    <p:sldLayoutId id="2147490149" r:id="rId8"/>
    <p:sldLayoutId id="2147490150" r:id="rId9"/>
    <p:sldLayoutId id="2147490151" r:id="rId10"/>
    <p:sldLayoutId id="2147490152" r:id="rId11"/>
    <p:sldLayoutId id="2147490127" r:id="rId12"/>
    <p:sldLayoutId id="2147490128" r:id="rId13"/>
    <p:sldLayoutId id="214749012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600" b="1">
                <a:solidFill>
                  <a:srgbClr val="002060"/>
                </a:solidFill>
                <a:latin typeface="Meiryo UI" panose="020B0604030504040204" pitchFamily="50" charset="-128"/>
                <a:ea typeface="Meiryo UI" panose="020B0604030504040204" pitchFamily="50" charset="-128"/>
              </a:defRPr>
            </a:lvl1pPr>
          </a:lstStyle>
          <a:p>
            <a:fld id="{A263E8C3-183F-4B68-B13D-4B1821DEB5AA}" type="slidenum">
              <a:rPr lang="en-US" altLang="ja-JP" smtClean="0"/>
              <a:pPr/>
              <a:t>‹#›</a:t>
            </a:fld>
            <a:endParaRPr lang="en-US" altLang="ja-JP"/>
          </a:p>
        </p:txBody>
      </p:sp>
      <p:grpSp>
        <p:nvGrpSpPr>
          <p:cNvPr id="5126" name="Group 18"/>
          <p:cNvGrpSpPr>
            <a:grpSpLocks/>
          </p:cNvGrpSpPr>
          <p:nvPr/>
        </p:nvGrpSpPr>
        <p:grpSpPr bwMode="auto">
          <a:xfrm>
            <a:off x="0" y="0"/>
            <a:ext cx="9906000" cy="546100"/>
            <a:chOff x="0" y="0"/>
            <a:chExt cx="5760" cy="344"/>
          </a:xfrm>
        </p:grpSpPr>
        <p:pic>
          <p:nvPicPr>
            <p:cNvPr id="5129"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0" name="Group 17"/>
            <p:cNvGrpSpPr>
              <a:grpSpLocks/>
            </p:cNvGrpSpPr>
            <p:nvPr userDrawn="1"/>
          </p:nvGrpSpPr>
          <p:grpSpPr bwMode="auto">
            <a:xfrm>
              <a:off x="0" y="0"/>
              <a:ext cx="5760" cy="318"/>
              <a:chOff x="0" y="0"/>
              <a:chExt cx="5760" cy="318"/>
            </a:xfrm>
          </p:grpSpPr>
          <p:pic>
            <p:nvPicPr>
              <p:cNvPr id="5131"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127"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5128"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t="3670"/>
          <a:stretch>
            <a:fillRect/>
          </a:stretch>
        </p:blipFill>
        <p:spPr bwMode="auto">
          <a:xfrm>
            <a:off x="8355013" y="0"/>
            <a:ext cx="15509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153" r:id="rId1"/>
    <p:sldLayoutId id="2147490154" r:id="rId2"/>
    <p:sldLayoutId id="2147490155" r:id="rId3"/>
    <p:sldLayoutId id="2147490156" r:id="rId4"/>
    <p:sldLayoutId id="2147490157" r:id="rId5"/>
    <p:sldLayoutId id="2147490158" r:id="rId6"/>
    <p:sldLayoutId id="2147490159" r:id="rId7"/>
    <p:sldLayoutId id="2147490160" r:id="rId8"/>
    <p:sldLayoutId id="2147490161" r:id="rId9"/>
    <p:sldLayoutId id="2147490162" r:id="rId10"/>
    <p:sldLayoutId id="21474901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ＭＳ Ｐゴシック" pitchFamily="50" charset="-128"/>
              </a:defRPr>
            </a:lvl1pPr>
          </a:lstStyle>
          <a:p>
            <a:fld id="{C613DC62-0666-4903-9946-F7A4CFCA0CEB}" type="slidenum">
              <a:rPr lang="ja-JP" altLang="en-US"/>
              <a:pPr/>
              <a:t>‹#›</a:t>
            </a:fld>
            <a:endParaRPr lang="ja-JP" altLang="en-US"/>
          </a:p>
        </p:txBody>
      </p:sp>
      <p:grpSp>
        <p:nvGrpSpPr>
          <p:cNvPr id="6150" name="Group 18"/>
          <p:cNvGrpSpPr>
            <a:grpSpLocks/>
          </p:cNvGrpSpPr>
          <p:nvPr/>
        </p:nvGrpSpPr>
        <p:grpSpPr bwMode="auto">
          <a:xfrm>
            <a:off x="0" y="0"/>
            <a:ext cx="9906000" cy="546100"/>
            <a:chOff x="0" y="0"/>
            <a:chExt cx="5760" cy="344"/>
          </a:xfrm>
        </p:grpSpPr>
        <p:pic>
          <p:nvPicPr>
            <p:cNvPr id="6153"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4" name="Group 17"/>
            <p:cNvGrpSpPr>
              <a:grpSpLocks/>
            </p:cNvGrpSpPr>
            <p:nvPr userDrawn="1"/>
          </p:nvGrpSpPr>
          <p:grpSpPr bwMode="auto">
            <a:xfrm>
              <a:off x="0" y="0"/>
              <a:ext cx="5760" cy="318"/>
              <a:chOff x="0" y="0"/>
              <a:chExt cx="5760" cy="318"/>
            </a:xfrm>
          </p:grpSpPr>
          <p:pic>
            <p:nvPicPr>
              <p:cNvPr id="6155"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151"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6152"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164" r:id="rId1"/>
    <p:sldLayoutId id="2147490165" r:id="rId2"/>
    <p:sldLayoutId id="2147490166" r:id="rId3"/>
    <p:sldLayoutId id="2147490167" r:id="rId4"/>
    <p:sldLayoutId id="2147490168" r:id="rId5"/>
    <p:sldLayoutId id="2147490169" r:id="rId6"/>
    <p:sldLayoutId id="2147490170" r:id="rId7"/>
    <p:sldLayoutId id="2147490171" r:id="rId8"/>
    <p:sldLayoutId id="2147490172" r:id="rId9"/>
    <p:sldLayoutId id="2147490173" r:id="rId10"/>
    <p:sldLayoutId id="2147490174" r:id="rId11"/>
    <p:sldLayoutId id="21474901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ＭＳ Ｐゴシック" pitchFamily="50" charset="-128"/>
              </a:defRPr>
            </a:lvl1pPr>
          </a:lstStyle>
          <a:p>
            <a:fld id="{64736879-E4B0-4BAE-AA97-2711E4659FAE}" type="slidenum">
              <a:rPr lang="ja-JP" altLang="en-US"/>
              <a:pPr/>
              <a:t>‹#›</a:t>
            </a:fld>
            <a:endParaRPr lang="ja-JP" altLang="en-US"/>
          </a:p>
        </p:txBody>
      </p:sp>
      <p:grpSp>
        <p:nvGrpSpPr>
          <p:cNvPr id="7174" name="Group 18"/>
          <p:cNvGrpSpPr>
            <a:grpSpLocks/>
          </p:cNvGrpSpPr>
          <p:nvPr/>
        </p:nvGrpSpPr>
        <p:grpSpPr bwMode="auto">
          <a:xfrm>
            <a:off x="0" y="0"/>
            <a:ext cx="9906000" cy="546100"/>
            <a:chOff x="0" y="0"/>
            <a:chExt cx="5760" cy="344"/>
          </a:xfrm>
        </p:grpSpPr>
        <p:pic>
          <p:nvPicPr>
            <p:cNvPr id="7177"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8" name="Group 17"/>
            <p:cNvGrpSpPr>
              <a:grpSpLocks/>
            </p:cNvGrpSpPr>
            <p:nvPr userDrawn="1"/>
          </p:nvGrpSpPr>
          <p:grpSpPr bwMode="auto">
            <a:xfrm>
              <a:off x="0" y="0"/>
              <a:ext cx="5760" cy="318"/>
              <a:chOff x="0" y="0"/>
              <a:chExt cx="5760" cy="318"/>
            </a:xfrm>
          </p:grpSpPr>
          <p:pic>
            <p:nvPicPr>
              <p:cNvPr id="7179"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175"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7176"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176" r:id="rId1"/>
    <p:sldLayoutId id="2147490177" r:id="rId2"/>
    <p:sldLayoutId id="2147490178" r:id="rId3"/>
    <p:sldLayoutId id="2147490179" r:id="rId4"/>
    <p:sldLayoutId id="2147490180" r:id="rId5"/>
    <p:sldLayoutId id="2147490181" r:id="rId6"/>
    <p:sldLayoutId id="2147490182" r:id="rId7"/>
    <p:sldLayoutId id="2147490183" r:id="rId8"/>
    <p:sldLayoutId id="2147490184" r:id="rId9"/>
    <p:sldLayoutId id="2147490185" r:id="rId10"/>
    <p:sldLayoutId id="2147490186" r:id="rId11"/>
    <p:sldLayoutId id="214749018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ＭＳ Ｐゴシック" pitchFamily="50" charset="-128"/>
              </a:defRPr>
            </a:lvl1pPr>
          </a:lstStyle>
          <a:p>
            <a:fld id="{035E73E7-0576-44AE-AB16-8C8AA047F60F}" type="slidenum">
              <a:rPr lang="ja-JP" altLang="en-US"/>
              <a:pPr/>
              <a:t>‹#›</a:t>
            </a:fld>
            <a:endParaRPr lang="ja-JP" altLang="en-US"/>
          </a:p>
        </p:txBody>
      </p:sp>
      <p:grpSp>
        <p:nvGrpSpPr>
          <p:cNvPr id="8198" name="Group 18"/>
          <p:cNvGrpSpPr>
            <a:grpSpLocks/>
          </p:cNvGrpSpPr>
          <p:nvPr/>
        </p:nvGrpSpPr>
        <p:grpSpPr bwMode="auto">
          <a:xfrm>
            <a:off x="0" y="0"/>
            <a:ext cx="9906000" cy="546100"/>
            <a:chOff x="0" y="0"/>
            <a:chExt cx="5760" cy="344"/>
          </a:xfrm>
        </p:grpSpPr>
        <p:pic>
          <p:nvPicPr>
            <p:cNvPr id="8201"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2" name="Group 17"/>
            <p:cNvGrpSpPr>
              <a:grpSpLocks/>
            </p:cNvGrpSpPr>
            <p:nvPr userDrawn="1"/>
          </p:nvGrpSpPr>
          <p:grpSpPr bwMode="auto">
            <a:xfrm>
              <a:off x="0" y="0"/>
              <a:ext cx="5760" cy="318"/>
              <a:chOff x="0" y="0"/>
              <a:chExt cx="5760" cy="318"/>
            </a:xfrm>
          </p:grpSpPr>
          <p:pic>
            <p:nvPicPr>
              <p:cNvPr id="8203"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199"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8200"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188" r:id="rId1"/>
    <p:sldLayoutId id="2147490189" r:id="rId2"/>
    <p:sldLayoutId id="2147490190" r:id="rId3"/>
    <p:sldLayoutId id="2147490191" r:id="rId4"/>
    <p:sldLayoutId id="2147490192" r:id="rId5"/>
    <p:sldLayoutId id="2147490193" r:id="rId6"/>
    <p:sldLayoutId id="2147490194" r:id="rId7"/>
    <p:sldLayoutId id="2147490195" r:id="rId8"/>
    <p:sldLayoutId id="2147490196" r:id="rId9"/>
    <p:sldLayoutId id="2147490197" r:id="rId10"/>
    <p:sldLayoutId id="2147490198" r:id="rId11"/>
    <p:sldLayoutId id="214749019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ＭＳ Ｐゴシック" pitchFamily="50" charset="-128"/>
              </a:defRPr>
            </a:lvl1pPr>
          </a:lstStyle>
          <a:p>
            <a:fld id="{705DBD9D-14A2-4750-ADCB-CD460BF84E65}" type="slidenum">
              <a:rPr lang="ja-JP" altLang="en-US"/>
              <a:pPr/>
              <a:t>‹#›</a:t>
            </a:fld>
            <a:endParaRPr lang="ja-JP" altLang="en-US"/>
          </a:p>
        </p:txBody>
      </p:sp>
      <p:grpSp>
        <p:nvGrpSpPr>
          <p:cNvPr id="9222" name="Group 18"/>
          <p:cNvGrpSpPr>
            <a:grpSpLocks/>
          </p:cNvGrpSpPr>
          <p:nvPr/>
        </p:nvGrpSpPr>
        <p:grpSpPr bwMode="auto">
          <a:xfrm>
            <a:off x="0" y="0"/>
            <a:ext cx="9906000" cy="546100"/>
            <a:chOff x="0" y="0"/>
            <a:chExt cx="5760" cy="344"/>
          </a:xfrm>
        </p:grpSpPr>
        <p:pic>
          <p:nvPicPr>
            <p:cNvPr id="9225"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6" name="Group 17"/>
            <p:cNvGrpSpPr>
              <a:grpSpLocks/>
            </p:cNvGrpSpPr>
            <p:nvPr userDrawn="1"/>
          </p:nvGrpSpPr>
          <p:grpSpPr bwMode="auto">
            <a:xfrm>
              <a:off x="0" y="0"/>
              <a:ext cx="5760" cy="318"/>
              <a:chOff x="0" y="0"/>
              <a:chExt cx="5760" cy="318"/>
            </a:xfrm>
          </p:grpSpPr>
          <p:pic>
            <p:nvPicPr>
              <p:cNvPr id="9227"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223"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9224"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200" r:id="rId1"/>
    <p:sldLayoutId id="2147490201" r:id="rId2"/>
    <p:sldLayoutId id="2147490202" r:id="rId3"/>
    <p:sldLayoutId id="2147490203" r:id="rId4"/>
    <p:sldLayoutId id="2147490204" r:id="rId5"/>
    <p:sldLayoutId id="2147490205" r:id="rId6"/>
    <p:sldLayoutId id="2147490206" r:id="rId7"/>
    <p:sldLayoutId id="2147490207" r:id="rId8"/>
    <p:sldLayoutId id="2147490208" r:id="rId9"/>
    <p:sldLayoutId id="2147490209" r:id="rId10"/>
    <p:sldLayoutId id="2147490210" r:id="rId11"/>
    <p:sldLayoutId id="214749021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ＭＳ Ｐゴシック" pitchFamily="50" charset="-128"/>
              </a:defRPr>
            </a:lvl1pPr>
          </a:lstStyle>
          <a:p>
            <a:fld id="{E917D6B6-D318-49D2-8983-F64DC1662C6A}" type="slidenum">
              <a:rPr lang="ja-JP" altLang="en-US"/>
              <a:pPr/>
              <a:t>‹#›</a:t>
            </a:fld>
            <a:endParaRPr lang="ja-JP" altLang="en-US"/>
          </a:p>
        </p:txBody>
      </p:sp>
      <p:grpSp>
        <p:nvGrpSpPr>
          <p:cNvPr id="10246" name="Group 18"/>
          <p:cNvGrpSpPr>
            <a:grpSpLocks/>
          </p:cNvGrpSpPr>
          <p:nvPr/>
        </p:nvGrpSpPr>
        <p:grpSpPr bwMode="auto">
          <a:xfrm>
            <a:off x="0" y="0"/>
            <a:ext cx="9906000" cy="546100"/>
            <a:chOff x="0" y="0"/>
            <a:chExt cx="5760" cy="344"/>
          </a:xfrm>
        </p:grpSpPr>
        <p:pic>
          <p:nvPicPr>
            <p:cNvPr id="10249"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0" name="Group 17"/>
            <p:cNvGrpSpPr>
              <a:grpSpLocks/>
            </p:cNvGrpSpPr>
            <p:nvPr userDrawn="1"/>
          </p:nvGrpSpPr>
          <p:grpSpPr bwMode="auto">
            <a:xfrm>
              <a:off x="0" y="0"/>
              <a:ext cx="5760" cy="318"/>
              <a:chOff x="0" y="0"/>
              <a:chExt cx="5760" cy="318"/>
            </a:xfrm>
          </p:grpSpPr>
          <p:pic>
            <p:nvPicPr>
              <p:cNvPr id="10251"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247"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248"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212" r:id="rId1"/>
    <p:sldLayoutId id="2147490213" r:id="rId2"/>
    <p:sldLayoutId id="2147490214" r:id="rId3"/>
    <p:sldLayoutId id="2147490215" r:id="rId4"/>
    <p:sldLayoutId id="2147490216" r:id="rId5"/>
    <p:sldLayoutId id="2147490217" r:id="rId6"/>
    <p:sldLayoutId id="2147490218" r:id="rId7"/>
    <p:sldLayoutId id="2147490219" r:id="rId8"/>
    <p:sldLayoutId id="2147490220" r:id="rId9"/>
    <p:sldLayoutId id="2147490221" r:id="rId10"/>
    <p:sldLayoutId id="2147490222" r:id="rId11"/>
    <p:sldLayoutId id="214749022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ＭＳ Ｐゴシック" pitchFamily="50" charset="-128"/>
              </a:defRPr>
            </a:lvl1pPr>
          </a:lstStyle>
          <a:p>
            <a:fld id="{F1725E94-C167-49C1-9797-8999BC32B5FD}" type="slidenum">
              <a:rPr lang="ja-JP" altLang="en-US"/>
              <a:pPr/>
              <a:t>‹#›</a:t>
            </a:fld>
            <a:endParaRPr lang="ja-JP" altLang="en-US"/>
          </a:p>
        </p:txBody>
      </p:sp>
      <p:grpSp>
        <p:nvGrpSpPr>
          <p:cNvPr id="11270" name="Group 18"/>
          <p:cNvGrpSpPr>
            <a:grpSpLocks/>
          </p:cNvGrpSpPr>
          <p:nvPr/>
        </p:nvGrpSpPr>
        <p:grpSpPr bwMode="auto">
          <a:xfrm>
            <a:off x="0" y="0"/>
            <a:ext cx="9906000" cy="546100"/>
            <a:chOff x="0" y="0"/>
            <a:chExt cx="5760" cy="344"/>
          </a:xfrm>
        </p:grpSpPr>
        <p:pic>
          <p:nvPicPr>
            <p:cNvPr id="11273"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4" name="Group 17"/>
            <p:cNvGrpSpPr>
              <a:grpSpLocks/>
            </p:cNvGrpSpPr>
            <p:nvPr userDrawn="1"/>
          </p:nvGrpSpPr>
          <p:grpSpPr bwMode="auto">
            <a:xfrm>
              <a:off x="0" y="0"/>
              <a:ext cx="5760" cy="318"/>
              <a:chOff x="0" y="0"/>
              <a:chExt cx="5760" cy="318"/>
            </a:xfrm>
          </p:grpSpPr>
          <p:pic>
            <p:nvPicPr>
              <p:cNvPr id="11275"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271"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272"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224" r:id="rId1"/>
    <p:sldLayoutId id="2147490225" r:id="rId2"/>
    <p:sldLayoutId id="2147490226" r:id="rId3"/>
    <p:sldLayoutId id="2147490227" r:id="rId4"/>
    <p:sldLayoutId id="2147490228" r:id="rId5"/>
    <p:sldLayoutId id="2147490229" r:id="rId6"/>
    <p:sldLayoutId id="2147490230" r:id="rId7"/>
    <p:sldLayoutId id="2147490231" r:id="rId8"/>
    <p:sldLayoutId id="2147490232" r:id="rId9"/>
    <p:sldLayoutId id="2147490233" r:id="rId10"/>
    <p:sldLayoutId id="214749023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solidFill>
                <a:latin typeface="+mn-lt"/>
                <a:ea typeface="+mn-ea"/>
              </a:defRPr>
            </a:lvl1pPr>
          </a:lstStyle>
          <a:p>
            <a:pPr>
              <a:defRPr/>
            </a:pPr>
            <a:endParaRPr lang="ja-JP" altLang="en-US"/>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ＭＳ Ｐゴシック" pitchFamily="50" charset="-128"/>
              </a:defRPr>
            </a:lvl1pPr>
          </a:lstStyle>
          <a:p>
            <a:fld id="{78E39498-8A43-4202-A814-70F4B2BFB567}" type="slidenum">
              <a:rPr lang="ja-JP" altLang="en-US"/>
              <a:pPr/>
              <a:t>‹#›</a:t>
            </a:fld>
            <a:endParaRPr lang="ja-JP" altLang="en-US"/>
          </a:p>
        </p:txBody>
      </p:sp>
      <p:grpSp>
        <p:nvGrpSpPr>
          <p:cNvPr id="12294" name="Group 18"/>
          <p:cNvGrpSpPr>
            <a:grpSpLocks/>
          </p:cNvGrpSpPr>
          <p:nvPr/>
        </p:nvGrpSpPr>
        <p:grpSpPr bwMode="auto">
          <a:xfrm>
            <a:off x="0" y="0"/>
            <a:ext cx="9906000" cy="546100"/>
            <a:chOff x="0" y="0"/>
            <a:chExt cx="5760" cy="344"/>
          </a:xfrm>
        </p:grpSpPr>
        <p:pic>
          <p:nvPicPr>
            <p:cNvPr id="12297"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8" name="Group 17"/>
            <p:cNvGrpSpPr>
              <a:grpSpLocks/>
            </p:cNvGrpSpPr>
            <p:nvPr userDrawn="1"/>
          </p:nvGrpSpPr>
          <p:grpSpPr bwMode="auto">
            <a:xfrm>
              <a:off x="0" y="0"/>
              <a:ext cx="5760" cy="318"/>
              <a:chOff x="0" y="0"/>
              <a:chExt cx="5760" cy="318"/>
            </a:xfrm>
          </p:grpSpPr>
          <p:pic>
            <p:nvPicPr>
              <p:cNvPr id="12299"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295"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2296"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235" r:id="rId1"/>
    <p:sldLayoutId id="2147490236" r:id="rId2"/>
    <p:sldLayoutId id="2147490237" r:id="rId3"/>
    <p:sldLayoutId id="2147490238" r:id="rId4"/>
    <p:sldLayoutId id="2147490239" r:id="rId5"/>
    <p:sldLayoutId id="2147490240" r:id="rId6"/>
    <p:sldLayoutId id="2147490241" r:id="rId7"/>
    <p:sldLayoutId id="2147490242" r:id="rId8"/>
    <p:sldLayoutId id="2147490243" r:id="rId9"/>
    <p:sldLayoutId id="2147490244" r:id="rId10"/>
    <p:sldLayoutId id="21474902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media/media1.mp3" Type="http://schemas.microsoft.com/office/2007/relationships/media"/><Relationship Id="rId2" Target="../media/media1.mp3" Type="http://schemas.openxmlformats.org/officeDocument/2006/relationships/audio"/><Relationship Id="rId3" Target="../slideLayouts/slideLayout38.xml" Type="http://schemas.openxmlformats.org/officeDocument/2006/relationships/slideLayout"/><Relationship Id="rId4" Target="../notesSlides/notesSlide1.xml" Type="http://schemas.openxmlformats.org/officeDocument/2006/relationships/notesSlide"/><Relationship Id="rId5"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media/media10.mp3" Type="http://schemas.microsoft.com/office/2007/relationships/media"/><Relationship Id="rId2" Target="../media/media10.mp3" Type="http://schemas.openxmlformats.org/officeDocument/2006/relationships/audio"/><Relationship Id="rId3" Target="../slideLayouts/slideLayout39.xml" Type="http://schemas.openxmlformats.org/officeDocument/2006/relationships/slideLayout"/><Relationship Id="rId4" Target="../notesSlides/notesSlide10.xml" Type="http://schemas.openxmlformats.org/officeDocument/2006/relationships/notesSlide"/><Relationship Id="rId5" Target="../media/image5.png" Type="http://schemas.openxmlformats.org/officeDocument/2006/relationships/image"/></Relationships>
</file>

<file path=ppt/slides/_rels/slide11.xml.rels><?xml version="1.0" encoding="UTF-8" standalone="yes"?><Relationships xmlns="http://schemas.openxmlformats.org/package/2006/relationships"><Relationship Id="rId1" Target="../media/media11.mp3" Type="http://schemas.microsoft.com/office/2007/relationships/media"/><Relationship Id="rId2" Target="../media/media11.mp3" Type="http://schemas.openxmlformats.org/officeDocument/2006/relationships/audio"/><Relationship Id="rId3" Target="../slideLayouts/slideLayout39.xml" Type="http://schemas.openxmlformats.org/officeDocument/2006/relationships/slideLayout"/><Relationship Id="rId4" Target="../notesSlides/notesSlide11.xml" Type="http://schemas.openxmlformats.org/officeDocument/2006/relationships/notesSlide"/><Relationship Id="rId5" Target="../media/image5.png" Type="http://schemas.openxmlformats.org/officeDocument/2006/relationships/image"/></Relationships>
</file>

<file path=ppt/slides/_rels/slide12.xml.rels><?xml version="1.0" encoding="UTF-8" standalone="yes"?><Relationships xmlns="http://schemas.openxmlformats.org/package/2006/relationships"><Relationship Id="rId1" Target="../media/media12.mp3" Type="http://schemas.microsoft.com/office/2007/relationships/media"/><Relationship Id="rId2" Target="../media/media12.mp3" Type="http://schemas.openxmlformats.org/officeDocument/2006/relationships/audio"/><Relationship Id="rId3" Target="../slideLayouts/slideLayout39.xml" Type="http://schemas.openxmlformats.org/officeDocument/2006/relationships/slideLayout"/><Relationship Id="rId4" Target="../notesSlides/notesSlide12.xml" Type="http://schemas.openxmlformats.org/officeDocument/2006/relationships/notesSlide"/><Relationship Id="rId5" Target="../media/image5.png" Type="http://schemas.openxmlformats.org/officeDocument/2006/relationships/image"/></Relationships>
</file>

<file path=ppt/slides/_rels/slide13.xml.rels><?xml version="1.0" encoding="UTF-8" standalone="yes"?><Relationships xmlns="http://schemas.openxmlformats.org/package/2006/relationships"><Relationship Id="rId1" Target="../media/media13.mp3" Type="http://schemas.microsoft.com/office/2007/relationships/media"/><Relationship Id="rId2" Target="../media/media13.mp3" Type="http://schemas.openxmlformats.org/officeDocument/2006/relationships/audio"/><Relationship Id="rId3" Target="../slideLayouts/slideLayout39.xml" Type="http://schemas.openxmlformats.org/officeDocument/2006/relationships/slideLayout"/><Relationship Id="rId4" Target="../notesSlides/notesSlide13.xml" Type="http://schemas.openxmlformats.org/officeDocument/2006/relationships/notesSlide"/><Relationship Id="rId5" Target="../media/image6.png" Type="http://schemas.openxmlformats.org/officeDocument/2006/relationships/image"/><Relationship Id="rId6" Target="../media/image5.png" Type="http://schemas.openxmlformats.org/officeDocument/2006/relationships/image"/></Relationships>
</file>

<file path=ppt/slides/_rels/slide14.xml.rels><?xml version="1.0" encoding="UTF-8" standalone="yes"?><Relationships xmlns="http://schemas.openxmlformats.org/package/2006/relationships"><Relationship Id="rId1" Target="../media/media14.mp3" Type="http://schemas.microsoft.com/office/2007/relationships/media"/><Relationship Id="rId2" Target="../media/media14.mp3" Type="http://schemas.openxmlformats.org/officeDocument/2006/relationships/audio"/><Relationship Id="rId3" Target="../slideLayouts/slideLayout39.xml" Type="http://schemas.openxmlformats.org/officeDocument/2006/relationships/slideLayout"/><Relationship Id="rId4" Target="../notesSlides/notesSlide14.xml" Type="http://schemas.openxmlformats.org/officeDocument/2006/relationships/notesSlide"/><Relationship Id="rId5" Target="../media/image5.png" Type="http://schemas.openxmlformats.org/officeDocument/2006/relationships/image"/></Relationships>
</file>

<file path=ppt/slides/_rels/slide15.xml.rels><?xml version="1.0" encoding="UTF-8" standalone="yes"?><Relationships xmlns="http://schemas.openxmlformats.org/package/2006/relationships"><Relationship Id="rId1" Target="../media/media15.mp3" Type="http://schemas.microsoft.com/office/2007/relationships/media"/><Relationship Id="rId2" Target="../media/media15.mp3" Type="http://schemas.openxmlformats.org/officeDocument/2006/relationships/audio"/><Relationship Id="rId3" Target="../slideLayouts/slideLayout39.xml" Type="http://schemas.openxmlformats.org/officeDocument/2006/relationships/slideLayout"/><Relationship Id="rId4" Target="../notesSlides/notesSlide15.xml" Type="http://schemas.openxmlformats.org/officeDocument/2006/relationships/notesSlide"/><Relationship Id="rId5" Target="../media/image5.png" Type="http://schemas.openxmlformats.org/officeDocument/2006/relationships/image"/></Relationships>
</file>

<file path=ppt/slides/_rels/slide16.xml.rels><?xml version="1.0" encoding="UTF-8" standalone="yes"?><Relationships xmlns="http://schemas.openxmlformats.org/package/2006/relationships"><Relationship Id="rId1" Target="../media/media16.mp3" Type="http://schemas.microsoft.com/office/2007/relationships/media"/><Relationship Id="rId2" Target="../media/media16.mp3" Type="http://schemas.openxmlformats.org/officeDocument/2006/relationships/audio"/><Relationship Id="rId3" Target="../slideLayouts/slideLayout39.xml" Type="http://schemas.openxmlformats.org/officeDocument/2006/relationships/slideLayout"/><Relationship Id="rId4" Target="../notesSlides/notesSlide16.xml" Type="http://schemas.openxmlformats.org/officeDocument/2006/relationships/notesSlide"/><Relationship Id="rId5"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tags/tag1.xml" Type="http://schemas.openxmlformats.org/officeDocument/2006/relationships/tags"/><Relationship Id="rId2" Target="../media/media2.mp3" Type="http://schemas.microsoft.com/office/2007/relationships/media"/><Relationship Id="rId3" Target="../media/media2.mp3" Type="http://schemas.openxmlformats.org/officeDocument/2006/relationships/audio"/><Relationship Id="rId4" Target="../slideLayouts/slideLayout39.xml" Type="http://schemas.openxmlformats.org/officeDocument/2006/relationships/slideLayout"/><Relationship Id="rId5" Target="../notesSlides/notesSlide2.xml" Type="http://schemas.openxmlformats.org/officeDocument/2006/relationships/notesSlide"/><Relationship Id="rId6" Target="../media/image6.png" Type="http://schemas.openxmlformats.org/officeDocument/2006/relationships/image"/><Relationship Id="rId7"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media/media3.mp3" Type="http://schemas.microsoft.com/office/2007/relationships/media"/><Relationship Id="rId2" Target="../media/media3.mp3" Type="http://schemas.openxmlformats.org/officeDocument/2006/relationships/audio"/><Relationship Id="rId3" Target="../slideLayouts/slideLayout39.xml" Type="http://schemas.openxmlformats.org/officeDocument/2006/relationships/slideLayout"/><Relationship Id="rId4" Target="../notesSlides/notesSlide3.xml" Type="http://schemas.openxmlformats.org/officeDocument/2006/relationships/notesSlide"/><Relationship Id="rId5"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media/media4.mp3" Type="http://schemas.microsoft.com/office/2007/relationships/media"/><Relationship Id="rId2" Target="../media/media4.mp3" Type="http://schemas.openxmlformats.org/officeDocument/2006/relationships/audio"/><Relationship Id="rId3" Target="../slideLayouts/slideLayout39.xml" Type="http://schemas.openxmlformats.org/officeDocument/2006/relationships/slideLayout"/><Relationship Id="rId4" Target="../notesSlides/notesSlide4.xml" Type="http://schemas.openxmlformats.org/officeDocument/2006/relationships/notesSlide"/><Relationship Id="rId5"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media/media5.mp3" Type="http://schemas.microsoft.com/office/2007/relationships/media"/><Relationship Id="rId2" Target="../media/media5.mp3" Type="http://schemas.openxmlformats.org/officeDocument/2006/relationships/audio"/><Relationship Id="rId3" Target="../slideLayouts/slideLayout39.xml" Type="http://schemas.openxmlformats.org/officeDocument/2006/relationships/slideLayout"/><Relationship Id="rId4" Target="../notesSlides/notesSlide5.xml" Type="http://schemas.openxmlformats.org/officeDocument/2006/relationships/notesSlide"/><Relationship Id="rId5"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media/media6.mp3" Type="http://schemas.microsoft.com/office/2007/relationships/media"/><Relationship Id="rId2" Target="../media/media6.mp3" Type="http://schemas.openxmlformats.org/officeDocument/2006/relationships/audio"/><Relationship Id="rId3" Target="../slideLayouts/slideLayout39.xml" Type="http://schemas.openxmlformats.org/officeDocument/2006/relationships/slideLayout"/><Relationship Id="rId4" Target="../notesSlides/notesSlide6.xml" Type="http://schemas.openxmlformats.org/officeDocument/2006/relationships/notesSlide"/><Relationship Id="rId5"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media/media7.mp3" Type="http://schemas.microsoft.com/office/2007/relationships/media"/><Relationship Id="rId2" Target="../media/media7.mp3" Type="http://schemas.openxmlformats.org/officeDocument/2006/relationships/audio"/><Relationship Id="rId3" Target="../slideLayouts/slideLayout39.xml" Type="http://schemas.openxmlformats.org/officeDocument/2006/relationships/slideLayout"/><Relationship Id="rId4" Target="../notesSlides/notesSlide7.xml" Type="http://schemas.openxmlformats.org/officeDocument/2006/relationships/notesSlide"/><Relationship Id="rId5" Target="../media/image5.png" Type="http://schemas.openxmlformats.org/officeDocument/2006/relationships/image"/></Relationships>
</file>

<file path=ppt/slides/_rels/slide8.xml.rels><?xml version="1.0" encoding="UTF-8" standalone="yes"?><Relationships xmlns="http://schemas.openxmlformats.org/package/2006/relationships"><Relationship Id="rId1" Target="../media/media8.mp3" Type="http://schemas.microsoft.com/office/2007/relationships/media"/><Relationship Id="rId2" Target="../media/media8.mp3" Type="http://schemas.openxmlformats.org/officeDocument/2006/relationships/audio"/><Relationship Id="rId3" Target="../slideLayouts/slideLayout39.xml" Type="http://schemas.openxmlformats.org/officeDocument/2006/relationships/slideLayout"/><Relationship Id="rId4" Target="../notesSlides/notesSlide8.xml" Type="http://schemas.openxmlformats.org/officeDocument/2006/relationships/notesSlide"/><Relationship Id="rId5"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media/media9.mp3" Type="http://schemas.microsoft.com/office/2007/relationships/media"/><Relationship Id="rId2" Target="../media/media9.mp3" Type="http://schemas.openxmlformats.org/officeDocument/2006/relationships/audio"/><Relationship Id="rId3" Target="../slideLayouts/slideLayout39.xml" Type="http://schemas.openxmlformats.org/officeDocument/2006/relationships/slideLayout"/><Relationship Id="rId4" Target="../notesSlides/notesSlide9.xml" Type="http://schemas.openxmlformats.org/officeDocument/2006/relationships/notesSlide"/><Relationship Id="rId5" Target="../media/image5.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2072680" y="1844824"/>
            <a:ext cx="7200800" cy="1470773"/>
          </a:xfrm>
        </p:spPr>
        <p:txBody>
          <a:bodyPr/>
          <a:lstStyle/>
          <a:p>
            <a:r>
              <a:rPr kumimoji="1" lang="ja-JP" altLang="en-US" sz="4400" b="1">
                <a:solidFill>
                  <a:srgbClr val="0070C0"/>
                </a:solidFill>
                <a:latin typeface="Meiryo UI" panose="020B0604030504040204" pitchFamily="50" charset="-128"/>
                <a:ea typeface="Meiryo UI" panose="020B0604030504040204" pitchFamily="50" charset="-128"/>
              </a:rPr>
              <a:t>法令関係について</a:t>
            </a:r>
            <a:br>
              <a:rPr kumimoji="1" lang="en-US" altLang="ja-JP" sz="4400" b="1">
                <a:solidFill>
                  <a:srgbClr val="0070C0"/>
                </a:solidFill>
                <a:latin typeface="Meiryo UI" panose="020B0604030504040204" pitchFamily="50" charset="-128"/>
                <a:ea typeface="Meiryo UI" panose="020B0604030504040204" pitchFamily="50" charset="-128"/>
              </a:rPr>
            </a:br>
            <a:r>
              <a:rPr kumimoji="1" lang="ja-JP" altLang="en-US" sz="4400" b="1">
                <a:solidFill>
                  <a:srgbClr val="0070C0"/>
                </a:solidFill>
                <a:latin typeface="Meiryo UI" panose="020B0604030504040204" pitchFamily="50" charset="-128"/>
                <a:ea typeface="Meiryo UI" panose="020B0604030504040204" pitchFamily="50" charset="-128"/>
              </a:rPr>
              <a:t>　　　　</a:t>
            </a:r>
            <a:r>
              <a:rPr kumimoji="1" lang="ja-JP" altLang="en-US" sz="2800" b="1">
                <a:solidFill>
                  <a:srgbClr val="0070C0"/>
                </a:solidFill>
                <a:latin typeface="Meiryo UI" panose="020B0604030504040204" pitchFamily="50" charset="-128"/>
                <a:ea typeface="Meiryo UI" panose="020B0604030504040204" pitchFamily="50" charset="-128"/>
              </a:rPr>
              <a:t>（一般乗合旅客自動車運送事業）</a:t>
            </a:r>
          </a:p>
        </p:txBody>
      </p:sp>
      <p:pic>
        <p:nvPicPr>
          <p:cNvPr id="2" name="16">
            <a:hlinkClick r:id="" action="ppaction://media"/>
            <a:extLst>
              <a:ext uri="{FF2B5EF4-FFF2-40B4-BE49-F238E27FC236}">
                <a16:creationId xmlns:a16="http://schemas.microsoft.com/office/drawing/2014/main" id="{6ABDD2BA-A4DB-C95E-4A59-9DBF8E6AA9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9815" y="5458835"/>
            <a:ext cx="406400" cy="406400"/>
          </a:xfrm>
          <a:prstGeom prst="rect">
            <a:avLst/>
          </a:prstGeom>
        </p:spPr>
      </p:pic>
    </p:spTree>
  </p:cSld>
  <p:clrMapOvr>
    <a:masterClrMapping/>
  </p:clrMapOvr>
  <p:transition spd="med"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a:t>9</a:t>
            </a:r>
            <a:endParaRPr lang="ja-JP" altLang="en-US"/>
          </a:p>
        </p:txBody>
      </p:sp>
      <p:sp>
        <p:nvSpPr>
          <p:cNvPr id="5" name="タイトル 4"/>
          <p:cNvSpPr txBox="1">
            <a:spLocks/>
          </p:cNvSpPr>
          <p:nvPr/>
        </p:nvSpPr>
        <p:spPr bwMode="auto">
          <a:xfrm>
            <a:off x="20860" y="0"/>
            <a:ext cx="428406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運輸開始後の法的手続き事項</a:t>
            </a:r>
          </a:p>
        </p:txBody>
      </p:sp>
      <p:sp>
        <p:nvSpPr>
          <p:cNvPr id="14" name="Rectangle 4"/>
          <p:cNvSpPr>
            <a:spLocks noChangeArrowheads="1"/>
          </p:cNvSpPr>
          <p:nvPr/>
        </p:nvSpPr>
        <p:spPr bwMode="auto">
          <a:xfrm>
            <a:off x="200472" y="576039"/>
            <a:ext cx="6336704" cy="54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b="1">
                <a:latin typeface="Meiryo UI" panose="020B0604030504040204" pitchFamily="50" charset="-128"/>
                <a:ea typeface="Meiryo UI" panose="020B0604030504040204" pitchFamily="50" charset="-128"/>
                <a:cs typeface="メイリオ" pitchFamily="50" charset="-128"/>
              </a:rPr>
              <a:t>８</a:t>
            </a:r>
            <a:r>
              <a:rPr lang="en-US" altLang="ja-JP" b="1">
                <a:latin typeface="Meiryo UI" panose="020B0604030504040204" pitchFamily="50" charset="-128"/>
                <a:ea typeface="Meiryo UI" panose="020B0604030504040204" pitchFamily="50" charset="-128"/>
                <a:cs typeface="メイリオ" pitchFamily="50" charset="-128"/>
              </a:rPr>
              <a:t>.</a:t>
            </a:r>
            <a:r>
              <a:rPr lang="ja-JP" altLang="en-US" b="1">
                <a:latin typeface="Meiryo UI" panose="020B0604030504040204" pitchFamily="50" charset="-128"/>
                <a:ea typeface="Meiryo UI" panose="020B0604030504040204" pitchFamily="50" charset="-128"/>
                <a:cs typeface="メイリオ" pitchFamily="50" charset="-128"/>
              </a:rPr>
              <a:t>事業の譲渡及び譲受等</a:t>
            </a:r>
            <a:endParaRPr lang="en-US" altLang="ja-JP" b="1">
              <a:latin typeface="Meiryo UI" panose="020B0604030504040204" pitchFamily="50" charset="-128"/>
              <a:ea typeface="Meiryo UI" panose="020B0604030504040204" pitchFamily="50" charset="-128"/>
              <a:cs typeface="メイリオ" pitchFamily="50" charset="-128"/>
            </a:endParaRPr>
          </a:p>
        </p:txBody>
      </p:sp>
      <p:sp>
        <p:nvSpPr>
          <p:cNvPr id="15" name="角丸四角形 14"/>
          <p:cNvSpPr/>
          <p:nvPr/>
        </p:nvSpPr>
        <p:spPr>
          <a:xfrm>
            <a:off x="632520" y="1124744"/>
            <a:ext cx="4896544"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事業の譲渡及び譲受等</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道路運送法第</a:t>
            </a:r>
            <a:r>
              <a:rPr kumimoji="1" lang="en-US" altLang="ja-JP" sz="1800">
                <a:solidFill>
                  <a:schemeClr val="tx1"/>
                </a:solidFill>
                <a:latin typeface="Meiryo UI" panose="020B0604030504040204" pitchFamily="50" charset="-128"/>
                <a:ea typeface="Meiryo UI" panose="020B0604030504040204" pitchFamily="50" charset="-128"/>
              </a:rPr>
              <a:t>36</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16" name="角丸四角形 15"/>
          <p:cNvSpPr/>
          <p:nvPr/>
        </p:nvSpPr>
        <p:spPr>
          <a:xfrm>
            <a:off x="920552" y="1772816"/>
            <a:ext cx="8568952" cy="1868822"/>
          </a:xfrm>
          <a:prstGeom prst="roundRect">
            <a:avLst>
              <a:gd name="adj" fmla="val 9472"/>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１　一般旅客自動車運送事業の譲渡及び譲受は、国土交通大臣の認可を受けなければ、その効力を生じない。 </a:t>
            </a:r>
          </a:p>
          <a:p>
            <a:r>
              <a:rPr lang="ja-JP" altLang="en-US" sz="1400">
                <a:solidFill>
                  <a:schemeClr val="tx1"/>
                </a:solidFill>
                <a:latin typeface="Meiryo UI" panose="020B0604030504040204" pitchFamily="50" charset="-128"/>
                <a:ea typeface="Meiryo UI" panose="020B0604030504040204" pitchFamily="50" charset="-128"/>
              </a:rPr>
              <a:t>２　一般旅客自動車運送事業者たる法人の合併及び分割は、国土交通大臣の認可を受けなければ、その効力を生じない。ただし、一般旅客自動車運送事業者たる法人と一般旅客自動車運送事業を経営しない法人が合併する場合において一般旅客自動車運送事業者たる法人が存続するとき又は一般旅客自動車運送事業者たる法人が分割をする場合において一般旅客自動車運送事業を承継させないときは、この限りでない。</a:t>
            </a:r>
            <a:endParaRPr kumimoji="1" lang="ja-JP" altLang="en-US" sz="1400">
              <a:solidFill>
                <a:schemeClr val="tx1"/>
              </a:solidFill>
              <a:latin typeface="Meiryo UI" panose="020B0604030504040204" pitchFamily="50" charset="-128"/>
              <a:ea typeface="Meiryo UI" panose="020B0604030504040204" pitchFamily="50" charset="-128"/>
            </a:endParaRPr>
          </a:p>
        </p:txBody>
      </p:sp>
      <p:sp>
        <p:nvSpPr>
          <p:cNvPr id="12" name="角丸四角形 11"/>
          <p:cNvSpPr/>
          <p:nvPr/>
        </p:nvSpPr>
        <p:spPr>
          <a:xfrm>
            <a:off x="632520" y="3933056"/>
            <a:ext cx="3744416"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事業の相続</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道路運送法第</a:t>
            </a:r>
            <a:r>
              <a:rPr kumimoji="1" lang="en-US" altLang="ja-JP" sz="1800">
                <a:solidFill>
                  <a:schemeClr val="tx1"/>
                </a:solidFill>
                <a:latin typeface="Meiryo UI" panose="020B0604030504040204" pitchFamily="50" charset="-128"/>
                <a:ea typeface="Meiryo UI" panose="020B0604030504040204" pitchFamily="50" charset="-128"/>
              </a:rPr>
              <a:t>37</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13" name="角丸四角形 12"/>
          <p:cNvSpPr/>
          <p:nvPr/>
        </p:nvSpPr>
        <p:spPr>
          <a:xfrm>
            <a:off x="920552" y="4586923"/>
            <a:ext cx="8712968" cy="1391932"/>
          </a:xfrm>
          <a:prstGeom prst="roundRect">
            <a:avLst>
              <a:gd name="adj" fmla="val 10871"/>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　一般旅客自動車運送事業者が死亡した場合において、相続人（相続人が二人以上ある場合においてその協議により当該一般旅客自動車運送事業を承継すべき相続人を定めたときは、その者。以下同じ。）が被相続人の経営していた一般旅客自動車運送事業を引き続き経営しようとするときは、被相続人の死亡後</a:t>
            </a:r>
            <a:r>
              <a:rPr lang="en-US" altLang="ja-JP" sz="1400">
                <a:solidFill>
                  <a:schemeClr val="tx1"/>
                </a:solidFill>
                <a:latin typeface="Meiryo UI" panose="020B0604030504040204" pitchFamily="50" charset="-128"/>
                <a:ea typeface="Meiryo UI" panose="020B0604030504040204" pitchFamily="50" charset="-128"/>
              </a:rPr>
              <a:t>60</a:t>
            </a:r>
            <a:r>
              <a:rPr lang="ja-JP" altLang="en-US" sz="1400">
                <a:solidFill>
                  <a:schemeClr val="tx1"/>
                </a:solidFill>
                <a:latin typeface="Meiryo UI" panose="020B0604030504040204" pitchFamily="50" charset="-128"/>
                <a:ea typeface="Meiryo UI" panose="020B0604030504040204" pitchFamily="50" charset="-128"/>
              </a:rPr>
              <a:t>日以内に、国土交通大臣の認可を受けなければならない。 </a:t>
            </a:r>
            <a:endParaRPr kumimoji="1" lang="ja-JP" altLang="en-US" sz="1400">
              <a:solidFill>
                <a:schemeClr val="tx1"/>
              </a:solidFill>
              <a:latin typeface="Meiryo UI" panose="020B0604030504040204" pitchFamily="50" charset="-128"/>
              <a:ea typeface="Meiryo UI" panose="020B0604030504040204" pitchFamily="50" charset="-128"/>
            </a:endParaRPr>
          </a:p>
        </p:txBody>
      </p:sp>
      <p:pic>
        <p:nvPicPr>
          <p:cNvPr id="3" name="7">
            <a:hlinkClick r:id="" action="ppaction://media"/>
            <a:extLst>
              <a:ext uri="{FF2B5EF4-FFF2-40B4-BE49-F238E27FC236}">
                <a16:creationId xmlns:a16="http://schemas.microsoft.com/office/drawing/2014/main" id="{956199AA-642F-A19A-7DCA-CC0DBD365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5563" y="3526656"/>
            <a:ext cx="406400" cy="406400"/>
          </a:xfrm>
          <a:prstGeom prst="rect">
            <a:avLst/>
          </a:prstGeom>
        </p:spPr>
      </p:pic>
    </p:spTree>
    <p:extLst>
      <p:ext uri="{BB962C8B-B14F-4D97-AF65-F5344CB8AC3E}">
        <p14:creationId xmlns:p14="http://schemas.microsoft.com/office/powerpoint/2010/main" val="2828586426"/>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a:t>10</a:t>
            </a:r>
            <a:endParaRPr lang="ja-JP" altLang="en-US"/>
          </a:p>
        </p:txBody>
      </p:sp>
      <p:sp>
        <p:nvSpPr>
          <p:cNvPr id="5" name="タイトル 4"/>
          <p:cNvSpPr txBox="1">
            <a:spLocks/>
          </p:cNvSpPr>
          <p:nvPr/>
        </p:nvSpPr>
        <p:spPr bwMode="auto">
          <a:xfrm>
            <a:off x="20860" y="0"/>
            <a:ext cx="442808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運輸開始後の法的手続き事項</a:t>
            </a:r>
          </a:p>
        </p:txBody>
      </p:sp>
      <p:sp>
        <p:nvSpPr>
          <p:cNvPr id="14" name="Rectangle 4"/>
          <p:cNvSpPr>
            <a:spLocks noChangeArrowheads="1"/>
          </p:cNvSpPr>
          <p:nvPr/>
        </p:nvSpPr>
        <p:spPr bwMode="auto">
          <a:xfrm>
            <a:off x="272480" y="783688"/>
            <a:ext cx="3312368" cy="41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b="1">
                <a:latin typeface="Meiryo UI" panose="020B0604030504040204" pitchFamily="50" charset="-128"/>
                <a:ea typeface="Meiryo UI" panose="020B0604030504040204" pitchFamily="50" charset="-128"/>
                <a:cs typeface="メイリオ" pitchFamily="50" charset="-128"/>
              </a:rPr>
              <a:t>９</a:t>
            </a:r>
            <a:r>
              <a:rPr lang="en-US" altLang="ja-JP" b="1">
                <a:latin typeface="Meiryo UI" panose="020B0604030504040204" pitchFamily="50" charset="-128"/>
                <a:ea typeface="Meiryo UI" panose="020B0604030504040204" pitchFamily="50" charset="-128"/>
                <a:cs typeface="メイリオ" pitchFamily="50" charset="-128"/>
              </a:rPr>
              <a:t>.</a:t>
            </a:r>
            <a:r>
              <a:rPr lang="ja-JP" altLang="en-US" b="1">
                <a:latin typeface="Meiryo UI" panose="020B0604030504040204" pitchFamily="50" charset="-128"/>
                <a:ea typeface="Meiryo UI" panose="020B0604030504040204" pitchFamily="50" charset="-128"/>
                <a:cs typeface="メイリオ" pitchFamily="50" charset="-128"/>
              </a:rPr>
              <a:t>路線の休止及び廃止</a:t>
            </a:r>
            <a:endParaRPr lang="en-US" altLang="ja-JP" b="1">
              <a:latin typeface="Meiryo UI" panose="020B0604030504040204" pitchFamily="50" charset="-128"/>
              <a:ea typeface="Meiryo UI" panose="020B0604030504040204" pitchFamily="50" charset="-128"/>
              <a:cs typeface="メイリオ" pitchFamily="50" charset="-128"/>
            </a:endParaRPr>
          </a:p>
        </p:txBody>
      </p:sp>
      <p:sp>
        <p:nvSpPr>
          <p:cNvPr id="15" name="角丸四角形 14"/>
          <p:cNvSpPr/>
          <p:nvPr/>
        </p:nvSpPr>
        <p:spPr>
          <a:xfrm>
            <a:off x="642533" y="1278193"/>
            <a:ext cx="5040560"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800">
                <a:solidFill>
                  <a:schemeClr val="tx1"/>
                </a:solidFill>
                <a:latin typeface="Meiryo UI" panose="020B0604030504040204" pitchFamily="50" charset="-128"/>
                <a:ea typeface="Meiryo UI" panose="020B0604030504040204" pitchFamily="50" charset="-128"/>
              </a:rPr>
              <a:t>路線の休止及び廃止</a:t>
            </a:r>
            <a:r>
              <a:rPr lang="en-US" altLang="ja-JP" sz="1800">
                <a:solidFill>
                  <a:schemeClr val="tx1"/>
                </a:solidFill>
                <a:latin typeface="Meiryo UI" panose="020B0604030504040204" pitchFamily="50" charset="-128"/>
                <a:ea typeface="Meiryo UI" panose="020B0604030504040204" pitchFamily="50" charset="-128"/>
              </a:rPr>
              <a:t>【</a:t>
            </a:r>
            <a:r>
              <a:rPr lang="ja-JP" altLang="en-US" sz="1800">
                <a:solidFill>
                  <a:schemeClr val="tx1"/>
                </a:solidFill>
                <a:latin typeface="Meiryo UI" panose="020B0604030504040204" pitchFamily="50" charset="-128"/>
                <a:ea typeface="Meiryo UI" panose="020B0604030504040204" pitchFamily="50" charset="-128"/>
              </a:rPr>
              <a:t>道路運送法第</a:t>
            </a:r>
            <a:r>
              <a:rPr lang="en-US" altLang="ja-JP" sz="1800">
                <a:solidFill>
                  <a:schemeClr val="tx1"/>
                </a:solidFill>
                <a:latin typeface="Meiryo UI" panose="020B0604030504040204" pitchFamily="50" charset="-128"/>
                <a:ea typeface="Meiryo UI" panose="020B0604030504040204" pitchFamily="50" charset="-128"/>
              </a:rPr>
              <a:t>15</a:t>
            </a:r>
            <a:r>
              <a:rPr lang="ja-JP" altLang="en-US" sz="1800">
                <a:solidFill>
                  <a:schemeClr val="tx1"/>
                </a:solidFill>
                <a:latin typeface="Meiryo UI" panose="020B0604030504040204" pitchFamily="50" charset="-128"/>
                <a:ea typeface="Meiryo UI" panose="020B0604030504040204" pitchFamily="50" charset="-128"/>
              </a:rPr>
              <a:t>条の</a:t>
            </a:r>
            <a:r>
              <a:rPr lang="en-US" altLang="ja-JP" sz="1800">
                <a:solidFill>
                  <a:schemeClr val="tx1"/>
                </a:solidFill>
                <a:latin typeface="Meiryo UI" panose="020B0604030504040204" pitchFamily="50" charset="-128"/>
                <a:ea typeface="Meiryo UI" panose="020B0604030504040204" pitchFamily="50" charset="-128"/>
              </a:rPr>
              <a:t>2】</a:t>
            </a:r>
            <a:endParaRPr kumimoji="1" lang="en-US" altLang="ja-JP" sz="1800">
              <a:solidFill>
                <a:schemeClr val="tx1"/>
              </a:solidFill>
              <a:latin typeface="Meiryo UI" panose="020B0604030504040204" pitchFamily="50" charset="-128"/>
              <a:ea typeface="Meiryo UI" panose="020B0604030504040204" pitchFamily="50" charset="-128"/>
            </a:endParaRPr>
          </a:p>
        </p:txBody>
      </p:sp>
      <p:sp>
        <p:nvSpPr>
          <p:cNvPr id="16" name="角丸四角形 15"/>
          <p:cNvSpPr/>
          <p:nvPr/>
        </p:nvSpPr>
        <p:spPr>
          <a:xfrm>
            <a:off x="817891" y="1908107"/>
            <a:ext cx="8568952" cy="9478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路線定期運行を行う一般乗合旅客自動車運送事業者は、路線の休止又は廃止に係る事業計画の変更をしようとするときは、その六月前（旅客の利便を阻害しないと認められる国土交通省令で定める場合に</a:t>
            </a:r>
            <a:r>
              <a:rPr lang="ja-JP" altLang="en-US" sz="1400" err="1">
                <a:solidFill>
                  <a:schemeClr val="tx1"/>
                </a:solidFill>
                <a:latin typeface="Meiryo UI" panose="020B0604030504040204" pitchFamily="50" charset="-128"/>
                <a:ea typeface="Meiryo UI" panose="020B0604030504040204" pitchFamily="50" charset="-128"/>
              </a:rPr>
              <a:t>あつては</a:t>
            </a:r>
            <a:r>
              <a:rPr lang="ja-JP" altLang="en-US" sz="1400">
                <a:solidFill>
                  <a:schemeClr val="tx1"/>
                </a:solidFill>
                <a:latin typeface="Meiryo UI" panose="020B0604030504040204" pitchFamily="50" charset="-128"/>
                <a:ea typeface="Meiryo UI" panose="020B0604030504040204" pitchFamily="50" charset="-128"/>
              </a:rPr>
              <a:t>、その三十日前）までに、その旨を国土交通大臣に届け出なければならない。</a:t>
            </a:r>
            <a:endParaRPr kumimoji="1" lang="ja-JP" altLang="en-US" sz="1400">
              <a:solidFill>
                <a:schemeClr val="tx1"/>
              </a:solidFill>
              <a:latin typeface="Meiryo UI" panose="020B0604030504040204" pitchFamily="50" charset="-128"/>
              <a:ea typeface="Meiryo UI" panose="020B0604030504040204" pitchFamily="50" charset="-128"/>
            </a:endParaRPr>
          </a:p>
        </p:txBody>
      </p:sp>
      <p:sp>
        <p:nvSpPr>
          <p:cNvPr id="12" name="角丸四角形 11"/>
          <p:cNvSpPr/>
          <p:nvPr/>
        </p:nvSpPr>
        <p:spPr>
          <a:xfrm>
            <a:off x="642533" y="4018247"/>
            <a:ext cx="4454483"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事業の休止及び廃止</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道路運送法第</a:t>
            </a:r>
            <a:r>
              <a:rPr kumimoji="1" lang="en-US" altLang="ja-JP" sz="1800">
                <a:solidFill>
                  <a:schemeClr val="tx1"/>
                </a:solidFill>
                <a:latin typeface="Meiryo UI" panose="020B0604030504040204" pitchFamily="50" charset="-128"/>
                <a:ea typeface="Meiryo UI" panose="020B0604030504040204" pitchFamily="50" charset="-128"/>
              </a:rPr>
              <a:t>38</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13" name="角丸四角形 12"/>
          <p:cNvSpPr/>
          <p:nvPr/>
        </p:nvSpPr>
        <p:spPr>
          <a:xfrm>
            <a:off x="822083" y="4691712"/>
            <a:ext cx="8712968" cy="1407386"/>
          </a:xfrm>
          <a:prstGeom prst="roundRect">
            <a:avLst>
              <a:gd name="adj" fmla="val 12845"/>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１　一般旅客自動車運送事業者（路線定期運行を行う一般乗合旅客自動車運送事業者を除く。）は、その事業を休止し、又は廃止しようとするときは、その三十日前までに、その旨を国土交通大臣に届け出なければならない。</a:t>
            </a:r>
            <a:endParaRPr lang="en-US" altLang="ja-JP" sz="1400">
              <a:solidFill>
                <a:schemeClr val="tx1"/>
              </a:solidFill>
              <a:latin typeface="Meiryo UI" panose="020B0604030504040204" pitchFamily="50" charset="-128"/>
              <a:ea typeface="Meiryo UI" panose="020B0604030504040204" pitchFamily="50" charset="-128"/>
            </a:endParaRPr>
          </a:p>
          <a:p>
            <a:r>
              <a:rPr lang="ja-JP" altLang="en-US" sz="1400">
                <a:solidFill>
                  <a:schemeClr val="tx1"/>
                </a:solidFill>
                <a:latin typeface="Meiryo UI" panose="020B0604030504040204" pitchFamily="50" charset="-128"/>
                <a:ea typeface="Meiryo UI" panose="020B0604030504040204" pitchFamily="50" charset="-128"/>
              </a:rPr>
              <a:t>２　路線定期運行を行う一般乗合旅客自動車運送事業者は、その事業を休止し、又は廃止しようとするときは、その六月前（利用者の利便を阻害しないと認められる国土交通省令で定める場合にあつては、その三十日前）までに、その旨を国土交通大臣に届け出なければならない。</a:t>
            </a:r>
          </a:p>
        </p:txBody>
      </p:sp>
      <p:sp>
        <p:nvSpPr>
          <p:cNvPr id="17" name="Rectangle 4"/>
          <p:cNvSpPr>
            <a:spLocks noChangeArrowheads="1"/>
          </p:cNvSpPr>
          <p:nvPr/>
        </p:nvSpPr>
        <p:spPr bwMode="auto">
          <a:xfrm>
            <a:off x="272480" y="3278843"/>
            <a:ext cx="6336704"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b="1">
                <a:latin typeface="Meiryo UI" panose="020B0604030504040204" pitchFamily="50" charset="-128"/>
                <a:ea typeface="Meiryo UI" panose="020B0604030504040204" pitchFamily="50" charset="-128"/>
                <a:cs typeface="メイリオ" pitchFamily="50" charset="-128"/>
              </a:rPr>
              <a:t>１０</a:t>
            </a:r>
            <a:r>
              <a:rPr lang="en-US" altLang="ja-JP" b="1">
                <a:latin typeface="Meiryo UI" panose="020B0604030504040204" pitchFamily="50" charset="-128"/>
                <a:ea typeface="Meiryo UI" panose="020B0604030504040204" pitchFamily="50" charset="-128"/>
                <a:cs typeface="メイリオ" pitchFamily="50" charset="-128"/>
              </a:rPr>
              <a:t>.</a:t>
            </a:r>
            <a:r>
              <a:rPr lang="ja-JP" altLang="en-US" b="1">
                <a:latin typeface="Meiryo UI" panose="020B0604030504040204" pitchFamily="50" charset="-128"/>
                <a:ea typeface="Meiryo UI" panose="020B0604030504040204" pitchFamily="50" charset="-128"/>
                <a:cs typeface="メイリオ" pitchFamily="50" charset="-128"/>
              </a:rPr>
              <a:t>事業の休止及び廃止</a:t>
            </a:r>
            <a:endParaRPr lang="en-US" altLang="ja-JP" b="1">
              <a:latin typeface="Meiryo UI" panose="020B0604030504040204" pitchFamily="50" charset="-128"/>
              <a:ea typeface="Meiryo UI" panose="020B0604030504040204" pitchFamily="50" charset="-128"/>
              <a:cs typeface="メイリオ" pitchFamily="50" charset="-128"/>
            </a:endParaRPr>
          </a:p>
        </p:txBody>
      </p:sp>
      <p:pic>
        <p:nvPicPr>
          <p:cNvPr id="2" name="6">
            <a:hlinkClick r:id="" action="ppaction://media"/>
            <a:extLst>
              <a:ext uri="{FF2B5EF4-FFF2-40B4-BE49-F238E27FC236}">
                <a16:creationId xmlns:a16="http://schemas.microsoft.com/office/drawing/2014/main" id="{95EC2009-6CDA-7C59-1EDB-D092A01E0D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0476" y="3815047"/>
            <a:ext cx="406400" cy="406400"/>
          </a:xfrm>
          <a:prstGeom prst="rect">
            <a:avLst/>
          </a:prstGeom>
        </p:spPr>
      </p:pic>
    </p:spTree>
    <p:extLst>
      <p:ext uri="{BB962C8B-B14F-4D97-AF65-F5344CB8AC3E}">
        <p14:creationId xmlns:p14="http://schemas.microsoft.com/office/powerpoint/2010/main" val="3211329469"/>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a:t>11</a:t>
            </a:r>
            <a:endParaRPr lang="ja-JP" altLang="en-US"/>
          </a:p>
        </p:txBody>
      </p:sp>
      <p:sp>
        <p:nvSpPr>
          <p:cNvPr id="5" name="タイトル 4"/>
          <p:cNvSpPr txBox="1">
            <a:spLocks/>
          </p:cNvSpPr>
          <p:nvPr/>
        </p:nvSpPr>
        <p:spPr bwMode="auto">
          <a:xfrm>
            <a:off x="20860" y="0"/>
            <a:ext cx="421206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運輸開始後の法的手続き事項</a:t>
            </a:r>
          </a:p>
        </p:txBody>
      </p:sp>
      <p:sp>
        <p:nvSpPr>
          <p:cNvPr id="19" name="角丸四角形 18"/>
          <p:cNvSpPr/>
          <p:nvPr/>
        </p:nvSpPr>
        <p:spPr>
          <a:xfrm>
            <a:off x="560512" y="1234998"/>
            <a:ext cx="3816424"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届出</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道路運送法施行規則第</a:t>
            </a:r>
            <a:r>
              <a:rPr kumimoji="1" lang="en-US" altLang="ja-JP" sz="1800">
                <a:solidFill>
                  <a:schemeClr val="tx1"/>
                </a:solidFill>
                <a:latin typeface="Meiryo UI" panose="020B0604030504040204" pitchFamily="50" charset="-128"/>
                <a:ea typeface="Meiryo UI" panose="020B0604030504040204" pitchFamily="50" charset="-128"/>
              </a:rPr>
              <a:t>66</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20" name="角丸四角形 19"/>
          <p:cNvSpPr/>
          <p:nvPr/>
        </p:nvSpPr>
        <p:spPr>
          <a:xfrm>
            <a:off x="704528" y="1916832"/>
            <a:ext cx="8712968" cy="70331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　一般旅客自動車運送事業者（第三号に掲げる場合にあつては、相続人）は、次の各号に掲げる場合に該当することと</a:t>
            </a:r>
            <a:r>
              <a:rPr lang="ja-JP" altLang="en-US" sz="1400" err="1">
                <a:solidFill>
                  <a:schemeClr val="tx1"/>
                </a:solidFill>
                <a:latin typeface="Meiryo UI" panose="020B0604030504040204" pitchFamily="50" charset="-128"/>
                <a:ea typeface="Meiryo UI" panose="020B0604030504040204" pitchFamily="50" charset="-128"/>
              </a:rPr>
              <a:t>なつた</a:t>
            </a:r>
            <a:r>
              <a:rPr lang="ja-JP" altLang="en-US" sz="1400">
                <a:solidFill>
                  <a:schemeClr val="tx1"/>
                </a:solidFill>
                <a:latin typeface="Meiryo UI" panose="020B0604030504040204" pitchFamily="50" charset="-128"/>
                <a:ea typeface="Meiryo UI" panose="020B0604030504040204" pitchFamily="50" charset="-128"/>
              </a:rPr>
              <a:t>ときは、その旨を当該各号に掲げる行政庁に届け出るものとする。</a:t>
            </a:r>
          </a:p>
        </p:txBody>
      </p:sp>
      <p:sp>
        <p:nvSpPr>
          <p:cNvPr id="21" name="Rectangle 4"/>
          <p:cNvSpPr>
            <a:spLocks noChangeArrowheads="1"/>
          </p:cNvSpPr>
          <p:nvPr/>
        </p:nvSpPr>
        <p:spPr bwMode="auto">
          <a:xfrm>
            <a:off x="200472" y="590151"/>
            <a:ext cx="6336704" cy="64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ja-JP" b="1">
                <a:latin typeface="Meiryo UI" panose="020B0604030504040204" pitchFamily="50" charset="-128"/>
                <a:ea typeface="Meiryo UI" panose="020B0604030504040204" pitchFamily="50" charset="-128"/>
                <a:cs typeface="メイリオ" pitchFamily="50" charset="-128"/>
              </a:rPr>
              <a:t>1</a:t>
            </a:r>
            <a:r>
              <a:rPr lang="ja-JP" altLang="en-US" b="1">
                <a:latin typeface="Meiryo UI" panose="020B0604030504040204" pitchFamily="50" charset="-128"/>
                <a:ea typeface="Meiryo UI" panose="020B0604030504040204" pitchFamily="50" charset="-128"/>
                <a:cs typeface="メイリオ" pitchFamily="50" charset="-128"/>
              </a:rPr>
              <a:t>１</a:t>
            </a:r>
            <a:r>
              <a:rPr lang="en-US" altLang="ja-JP" b="1">
                <a:latin typeface="Meiryo UI" panose="020B0604030504040204" pitchFamily="50" charset="-128"/>
                <a:ea typeface="Meiryo UI" panose="020B0604030504040204" pitchFamily="50" charset="-128"/>
                <a:cs typeface="メイリオ" pitchFamily="50" charset="-128"/>
              </a:rPr>
              <a:t>.</a:t>
            </a:r>
            <a:r>
              <a:rPr lang="ja-JP" altLang="en-US" b="1">
                <a:latin typeface="Meiryo UI" panose="020B0604030504040204" pitchFamily="50" charset="-128"/>
                <a:ea typeface="Meiryo UI" panose="020B0604030504040204" pitchFamily="50" charset="-128"/>
                <a:cs typeface="メイリオ" pitchFamily="50" charset="-128"/>
              </a:rPr>
              <a:t>その他届出が必要な事案</a:t>
            </a:r>
            <a:endParaRPr lang="en-US" altLang="ja-JP" b="1">
              <a:latin typeface="Meiryo UI" panose="020B0604030504040204" pitchFamily="50" charset="-128"/>
              <a:ea typeface="Meiryo UI" panose="020B0604030504040204" pitchFamily="50" charset="-128"/>
              <a:cs typeface="メイリオ" pitchFamily="50" charset="-128"/>
            </a:endParaRPr>
          </a:p>
        </p:txBody>
      </p:sp>
      <p:sp>
        <p:nvSpPr>
          <p:cNvPr id="18" name="Rectangle 4"/>
          <p:cNvSpPr>
            <a:spLocks noChangeArrowheads="1"/>
          </p:cNvSpPr>
          <p:nvPr/>
        </p:nvSpPr>
        <p:spPr bwMode="auto">
          <a:xfrm>
            <a:off x="850702" y="2779550"/>
            <a:ext cx="8013898" cy="357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sz="1800" b="1">
                <a:latin typeface="Meiryo UI" panose="020B0604030504040204" pitchFamily="50" charset="-128"/>
                <a:ea typeface="Meiryo UI" panose="020B0604030504040204" pitchFamily="50" charset="-128"/>
                <a:cs typeface="メイリオ" pitchFamily="50" charset="-128"/>
              </a:rPr>
              <a:t>○届出が必要な事項</a:t>
            </a:r>
            <a:endParaRPr lang="en-US" altLang="ja-JP" sz="1800" b="1">
              <a:latin typeface="Meiryo UI" panose="020B0604030504040204" pitchFamily="50" charset="-128"/>
              <a:ea typeface="Meiryo UI" panose="020B0604030504040204" pitchFamily="50" charset="-128"/>
              <a:cs typeface="メイリオ" pitchFamily="50" charset="-128"/>
            </a:endParaRPr>
          </a:p>
          <a:p>
            <a:pPr lvl="1">
              <a:lnSpc>
                <a:spcPct val="150000"/>
              </a:lnSpc>
            </a:pP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・事業の運輸を開始したとき</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lnSpc>
                <a:spcPct val="150000"/>
              </a:lnSpc>
            </a:pP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・譲渡譲受、合併若しくは分割を終了したとき</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lnSpc>
                <a:spcPct val="150000"/>
              </a:lnSpc>
            </a:pP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・死亡したとき</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lnSpc>
                <a:spcPct val="150000"/>
              </a:lnSpc>
            </a:pP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・休止事業を再開したとき</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lnSpc>
                <a:spcPct val="150000"/>
              </a:lnSpc>
            </a:pP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・道路運送法に基づく行政庁からの命令を実施したとき</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lnSpc>
                <a:spcPct val="150000"/>
              </a:lnSpc>
            </a:pP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・休憩・仮眠施設の位置及び収容能力に変更があったとき</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lnSpc>
                <a:spcPct val="150000"/>
              </a:lnSpc>
            </a:pP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・事業者の氏名、名称又は住所に変更があったとき</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lnSpc>
                <a:spcPct val="150000"/>
              </a:lnSpc>
            </a:pP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・法人の役員・社員、定款、寄付行為に変更があったとき</a:t>
            </a:r>
          </a:p>
        </p:txBody>
      </p:sp>
      <p:pic>
        <p:nvPicPr>
          <p:cNvPr id="6" name="5">
            <a:hlinkClick r:id="" action="ppaction://media"/>
            <a:extLst>
              <a:ext uri="{FF2B5EF4-FFF2-40B4-BE49-F238E27FC236}">
                <a16:creationId xmlns:a16="http://schemas.microsoft.com/office/drawing/2014/main" id="{842C85A8-8DA1-372B-8D07-DCEF691C60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5058" y="3429000"/>
            <a:ext cx="406400" cy="406400"/>
          </a:xfrm>
          <a:prstGeom prst="rect">
            <a:avLst/>
          </a:prstGeom>
        </p:spPr>
      </p:pic>
    </p:spTree>
    <p:extLst>
      <p:ext uri="{BB962C8B-B14F-4D97-AF65-F5344CB8AC3E}">
        <p14:creationId xmlns:p14="http://schemas.microsoft.com/office/powerpoint/2010/main" val="2428370161"/>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a:t>12</a:t>
            </a:r>
          </a:p>
        </p:txBody>
      </p:sp>
      <p:sp>
        <p:nvSpPr>
          <p:cNvPr id="5" name="タイトル 4"/>
          <p:cNvSpPr txBox="1">
            <a:spLocks/>
          </p:cNvSpPr>
          <p:nvPr/>
        </p:nvSpPr>
        <p:spPr bwMode="auto">
          <a:xfrm>
            <a:off x="20860" y="0"/>
            <a:ext cx="442808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運輸開始後の法的手続き事項</a:t>
            </a:r>
          </a:p>
        </p:txBody>
      </p:sp>
      <p:sp>
        <p:nvSpPr>
          <p:cNvPr id="19" name="角丸四角形 18"/>
          <p:cNvSpPr/>
          <p:nvPr/>
        </p:nvSpPr>
        <p:spPr>
          <a:xfrm>
            <a:off x="560512" y="1178379"/>
            <a:ext cx="7488832"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事業報告書及び輸送実績報告書</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旅客自動車運送事業等報告規則第</a:t>
            </a:r>
            <a:r>
              <a:rPr lang="en-US" altLang="ja-JP" sz="1800">
                <a:solidFill>
                  <a:schemeClr val="tx1"/>
                </a:solidFill>
                <a:latin typeface="Meiryo UI" panose="020B0604030504040204" pitchFamily="50" charset="-128"/>
                <a:ea typeface="Meiryo UI" panose="020B0604030504040204" pitchFamily="50" charset="-128"/>
              </a:rPr>
              <a:t>2</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20" name="角丸四角形 19"/>
          <p:cNvSpPr/>
          <p:nvPr/>
        </p:nvSpPr>
        <p:spPr>
          <a:xfrm>
            <a:off x="848544" y="1837838"/>
            <a:ext cx="8712968" cy="1368152"/>
          </a:xfrm>
          <a:prstGeom prst="roundRect">
            <a:avLst>
              <a:gd name="adj" fmla="val 12080"/>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　旅客自動車運送事業者は、表の第一欄に掲げる事業者の区分に応じ、同表の第二欄に掲げる国土交通大臣又は当該事業者が経営する旅客自動車運送事業に係る路線若しくは営業区域が存する区域を管轄する地方運輸局長、運輸監理部長若しくは運輸支局長に、同表の第三欄に掲げる報告書を、同表の第四欄に掲げる時期にそれぞれ一通提出しなければならない。</a:t>
            </a:r>
          </a:p>
        </p:txBody>
      </p:sp>
      <p:sp>
        <p:nvSpPr>
          <p:cNvPr id="21" name="Rectangle 4"/>
          <p:cNvSpPr>
            <a:spLocks noChangeArrowheads="1"/>
          </p:cNvSpPr>
          <p:nvPr/>
        </p:nvSpPr>
        <p:spPr bwMode="auto">
          <a:xfrm>
            <a:off x="200472" y="590150"/>
            <a:ext cx="3384376" cy="48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ja-JP" b="1">
                <a:latin typeface="Meiryo UI" panose="020B0604030504040204" pitchFamily="50" charset="-128"/>
                <a:ea typeface="Meiryo UI" panose="020B0604030504040204" pitchFamily="50" charset="-128"/>
                <a:cs typeface="メイリオ" pitchFamily="50" charset="-128"/>
              </a:rPr>
              <a:t>1</a:t>
            </a:r>
            <a:r>
              <a:rPr lang="ja-JP" altLang="en-US" b="1">
                <a:latin typeface="Meiryo UI" panose="020B0604030504040204" pitchFamily="50" charset="-128"/>
                <a:ea typeface="Meiryo UI" panose="020B0604030504040204" pitchFamily="50" charset="-128"/>
                <a:cs typeface="メイリオ" pitchFamily="50" charset="-128"/>
              </a:rPr>
              <a:t>２</a:t>
            </a:r>
            <a:r>
              <a:rPr lang="en-US" altLang="ja-JP" b="1">
                <a:latin typeface="Meiryo UI" panose="020B0604030504040204" pitchFamily="50" charset="-128"/>
                <a:ea typeface="Meiryo UI" panose="020B0604030504040204" pitchFamily="50" charset="-128"/>
                <a:cs typeface="メイリオ" pitchFamily="50" charset="-128"/>
              </a:rPr>
              <a:t>.</a:t>
            </a:r>
            <a:r>
              <a:rPr lang="ja-JP" altLang="en-US" b="1">
                <a:latin typeface="Meiryo UI" panose="020B0604030504040204" pitchFamily="50" charset="-128"/>
                <a:ea typeface="Meiryo UI" panose="020B0604030504040204" pitchFamily="50" charset="-128"/>
                <a:cs typeface="メイリオ" pitchFamily="50" charset="-128"/>
              </a:rPr>
              <a:t>報告義務</a:t>
            </a:r>
            <a:endParaRPr lang="en-US" altLang="ja-JP" b="1">
              <a:latin typeface="Meiryo UI" panose="020B0604030504040204" pitchFamily="50" charset="-128"/>
              <a:ea typeface="Meiryo UI" panose="020B0604030504040204" pitchFamily="50" charset="-128"/>
              <a:cs typeface="メイリオ" pitchFamily="50" charset="-128"/>
            </a:endParaRPr>
          </a:p>
        </p:txBody>
      </p:sp>
      <p:sp>
        <p:nvSpPr>
          <p:cNvPr id="18" name="Rectangle 4"/>
          <p:cNvSpPr>
            <a:spLocks noChangeArrowheads="1"/>
          </p:cNvSpPr>
          <p:nvPr/>
        </p:nvSpPr>
        <p:spPr bwMode="auto">
          <a:xfrm>
            <a:off x="1066602" y="5147625"/>
            <a:ext cx="8013898" cy="13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sz="1800" b="1">
                <a:latin typeface="Meiryo UI" panose="020B0604030504040204" pitchFamily="50" charset="-128"/>
                <a:ea typeface="Meiryo UI" panose="020B0604030504040204" pitchFamily="50" charset="-128"/>
                <a:cs typeface="メイリオ" pitchFamily="50" charset="-128"/>
              </a:rPr>
              <a:t>○報告時期</a:t>
            </a:r>
            <a:endParaRPr lang="en-US" altLang="ja-JP" sz="1800" b="1">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・事業報告書　　　　⇒　毎事業年度の経過後</a:t>
            </a:r>
            <a:r>
              <a:rPr lang="en-US" altLang="ja-JP" sz="1600" b="1">
                <a:solidFill>
                  <a:srgbClr val="0070C0"/>
                </a:solidFill>
                <a:latin typeface="Meiryo UI" panose="020B0604030504040204" pitchFamily="50" charset="-128"/>
                <a:ea typeface="Meiryo UI" panose="020B0604030504040204" pitchFamily="50" charset="-128"/>
                <a:cs typeface="メイリオ" pitchFamily="50" charset="-128"/>
              </a:rPr>
              <a:t>100</a:t>
            </a: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日以内</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・輸送実績報告書　⇒　毎年</a:t>
            </a:r>
            <a:r>
              <a:rPr lang="en-US" altLang="ja-JP" sz="1600" b="1">
                <a:solidFill>
                  <a:srgbClr val="0070C0"/>
                </a:solidFill>
                <a:latin typeface="Meiryo UI" panose="020B0604030504040204" pitchFamily="50" charset="-128"/>
                <a:ea typeface="Meiryo UI" panose="020B0604030504040204" pitchFamily="50" charset="-128"/>
                <a:cs typeface="メイリオ" pitchFamily="50" charset="-128"/>
              </a:rPr>
              <a:t>5</a:t>
            </a: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月</a:t>
            </a:r>
            <a:r>
              <a:rPr lang="en-US" altLang="ja-JP" sz="1600" b="1">
                <a:solidFill>
                  <a:srgbClr val="0070C0"/>
                </a:solidFill>
                <a:latin typeface="Meiryo UI" panose="020B0604030504040204" pitchFamily="50" charset="-128"/>
                <a:ea typeface="Meiryo UI" panose="020B0604030504040204" pitchFamily="50" charset="-128"/>
                <a:cs typeface="メイリオ" pitchFamily="50" charset="-128"/>
              </a:rPr>
              <a:t>31</a:t>
            </a: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日まで</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・事故の報告　　　　⇒　</a:t>
            </a:r>
            <a:r>
              <a:rPr lang="en-US" altLang="ja-JP" sz="1600" b="1">
                <a:solidFill>
                  <a:srgbClr val="0070C0"/>
                </a:solidFill>
                <a:latin typeface="Meiryo UI" panose="020B0604030504040204" pitchFamily="50" charset="-128"/>
                <a:ea typeface="Meiryo UI" panose="020B0604030504040204" pitchFamily="50" charset="-128"/>
                <a:cs typeface="メイリオ" pitchFamily="50" charset="-128"/>
              </a:rPr>
              <a:t>30</a:t>
            </a: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日以内</a:t>
            </a:r>
          </a:p>
        </p:txBody>
      </p:sp>
      <p:sp>
        <p:nvSpPr>
          <p:cNvPr id="8" name="角丸四角形 7"/>
          <p:cNvSpPr/>
          <p:nvPr/>
        </p:nvSpPr>
        <p:spPr>
          <a:xfrm>
            <a:off x="560512" y="3506911"/>
            <a:ext cx="3456852"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事故の報告</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道路運送法第</a:t>
            </a:r>
            <a:r>
              <a:rPr kumimoji="1" lang="en-US" altLang="ja-JP" sz="1800">
                <a:solidFill>
                  <a:schemeClr val="tx1"/>
                </a:solidFill>
                <a:latin typeface="Meiryo UI" panose="020B0604030504040204" pitchFamily="50" charset="-128"/>
                <a:ea typeface="Meiryo UI" panose="020B0604030504040204" pitchFamily="50" charset="-128"/>
              </a:rPr>
              <a:t>29</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9" name="角丸四角形 8"/>
          <p:cNvSpPr/>
          <p:nvPr/>
        </p:nvSpPr>
        <p:spPr>
          <a:xfrm>
            <a:off x="848544" y="4165284"/>
            <a:ext cx="8712968" cy="81827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　一般旅客自動車運送事業者は、その事業用自動車が転覆し、火災を起こし、その他国土交通省令で定める重大な事故を引き起こしたときは、遅滞なく事故の種類、原因その他国土交通省令で定める事項を国土交通大臣に届け出なければならない。</a:t>
            </a:r>
          </a:p>
        </p:txBody>
      </p:sp>
      <p:pic>
        <p:nvPicPr>
          <p:cNvPr id="11" name="Picture 2" descr="C:\Users\Hiroya KATAYAMA\Desktop\集団指導講習会\素材2\caution_4-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6736" y="579036"/>
            <a:ext cx="518098" cy="5180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a:spLocks noChangeArrowheads="1"/>
          </p:cNvSpPr>
          <p:nvPr/>
        </p:nvSpPr>
        <p:spPr bwMode="auto">
          <a:xfrm>
            <a:off x="3008784" y="640541"/>
            <a:ext cx="5832648" cy="4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lstStyle/>
          <a:p>
            <a:pPr>
              <a:lnSpc>
                <a:spcPct val="110000"/>
              </a:lnSpc>
            </a:pPr>
            <a:r>
              <a:rPr lang="en-US" altLang="ja-JP" sz="1600" b="1">
                <a:solidFill>
                  <a:srgbClr val="FF0000"/>
                </a:solidFill>
                <a:latin typeface="Meiryo UI" panose="020B0604030504040204" pitchFamily="50" charset="-128"/>
                <a:ea typeface="Meiryo UI" panose="020B0604030504040204" pitchFamily="50" charset="-128"/>
                <a:cs typeface="メイリオ" pitchFamily="50" charset="-128"/>
              </a:rPr>
              <a:t>※</a:t>
            </a:r>
            <a:r>
              <a:rPr lang="ja-JP" altLang="en-US" sz="1600" b="1">
                <a:solidFill>
                  <a:srgbClr val="FF0000"/>
                </a:solidFill>
                <a:latin typeface="Meiryo UI" panose="020B0604030504040204" pitchFamily="50" charset="-128"/>
                <a:ea typeface="Meiryo UI" panose="020B0604030504040204" pitchFamily="50" charset="-128"/>
                <a:cs typeface="メイリオ" pitchFamily="50" charset="-128"/>
              </a:rPr>
              <a:t>法令に基づく義務であるため、期日までに必ず報告してください。</a:t>
            </a:r>
            <a:endParaRPr lang="en-US" altLang="ja-JP" sz="1600" b="1">
              <a:solidFill>
                <a:srgbClr val="FF0000"/>
              </a:solidFill>
              <a:latin typeface="Meiryo UI" panose="020B0604030504040204" pitchFamily="50" charset="-128"/>
              <a:ea typeface="Meiryo UI" panose="020B0604030504040204" pitchFamily="50" charset="-128"/>
              <a:cs typeface="メイリオ" pitchFamily="50" charset="-128"/>
            </a:endParaRPr>
          </a:p>
        </p:txBody>
      </p:sp>
      <p:pic>
        <p:nvPicPr>
          <p:cNvPr id="2" name="6821821122117663">
            <a:hlinkClick r:id="" action="ppaction://media"/>
            <a:extLst>
              <a:ext uri="{FF2B5EF4-FFF2-40B4-BE49-F238E27FC236}">
                <a16:creationId xmlns:a16="http://schemas.microsoft.com/office/drawing/2014/main" id="{81FE69C6-8CF2-8A11-5357-2BEA476EB5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21950" y="4557713"/>
            <a:ext cx="406400" cy="406400"/>
          </a:xfrm>
          <a:prstGeom prst="rect">
            <a:avLst/>
          </a:prstGeom>
        </p:spPr>
      </p:pic>
    </p:spTree>
    <p:extLst>
      <p:ext uri="{BB962C8B-B14F-4D97-AF65-F5344CB8AC3E}">
        <p14:creationId xmlns:p14="http://schemas.microsoft.com/office/powerpoint/2010/main" val="2973282958"/>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a:t>13</a:t>
            </a:r>
            <a:endParaRPr lang="ja-JP" altLang="en-US"/>
          </a:p>
        </p:txBody>
      </p:sp>
      <p:sp>
        <p:nvSpPr>
          <p:cNvPr id="5" name="タイトル 4"/>
          <p:cNvSpPr txBox="1">
            <a:spLocks/>
          </p:cNvSpPr>
          <p:nvPr/>
        </p:nvSpPr>
        <p:spPr bwMode="auto">
          <a:xfrm>
            <a:off x="20860" y="0"/>
            <a:ext cx="3996036"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事業者が遵守すべき事項</a:t>
            </a:r>
          </a:p>
        </p:txBody>
      </p:sp>
      <p:sp>
        <p:nvSpPr>
          <p:cNvPr id="19" name="角丸四角形 18"/>
          <p:cNvSpPr/>
          <p:nvPr/>
        </p:nvSpPr>
        <p:spPr>
          <a:xfrm>
            <a:off x="560044" y="631491"/>
            <a:ext cx="4248472"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sz="1800">
                <a:solidFill>
                  <a:schemeClr val="tx1"/>
                </a:solidFill>
                <a:latin typeface="Meiryo UI" panose="020B0604030504040204" pitchFamily="50" charset="-128"/>
                <a:ea typeface="Meiryo UI" panose="020B0604030504040204" pitchFamily="50" charset="-128"/>
              </a:rPr>
              <a:t>１．運送引受義務</a:t>
            </a:r>
            <a:r>
              <a:rPr lang="en-US" altLang="zh-TW" sz="1800">
                <a:solidFill>
                  <a:schemeClr val="tx1"/>
                </a:solidFill>
                <a:latin typeface="Meiryo UI" panose="020B0604030504040204" pitchFamily="50" charset="-128"/>
                <a:ea typeface="Meiryo UI" panose="020B0604030504040204" pitchFamily="50" charset="-128"/>
              </a:rPr>
              <a:t>【</a:t>
            </a:r>
            <a:r>
              <a:rPr lang="zh-TW" altLang="en-US" sz="1800">
                <a:solidFill>
                  <a:schemeClr val="tx1"/>
                </a:solidFill>
                <a:latin typeface="Meiryo UI" panose="020B0604030504040204" pitchFamily="50" charset="-128"/>
                <a:ea typeface="Meiryo UI" panose="020B0604030504040204" pitchFamily="50" charset="-128"/>
              </a:rPr>
              <a:t>道路運送法第</a:t>
            </a:r>
            <a:r>
              <a:rPr lang="en-US" altLang="zh-TW" sz="1800">
                <a:solidFill>
                  <a:schemeClr val="tx1"/>
                </a:solidFill>
                <a:latin typeface="Meiryo UI" panose="020B0604030504040204" pitchFamily="50" charset="-128"/>
                <a:ea typeface="Meiryo UI" panose="020B0604030504040204" pitchFamily="50" charset="-128"/>
              </a:rPr>
              <a:t>13</a:t>
            </a:r>
            <a:r>
              <a:rPr lang="zh-TW" altLang="en-US" sz="1800">
                <a:solidFill>
                  <a:schemeClr val="tx1"/>
                </a:solidFill>
                <a:latin typeface="Meiryo UI" panose="020B0604030504040204" pitchFamily="50" charset="-128"/>
                <a:ea typeface="Meiryo UI" panose="020B0604030504040204" pitchFamily="50" charset="-128"/>
              </a:rPr>
              <a:t>条</a:t>
            </a:r>
            <a:r>
              <a:rPr lang="en-US" altLang="zh-TW" sz="1800">
                <a:solidFill>
                  <a:schemeClr val="tx1"/>
                </a:solidFill>
                <a:latin typeface="Meiryo UI" panose="020B0604030504040204" pitchFamily="50" charset="-128"/>
                <a:ea typeface="Meiryo UI" panose="020B0604030504040204" pitchFamily="50" charset="-128"/>
              </a:rPr>
              <a:t>】</a:t>
            </a:r>
            <a:endParaRPr kumimoji="1" lang="en-US" altLang="ja-JP" sz="1800">
              <a:solidFill>
                <a:schemeClr val="tx1"/>
              </a:solidFill>
              <a:latin typeface="Meiryo UI" panose="020B0604030504040204" pitchFamily="50" charset="-128"/>
              <a:ea typeface="Meiryo UI" panose="020B0604030504040204" pitchFamily="50" charset="-128"/>
            </a:endParaRPr>
          </a:p>
        </p:txBody>
      </p:sp>
      <p:sp>
        <p:nvSpPr>
          <p:cNvPr id="20" name="角丸四角形 19"/>
          <p:cNvSpPr/>
          <p:nvPr/>
        </p:nvSpPr>
        <p:spPr>
          <a:xfrm>
            <a:off x="776536" y="1241547"/>
            <a:ext cx="8712968" cy="2304256"/>
          </a:xfrm>
          <a:prstGeom prst="roundRect">
            <a:avLst>
              <a:gd name="adj" fmla="val 9275"/>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　一般旅客自動車運送事業者（一般貸切旅客自動車運送事業者を除く。次条において同じ。）は、次の場合を除いては、運送の引受けを拒絶してはならない。</a:t>
            </a:r>
            <a:endParaRPr lang="en-US" altLang="ja-JP" sz="1400">
              <a:solidFill>
                <a:schemeClr val="tx1"/>
              </a:solidFill>
              <a:latin typeface="Meiryo UI" panose="020B0604030504040204" pitchFamily="50" charset="-128"/>
              <a:ea typeface="Meiryo UI" panose="020B0604030504040204" pitchFamily="50" charset="-128"/>
            </a:endParaRPr>
          </a:p>
          <a:p>
            <a:r>
              <a:rPr lang="ja-JP" altLang="en-US" sz="1400">
                <a:solidFill>
                  <a:schemeClr val="tx1"/>
                </a:solidFill>
                <a:latin typeface="Meiryo UI" panose="020B0604030504040204" pitchFamily="50" charset="-128"/>
                <a:ea typeface="Meiryo UI" panose="020B0604030504040204" pitchFamily="50" charset="-128"/>
              </a:rPr>
              <a:t>　一　当該運送の申込みが第十一条第一項の規定により認可を受けた運送約款（標準運送約款と同一の運送約款　　　</a:t>
            </a:r>
            <a:endParaRPr lang="en-US" altLang="ja-JP" sz="1400">
              <a:solidFill>
                <a:schemeClr val="tx1"/>
              </a:solidFill>
              <a:latin typeface="Meiryo UI" panose="020B0604030504040204" pitchFamily="50" charset="-128"/>
              <a:ea typeface="Meiryo UI" panose="020B0604030504040204" pitchFamily="50" charset="-128"/>
            </a:endParaRPr>
          </a:p>
          <a:p>
            <a:r>
              <a:rPr lang="ja-JP" altLang="en-US" sz="1400">
                <a:solidFill>
                  <a:schemeClr val="tx1"/>
                </a:solidFill>
                <a:latin typeface="Meiryo UI" panose="020B0604030504040204" pitchFamily="50" charset="-128"/>
                <a:ea typeface="Meiryo UI" panose="020B0604030504040204" pitchFamily="50" charset="-128"/>
              </a:rPr>
              <a:t>　　　 を定めているときは、当該運送約款）によらないものであるとき。 </a:t>
            </a:r>
          </a:p>
          <a:p>
            <a:r>
              <a:rPr lang="ja-JP" altLang="en-US" sz="1400">
                <a:solidFill>
                  <a:schemeClr val="tx1"/>
                </a:solidFill>
                <a:latin typeface="Meiryo UI" panose="020B0604030504040204" pitchFamily="50" charset="-128"/>
                <a:ea typeface="Meiryo UI" panose="020B0604030504040204" pitchFamily="50" charset="-128"/>
              </a:rPr>
              <a:t>　二　当該運送に適する設備がないとき。 </a:t>
            </a:r>
          </a:p>
          <a:p>
            <a:r>
              <a:rPr lang="ja-JP" altLang="en-US" sz="1400">
                <a:solidFill>
                  <a:schemeClr val="tx1"/>
                </a:solidFill>
                <a:latin typeface="Meiryo UI" panose="020B0604030504040204" pitchFamily="50" charset="-128"/>
                <a:ea typeface="Meiryo UI" panose="020B0604030504040204" pitchFamily="50" charset="-128"/>
              </a:rPr>
              <a:t>　三　当該運送に関し申込者から特別の負担を求められたとき。 </a:t>
            </a:r>
          </a:p>
          <a:p>
            <a:r>
              <a:rPr lang="ja-JP" altLang="en-US" sz="1400">
                <a:solidFill>
                  <a:schemeClr val="tx1"/>
                </a:solidFill>
                <a:latin typeface="Meiryo UI" panose="020B0604030504040204" pitchFamily="50" charset="-128"/>
                <a:ea typeface="Meiryo UI" panose="020B0604030504040204" pitchFamily="50" charset="-128"/>
              </a:rPr>
              <a:t>　四　当該運送が法令の規定又は公の秩序若しくは善良の風俗に反するものであるとき。 </a:t>
            </a:r>
          </a:p>
          <a:p>
            <a:r>
              <a:rPr lang="ja-JP" altLang="en-US" sz="1400">
                <a:solidFill>
                  <a:schemeClr val="tx1"/>
                </a:solidFill>
                <a:latin typeface="Meiryo UI" panose="020B0604030504040204" pitchFamily="50" charset="-128"/>
                <a:ea typeface="Meiryo UI" panose="020B0604030504040204" pitchFamily="50" charset="-128"/>
              </a:rPr>
              <a:t>　五　天災その他やむを得ない事由による運送上の支障があるとき。 </a:t>
            </a:r>
          </a:p>
          <a:p>
            <a:r>
              <a:rPr lang="ja-JP" altLang="en-US" sz="1400">
                <a:solidFill>
                  <a:schemeClr val="tx1"/>
                </a:solidFill>
                <a:latin typeface="Meiryo UI" panose="020B0604030504040204" pitchFamily="50" charset="-128"/>
                <a:ea typeface="Meiryo UI" panose="020B0604030504040204" pitchFamily="50" charset="-128"/>
              </a:rPr>
              <a:t>　六　前各号に掲げる場合のほか、国土交通省令で定める正当な事由があるとき。</a:t>
            </a:r>
          </a:p>
        </p:txBody>
      </p:sp>
      <p:sp>
        <p:nvSpPr>
          <p:cNvPr id="8" name="角丸四角形 7"/>
          <p:cNvSpPr/>
          <p:nvPr/>
        </p:nvSpPr>
        <p:spPr>
          <a:xfrm>
            <a:off x="560043" y="3633430"/>
            <a:ext cx="3960909"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800" dirty="0">
                <a:solidFill>
                  <a:schemeClr val="tx1"/>
                </a:solidFill>
                <a:latin typeface="Meiryo UI" panose="020B0604030504040204" pitchFamily="50" charset="-128"/>
                <a:ea typeface="Meiryo UI" panose="020B0604030504040204" pitchFamily="50" charset="-128"/>
              </a:rPr>
              <a:t>２．運送の順序</a:t>
            </a:r>
            <a:r>
              <a:rPr kumimoji="1" lang="en-US" altLang="ja-JP" sz="1800" dirty="0">
                <a:solidFill>
                  <a:schemeClr val="tx1"/>
                </a:solidFill>
                <a:latin typeface="Meiryo UI" panose="020B0604030504040204" pitchFamily="50" charset="-128"/>
                <a:ea typeface="Meiryo UI" panose="020B0604030504040204" pitchFamily="50" charset="-128"/>
              </a:rPr>
              <a:t>【</a:t>
            </a:r>
            <a:r>
              <a:rPr kumimoji="1" lang="ja-JP" altLang="en-US" sz="1800" dirty="0">
                <a:solidFill>
                  <a:schemeClr val="tx1"/>
                </a:solidFill>
                <a:latin typeface="Meiryo UI" panose="020B0604030504040204" pitchFamily="50" charset="-128"/>
                <a:ea typeface="Meiryo UI" panose="020B0604030504040204" pitchFamily="50" charset="-128"/>
              </a:rPr>
              <a:t>道路運送法第</a:t>
            </a:r>
            <a:r>
              <a:rPr kumimoji="1" lang="en-US" altLang="ja-JP" sz="1800" dirty="0">
                <a:solidFill>
                  <a:schemeClr val="tx1"/>
                </a:solidFill>
                <a:latin typeface="Meiryo UI" panose="020B0604030504040204" pitchFamily="50" charset="-128"/>
                <a:ea typeface="Meiryo UI" panose="020B0604030504040204" pitchFamily="50" charset="-128"/>
              </a:rPr>
              <a:t>14</a:t>
            </a:r>
            <a:r>
              <a:rPr kumimoji="1" lang="ja-JP" altLang="en-US" sz="1800" dirty="0">
                <a:solidFill>
                  <a:schemeClr val="tx1"/>
                </a:solidFill>
                <a:latin typeface="Meiryo UI" panose="020B0604030504040204" pitchFamily="50" charset="-128"/>
                <a:ea typeface="Meiryo UI" panose="020B0604030504040204" pitchFamily="50" charset="-128"/>
              </a:rPr>
              <a:t>条</a:t>
            </a:r>
            <a:r>
              <a:rPr kumimoji="1" lang="en-US" altLang="ja-JP" sz="1800" dirty="0">
                <a:solidFill>
                  <a:schemeClr val="tx1"/>
                </a:solidFill>
                <a:latin typeface="Meiryo UI" panose="020B0604030504040204" pitchFamily="50" charset="-128"/>
                <a:ea typeface="Meiryo UI" panose="020B0604030504040204" pitchFamily="50" charset="-128"/>
              </a:rPr>
              <a:t>】</a:t>
            </a:r>
          </a:p>
        </p:txBody>
      </p:sp>
      <p:sp>
        <p:nvSpPr>
          <p:cNvPr id="9" name="角丸四角形 8"/>
          <p:cNvSpPr/>
          <p:nvPr/>
        </p:nvSpPr>
        <p:spPr>
          <a:xfrm>
            <a:off x="776536" y="5733256"/>
            <a:ext cx="8712968" cy="10081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　一般旅客自動車運送事業者は、天災その他やむを得ない事由がある場合のほか、事業計画（路線定期運行を行う一般乗合旅客自動車運送事業者にあつては、事業計画及び運行計画）に定めるところに従い、その業務を行わなければならない。</a:t>
            </a:r>
          </a:p>
        </p:txBody>
      </p:sp>
      <p:sp>
        <p:nvSpPr>
          <p:cNvPr id="11" name="角丸四角形 10"/>
          <p:cNvSpPr/>
          <p:nvPr/>
        </p:nvSpPr>
        <p:spPr>
          <a:xfrm>
            <a:off x="776536" y="4243486"/>
            <a:ext cx="8712968" cy="79208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　一般旅客自動車運送事業者は、運送の申込みを受けた順序により、旅客の運送をしなければならない。ただし、急病人を運送する場合その他正当な事由がある場合は、この限りでない。</a:t>
            </a:r>
          </a:p>
        </p:txBody>
      </p:sp>
      <p:sp>
        <p:nvSpPr>
          <p:cNvPr id="12" name="角丸四角形 11"/>
          <p:cNvSpPr/>
          <p:nvPr/>
        </p:nvSpPr>
        <p:spPr>
          <a:xfrm>
            <a:off x="560043" y="5123200"/>
            <a:ext cx="5833117"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800">
                <a:solidFill>
                  <a:schemeClr val="tx1"/>
                </a:solidFill>
                <a:latin typeface="Meiryo UI" panose="020B0604030504040204" pitchFamily="50" charset="-128"/>
                <a:ea typeface="Meiryo UI" panose="020B0604030504040204" pitchFamily="50" charset="-128"/>
              </a:rPr>
              <a:t>３．</a:t>
            </a:r>
            <a:r>
              <a:rPr kumimoji="1" lang="ja-JP" altLang="en-US" sz="1800">
                <a:solidFill>
                  <a:schemeClr val="tx1"/>
                </a:solidFill>
                <a:latin typeface="Meiryo UI" panose="020B0604030504040204" pitchFamily="50" charset="-128"/>
                <a:ea typeface="Meiryo UI" panose="020B0604030504040204" pitchFamily="50" charset="-128"/>
              </a:rPr>
              <a:t>事業計画等に定める業務の確保</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道路運送法第</a:t>
            </a:r>
            <a:r>
              <a:rPr kumimoji="1" lang="en-US" altLang="ja-JP" sz="1800">
                <a:solidFill>
                  <a:schemeClr val="tx1"/>
                </a:solidFill>
                <a:latin typeface="Meiryo UI" panose="020B0604030504040204" pitchFamily="50" charset="-128"/>
                <a:ea typeface="Meiryo UI" panose="020B0604030504040204" pitchFamily="50" charset="-128"/>
              </a:rPr>
              <a:t>16</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pic>
        <p:nvPicPr>
          <p:cNvPr id="2" name="3">
            <a:hlinkClick r:id="" action="ppaction://media"/>
            <a:extLst>
              <a:ext uri="{FF2B5EF4-FFF2-40B4-BE49-F238E27FC236}">
                <a16:creationId xmlns:a16="http://schemas.microsoft.com/office/drawing/2014/main" id="{1869456A-83DD-8354-0EFA-4CCC7BAE6D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0405" y="3837086"/>
            <a:ext cx="406400" cy="406400"/>
          </a:xfrm>
          <a:prstGeom prst="rect">
            <a:avLst/>
          </a:prstGeom>
        </p:spPr>
      </p:pic>
    </p:spTree>
    <p:extLst>
      <p:ext uri="{BB962C8B-B14F-4D97-AF65-F5344CB8AC3E}">
        <p14:creationId xmlns:p14="http://schemas.microsoft.com/office/powerpoint/2010/main" val="418011423"/>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a:t>14</a:t>
            </a:r>
            <a:endParaRPr lang="ja-JP" altLang="en-US"/>
          </a:p>
        </p:txBody>
      </p:sp>
      <p:sp>
        <p:nvSpPr>
          <p:cNvPr id="5" name="タイトル 4"/>
          <p:cNvSpPr txBox="1">
            <a:spLocks/>
          </p:cNvSpPr>
          <p:nvPr/>
        </p:nvSpPr>
        <p:spPr bwMode="auto">
          <a:xfrm>
            <a:off x="20860" y="0"/>
            <a:ext cx="71643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事業者が遵守すべき事項</a:t>
            </a:r>
          </a:p>
        </p:txBody>
      </p:sp>
      <p:sp>
        <p:nvSpPr>
          <p:cNvPr id="10" name="角丸四角形 9"/>
          <p:cNvSpPr/>
          <p:nvPr/>
        </p:nvSpPr>
        <p:spPr>
          <a:xfrm>
            <a:off x="416495" y="836712"/>
            <a:ext cx="6768753"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800">
                <a:solidFill>
                  <a:schemeClr val="tx1"/>
                </a:solidFill>
                <a:latin typeface="Meiryo UI" panose="020B0604030504040204" pitchFamily="50" charset="-128"/>
                <a:ea typeface="Meiryo UI" panose="020B0604030504040204" pitchFamily="50" charset="-128"/>
              </a:rPr>
              <a:t>４．公衆の利便を阻害する行為の禁止等</a:t>
            </a:r>
            <a:r>
              <a:rPr lang="en-US" altLang="ja-JP" sz="1800">
                <a:solidFill>
                  <a:schemeClr val="tx1"/>
                </a:solidFill>
                <a:latin typeface="Meiryo UI" panose="020B0604030504040204" pitchFamily="50" charset="-128"/>
                <a:ea typeface="Meiryo UI" panose="020B0604030504040204" pitchFamily="50" charset="-128"/>
              </a:rPr>
              <a:t>【</a:t>
            </a:r>
            <a:r>
              <a:rPr lang="ja-JP" altLang="en-US" sz="1800">
                <a:solidFill>
                  <a:schemeClr val="tx1"/>
                </a:solidFill>
                <a:latin typeface="Meiryo UI" panose="020B0604030504040204" pitchFamily="50" charset="-128"/>
                <a:ea typeface="Meiryo UI" panose="020B0604030504040204" pitchFamily="50" charset="-128"/>
              </a:rPr>
              <a:t>道路運送法第</a:t>
            </a:r>
            <a:r>
              <a:rPr lang="en-US" altLang="ja-JP" sz="1800">
                <a:solidFill>
                  <a:schemeClr val="tx1"/>
                </a:solidFill>
                <a:latin typeface="Meiryo UI" panose="020B0604030504040204" pitchFamily="50" charset="-128"/>
                <a:ea typeface="Meiryo UI" panose="020B0604030504040204" pitchFamily="50" charset="-128"/>
              </a:rPr>
              <a:t>30</a:t>
            </a:r>
            <a:r>
              <a:rPr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11" name="角丸四角形 10"/>
          <p:cNvSpPr/>
          <p:nvPr/>
        </p:nvSpPr>
        <p:spPr>
          <a:xfrm>
            <a:off x="776536" y="1484784"/>
            <a:ext cx="8712968" cy="1412431"/>
          </a:xfrm>
          <a:prstGeom prst="roundRect">
            <a:avLst>
              <a:gd name="adj" fmla="val 12859"/>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  １ 一般旅客自動車運送事業者は、旅客に対し、不当な運送条件によることを求め、その他公衆の利便を阻害する行為をしてはならない。 </a:t>
            </a:r>
          </a:p>
          <a:p>
            <a:r>
              <a:rPr lang="ja-JP" altLang="en-US" sz="1400">
                <a:solidFill>
                  <a:schemeClr val="tx1"/>
                </a:solidFill>
                <a:latin typeface="Meiryo UI" panose="020B0604030504040204" pitchFamily="50" charset="-128"/>
                <a:ea typeface="Meiryo UI" panose="020B0604030504040204" pitchFamily="50" charset="-128"/>
              </a:rPr>
              <a:t>　２　一般旅客自動車運送事業者は、一般旅客自動車運送事業の健全な発達を阻害する結果を生ずるよう</a:t>
            </a:r>
          </a:p>
          <a:p>
            <a:r>
              <a:rPr lang="ja-JP" altLang="en-US" sz="1400">
                <a:solidFill>
                  <a:schemeClr val="tx1"/>
                </a:solidFill>
                <a:latin typeface="Meiryo UI" panose="020B0604030504040204" pitchFamily="50" charset="-128"/>
                <a:ea typeface="Meiryo UI" panose="020B0604030504040204" pitchFamily="50" charset="-128"/>
              </a:rPr>
              <a:t>　　な競争をしてはならない。 </a:t>
            </a:r>
          </a:p>
          <a:p>
            <a:r>
              <a:rPr lang="ja-JP" altLang="en-US" sz="1400">
                <a:solidFill>
                  <a:schemeClr val="tx1"/>
                </a:solidFill>
                <a:latin typeface="Meiryo UI" panose="020B0604030504040204" pitchFamily="50" charset="-128"/>
                <a:ea typeface="Meiryo UI" panose="020B0604030504040204" pitchFamily="50" charset="-128"/>
              </a:rPr>
              <a:t>　３　一般旅客自動車運送事業者は、特定の旅客に対し、不当な差別的取扱いをしてはならない</a:t>
            </a:r>
          </a:p>
        </p:txBody>
      </p:sp>
      <p:sp>
        <p:nvSpPr>
          <p:cNvPr id="12" name="角丸四角形 11"/>
          <p:cNvSpPr/>
          <p:nvPr/>
        </p:nvSpPr>
        <p:spPr>
          <a:xfrm>
            <a:off x="416495" y="3140968"/>
            <a:ext cx="6048672"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800">
                <a:solidFill>
                  <a:schemeClr val="tx1"/>
                </a:solidFill>
                <a:latin typeface="Meiryo UI" panose="020B0604030504040204" pitchFamily="50" charset="-128"/>
                <a:ea typeface="Meiryo UI" panose="020B0604030504040204" pitchFamily="50" charset="-128"/>
              </a:rPr>
              <a:t>５．名義の利用、事業の貸渡し等</a:t>
            </a:r>
            <a:r>
              <a:rPr lang="en-US" altLang="ja-JP" sz="1800">
                <a:solidFill>
                  <a:schemeClr val="tx1"/>
                </a:solidFill>
                <a:latin typeface="Meiryo UI" panose="020B0604030504040204" pitchFamily="50" charset="-128"/>
                <a:ea typeface="Meiryo UI" panose="020B0604030504040204" pitchFamily="50" charset="-128"/>
              </a:rPr>
              <a:t>【</a:t>
            </a:r>
            <a:r>
              <a:rPr lang="ja-JP" altLang="en-US" sz="1800">
                <a:solidFill>
                  <a:schemeClr val="tx1"/>
                </a:solidFill>
                <a:latin typeface="Meiryo UI" panose="020B0604030504040204" pitchFamily="50" charset="-128"/>
                <a:ea typeface="Meiryo UI" panose="020B0604030504040204" pitchFamily="50" charset="-128"/>
              </a:rPr>
              <a:t>道路運送法第</a:t>
            </a:r>
            <a:r>
              <a:rPr lang="en-US" altLang="ja-JP" sz="1800">
                <a:solidFill>
                  <a:schemeClr val="tx1"/>
                </a:solidFill>
                <a:latin typeface="Meiryo UI" panose="020B0604030504040204" pitchFamily="50" charset="-128"/>
                <a:ea typeface="Meiryo UI" panose="020B0604030504040204" pitchFamily="50" charset="-128"/>
              </a:rPr>
              <a:t>33</a:t>
            </a:r>
            <a:r>
              <a:rPr lang="ja-JP" altLang="en-US" sz="1800">
                <a:solidFill>
                  <a:schemeClr val="tx1"/>
                </a:solidFill>
                <a:latin typeface="Meiryo UI" panose="020B0604030504040204" pitchFamily="50" charset="-128"/>
                <a:ea typeface="Meiryo UI" panose="020B0604030504040204" pitchFamily="50" charset="-128"/>
              </a:rPr>
              <a:t>条</a:t>
            </a:r>
            <a:r>
              <a:rPr lang="en-US" altLang="ja-JP" sz="1800">
                <a:solidFill>
                  <a:schemeClr val="tx1"/>
                </a:solidFill>
                <a:latin typeface="Meiryo UI" panose="020B0604030504040204" pitchFamily="50" charset="-128"/>
                <a:ea typeface="Meiryo UI" panose="020B0604030504040204" pitchFamily="50" charset="-128"/>
              </a:rPr>
              <a:t>】</a:t>
            </a:r>
            <a:endParaRPr kumimoji="1" lang="en-US" altLang="ja-JP" sz="1800">
              <a:solidFill>
                <a:schemeClr val="tx1"/>
              </a:solidFill>
              <a:latin typeface="Meiryo UI" panose="020B0604030504040204" pitchFamily="50" charset="-128"/>
              <a:ea typeface="Meiryo UI" panose="020B0604030504040204" pitchFamily="50" charset="-128"/>
            </a:endParaRPr>
          </a:p>
        </p:txBody>
      </p:sp>
      <p:sp>
        <p:nvSpPr>
          <p:cNvPr id="13" name="角丸四角形 12"/>
          <p:cNvSpPr/>
          <p:nvPr/>
        </p:nvSpPr>
        <p:spPr>
          <a:xfrm>
            <a:off x="776536" y="3861048"/>
            <a:ext cx="8712968" cy="1412431"/>
          </a:xfrm>
          <a:prstGeom prst="roundRect">
            <a:avLst>
              <a:gd name="adj" fmla="val 10320"/>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１　一般旅客自動車運送事業者は、その名義を他人に一般旅客自動車運送事業又は特定旅客自動車運送事業のため利用させてはならない。 </a:t>
            </a:r>
          </a:p>
          <a:p>
            <a:r>
              <a:rPr lang="ja-JP" altLang="en-US" sz="1400">
                <a:solidFill>
                  <a:schemeClr val="tx1"/>
                </a:solidFill>
                <a:latin typeface="Meiryo UI" panose="020B0604030504040204" pitchFamily="50" charset="-128"/>
                <a:ea typeface="Meiryo UI" panose="020B0604030504040204" pitchFamily="50" charset="-128"/>
              </a:rPr>
              <a:t>　２　一般旅客自動車運送事業者は、事業の貸渡しその他いかなる方法をもつてするかを問わず、一般旅客自動車運送事業又は特定旅客自動車運送事業を他人にその名において経営させてはならない。 </a:t>
            </a:r>
          </a:p>
        </p:txBody>
      </p:sp>
      <p:pic>
        <p:nvPicPr>
          <p:cNvPr id="2" name="2">
            <a:hlinkClick r:id="" action="ppaction://media"/>
            <a:extLst>
              <a:ext uri="{FF2B5EF4-FFF2-40B4-BE49-F238E27FC236}">
                <a16:creationId xmlns:a16="http://schemas.microsoft.com/office/drawing/2014/main" id="{E86FA4CE-F74E-6D76-3C94-3634206FF9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264" y="3861048"/>
            <a:ext cx="406400" cy="406400"/>
          </a:xfrm>
          <a:prstGeom prst="rect">
            <a:avLst/>
          </a:prstGeom>
        </p:spPr>
      </p:pic>
    </p:spTree>
    <p:extLst>
      <p:ext uri="{BB962C8B-B14F-4D97-AF65-F5344CB8AC3E}">
        <p14:creationId xmlns:p14="http://schemas.microsoft.com/office/powerpoint/2010/main" val="1832626870"/>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a:t>15</a:t>
            </a:r>
            <a:endParaRPr lang="ja-JP" altLang="en-US"/>
          </a:p>
        </p:txBody>
      </p:sp>
      <p:sp>
        <p:nvSpPr>
          <p:cNvPr id="5" name="タイトル 4"/>
          <p:cNvSpPr txBox="1">
            <a:spLocks/>
          </p:cNvSpPr>
          <p:nvPr/>
        </p:nvSpPr>
        <p:spPr bwMode="auto">
          <a:xfrm>
            <a:off x="20860" y="0"/>
            <a:ext cx="71643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事業者が遵守すべき事項</a:t>
            </a:r>
          </a:p>
        </p:txBody>
      </p:sp>
      <p:sp>
        <p:nvSpPr>
          <p:cNvPr id="19" name="角丸四角形 18"/>
          <p:cNvSpPr/>
          <p:nvPr/>
        </p:nvSpPr>
        <p:spPr>
          <a:xfrm>
            <a:off x="554519" y="764704"/>
            <a:ext cx="6630730"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800" dirty="0">
                <a:solidFill>
                  <a:schemeClr val="tx1"/>
                </a:solidFill>
                <a:latin typeface="Meiryo UI" panose="020B0604030504040204" pitchFamily="50" charset="-128"/>
                <a:ea typeface="Meiryo UI" panose="020B0604030504040204" pitchFamily="50" charset="-128"/>
              </a:rPr>
              <a:t>６．その他（旅客自動車運送事業運輸規則に定める遵守事項等）</a:t>
            </a:r>
            <a:endParaRPr kumimoji="1" lang="en-US" altLang="ja-JP" sz="1800" dirty="0">
              <a:solidFill>
                <a:schemeClr val="tx1"/>
              </a:solidFill>
              <a:latin typeface="Meiryo UI" panose="020B0604030504040204" pitchFamily="50" charset="-128"/>
              <a:ea typeface="Meiryo UI" panose="020B0604030504040204" pitchFamily="50" charset="-128"/>
            </a:endParaRPr>
          </a:p>
        </p:txBody>
      </p:sp>
      <p:sp>
        <p:nvSpPr>
          <p:cNvPr id="20" name="角丸四角形 19"/>
          <p:cNvSpPr/>
          <p:nvPr/>
        </p:nvSpPr>
        <p:spPr>
          <a:xfrm>
            <a:off x="773874" y="1427918"/>
            <a:ext cx="8499606" cy="4953410"/>
          </a:xfrm>
          <a:prstGeom prst="roundRect">
            <a:avLst>
              <a:gd name="adj" fmla="val 3637"/>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旅客等に対する公平かつ懇切な取扱い（第</a:t>
            </a:r>
            <a:r>
              <a:rPr lang="en-US" altLang="ja-JP" sz="1400">
                <a:solidFill>
                  <a:schemeClr val="tx1"/>
                </a:solidFill>
                <a:latin typeface="Meiryo UI" panose="020B0604030504040204" pitchFamily="50" charset="-128"/>
                <a:ea typeface="Meiryo UI" panose="020B0604030504040204" pitchFamily="50" charset="-128"/>
              </a:rPr>
              <a:t>2</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2</a:t>
            </a:r>
            <a:r>
              <a:rPr lang="ja-JP" altLang="en-US" sz="1400">
                <a:solidFill>
                  <a:schemeClr val="tx1"/>
                </a:solidFill>
                <a:latin typeface="Meiryo UI" panose="020B0604030504040204" pitchFamily="50" charset="-128"/>
                <a:ea typeface="Meiryo UI" panose="020B0604030504040204" pitchFamily="50" charset="-128"/>
              </a:rPr>
              <a:t>項）</a:t>
            </a: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従業員に対する職務遂行の指導（第</a:t>
            </a:r>
            <a:r>
              <a:rPr lang="en-US" altLang="ja-JP" sz="1400">
                <a:solidFill>
                  <a:schemeClr val="tx1"/>
                </a:solidFill>
                <a:latin typeface="Meiryo UI" panose="020B0604030504040204" pitchFamily="50" charset="-128"/>
                <a:ea typeface="Meiryo UI" panose="020B0604030504040204" pitchFamily="50" charset="-128"/>
              </a:rPr>
              <a:t>2</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3</a:t>
            </a:r>
            <a:r>
              <a:rPr lang="ja-JP" altLang="en-US" sz="1400">
                <a:solidFill>
                  <a:schemeClr val="tx1"/>
                </a:solidFill>
                <a:latin typeface="Meiryo UI" panose="020B0604030504040204" pitchFamily="50" charset="-128"/>
                <a:ea typeface="Meiryo UI" panose="020B0604030504040204" pitchFamily="50" charset="-128"/>
              </a:rPr>
              <a:t>項）</a:t>
            </a: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苦情申出者に対する弁明義務（第</a:t>
            </a:r>
            <a:r>
              <a:rPr lang="en-US" altLang="ja-JP" sz="1400">
                <a:solidFill>
                  <a:schemeClr val="tx1"/>
                </a:solidFill>
                <a:latin typeface="Meiryo UI" panose="020B0604030504040204" pitchFamily="50" charset="-128"/>
                <a:ea typeface="Meiryo UI" panose="020B0604030504040204" pitchFamily="50" charset="-128"/>
              </a:rPr>
              <a:t>3</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1</a:t>
            </a:r>
            <a:r>
              <a:rPr lang="ja-JP" altLang="en-US" sz="1400">
                <a:solidFill>
                  <a:schemeClr val="tx1"/>
                </a:solidFill>
                <a:latin typeface="Meiryo UI" panose="020B0604030504040204" pitchFamily="50" charset="-128"/>
                <a:ea typeface="Meiryo UI" panose="020B0604030504040204" pitchFamily="50" charset="-128"/>
              </a:rPr>
              <a:t>項）</a:t>
            </a: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苦情処理の記録、保存義務（第</a:t>
            </a:r>
            <a:r>
              <a:rPr lang="en-US" altLang="ja-JP" sz="1400">
                <a:solidFill>
                  <a:schemeClr val="tx1"/>
                </a:solidFill>
                <a:latin typeface="Meiryo UI" panose="020B0604030504040204" pitchFamily="50" charset="-128"/>
                <a:ea typeface="Meiryo UI" panose="020B0604030504040204" pitchFamily="50" charset="-128"/>
              </a:rPr>
              <a:t>3</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2</a:t>
            </a:r>
            <a:r>
              <a:rPr lang="ja-JP" altLang="en-US" sz="1400">
                <a:solidFill>
                  <a:schemeClr val="tx1"/>
                </a:solidFill>
                <a:latin typeface="Meiryo UI" panose="020B0604030504040204" pitchFamily="50" charset="-128"/>
                <a:ea typeface="Meiryo UI" panose="020B0604030504040204" pitchFamily="50" charset="-128"/>
              </a:rPr>
              <a:t>項）・　運賃・料金、運送約款の公示義務（第</a:t>
            </a:r>
            <a:r>
              <a:rPr lang="en-US" altLang="ja-JP" sz="1400">
                <a:solidFill>
                  <a:schemeClr val="tx1"/>
                </a:solidFill>
                <a:latin typeface="Meiryo UI" panose="020B0604030504040204" pitchFamily="50" charset="-128"/>
                <a:ea typeface="Meiryo UI" panose="020B0604030504040204" pitchFamily="50" charset="-128"/>
              </a:rPr>
              <a:t>4</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1</a:t>
            </a:r>
            <a:r>
              <a:rPr lang="ja-JP" altLang="en-US" sz="1400">
                <a:solidFill>
                  <a:schemeClr val="tx1"/>
                </a:solidFill>
                <a:latin typeface="Meiryo UI" panose="020B0604030504040204" pitchFamily="50" charset="-128"/>
                <a:ea typeface="Meiryo UI" panose="020B0604030504040204" pitchFamily="50" charset="-128"/>
              </a:rPr>
              <a:t>項）</a:t>
            </a: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営業所・停留所への掲示義務（第</a:t>
            </a:r>
            <a:r>
              <a:rPr lang="en-US" altLang="ja-JP" sz="1400">
                <a:solidFill>
                  <a:schemeClr val="tx1"/>
                </a:solidFill>
                <a:latin typeface="Meiryo UI" panose="020B0604030504040204" pitchFamily="50" charset="-128"/>
                <a:ea typeface="Meiryo UI" panose="020B0604030504040204" pitchFamily="50" charset="-128"/>
              </a:rPr>
              <a:t>5</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1</a:t>
            </a:r>
            <a:r>
              <a:rPr lang="ja-JP" altLang="en-US" sz="1400">
                <a:solidFill>
                  <a:schemeClr val="tx1"/>
                </a:solidFill>
                <a:latin typeface="Meiryo UI" panose="020B0604030504040204" pitchFamily="50" charset="-128"/>
                <a:ea typeface="Meiryo UI" panose="020B0604030504040204" pitchFamily="50" charset="-128"/>
              </a:rPr>
              <a:t>項、第</a:t>
            </a:r>
            <a:r>
              <a:rPr lang="en-US" altLang="ja-JP" sz="1400">
                <a:solidFill>
                  <a:schemeClr val="tx1"/>
                </a:solidFill>
                <a:latin typeface="Meiryo UI" panose="020B0604030504040204" pitchFamily="50" charset="-128"/>
                <a:ea typeface="Meiryo UI" panose="020B0604030504040204" pitchFamily="50" charset="-128"/>
              </a:rPr>
              <a:t>2</a:t>
            </a:r>
            <a:r>
              <a:rPr lang="ja-JP" altLang="en-US" sz="1400">
                <a:solidFill>
                  <a:schemeClr val="tx1"/>
                </a:solidFill>
                <a:latin typeface="Meiryo UI" panose="020B0604030504040204" pitchFamily="50" charset="-128"/>
                <a:ea typeface="Meiryo UI" panose="020B0604030504040204" pitchFamily="50" charset="-128"/>
              </a:rPr>
              <a:t>項）・　事業の休廃止の掲示義務（第</a:t>
            </a:r>
            <a:r>
              <a:rPr lang="en-US" altLang="ja-JP" sz="1400">
                <a:solidFill>
                  <a:schemeClr val="tx1"/>
                </a:solidFill>
                <a:latin typeface="Meiryo UI" panose="020B0604030504040204" pitchFamily="50" charset="-128"/>
                <a:ea typeface="Meiryo UI" panose="020B0604030504040204" pitchFamily="50" charset="-128"/>
              </a:rPr>
              <a:t>7</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1</a:t>
            </a:r>
            <a:r>
              <a:rPr lang="ja-JP" altLang="en-US" sz="1400">
                <a:solidFill>
                  <a:schemeClr val="tx1"/>
                </a:solidFill>
                <a:latin typeface="Meiryo UI" panose="020B0604030504040204" pitchFamily="50" charset="-128"/>
                <a:ea typeface="Meiryo UI" panose="020B0604030504040204" pitchFamily="50" charset="-128"/>
              </a:rPr>
              <a:t>項）</a:t>
            </a: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営業区域の休廃止の掲示義務（第</a:t>
            </a:r>
            <a:r>
              <a:rPr lang="en-US" altLang="ja-JP" sz="1400">
                <a:solidFill>
                  <a:schemeClr val="tx1"/>
                </a:solidFill>
                <a:latin typeface="Meiryo UI" panose="020B0604030504040204" pitchFamily="50" charset="-128"/>
                <a:ea typeface="Meiryo UI" panose="020B0604030504040204" pitchFamily="50" charset="-128"/>
              </a:rPr>
              <a:t>7</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2</a:t>
            </a:r>
            <a:r>
              <a:rPr lang="ja-JP" altLang="en-US" sz="1400">
                <a:solidFill>
                  <a:schemeClr val="tx1"/>
                </a:solidFill>
                <a:latin typeface="Meiryo UI" panose="020B0604030504040204" pitchFamily="50" charset="-128"/>
                <a:ea typeface="Meiryo UI" panose="020B0604030504040204" pitchFamily="50" charset="-128"/>
              </a:rPr>
              <a:t>項）・　乗車券の発行義務（第８条）</a:t>
            </a:r>
            <a:endParaRPr lang="en-US" altLang="ja-JP" sz="140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運賃の払い戻し義務（第</a:t>
            </a:r>
            <a:r>
              <a:rPr lang="en-US" altLang="ja-JP" sz="1400">
                <a:solidFill>
                  <a:schemeClr val="tx1"/>
                </a:solidFill>
                <a:latin typeface="Meiryo UI" panose="020B0604030504040204" pitchFamily="50" charset="-128"/>
                <a:ea typeface="Meiryo UI" panose="020B0604030504040204" pitchFamily="50" charset="-128"/>
              </a:rPr>
              <a:t>9</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1</a:t>
            </a:r>
            <a:r>
              <a:rPr lang="ja-JP" altLang="en-US" sz="1400">
                <a:solidFill>
                  <a:schemeClr val="tx1"/>
                </a:solidFill>
                <a:latin typeface="Meiryo UI" panose="020B0604030504040204" pitchFamily="50" charset="-128"/>
                <a:ea typeface="Meiryo UI" panose="020B0604030504040204" pitchFamily="50" charset="-128"/>
              </a:rPr>
              <a:t>項）・　危険物等の輸送制限（第</a:t>
            </a:r>
            <a:r>
              <a:rPr lang="en-US" altLang="ja-JP" sz="1400">
                <a:solidFill>
                  <a:schemeClr val="tx1"/>
                </a:solidFill>
                <a:latin typeface="Meiryo UI" panose="020B0604030504040204" pitchFamily="50" charset="-128"/>
                <a:ea typeface="Meiryo UI" panose="020B0604030504040204" pitchFamily="50" charset="-128"/>
              </a:rPr>
              <a:t>14</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1</a:t>
            </a:r>
            <a:r>
              <a:rPr lang="ja-JP" altLang="en-US" sz="1400">
                <a:solidFill>
                  <a:schemeClr val="tx1"/>
                </a:solidFill>
                <a:latin typeface="Meiryo UI" panose="020B0604030504040204" pitchFamily="50" charset="-128"/>
                <a:ea typeface="Meiryo UI" panose="020B0604030504040204" pitchFamily="50" charset="-128"/>
              </a:rPr>
              <a:t>項）</a:t>
            </a:r>
            <a:endParaRPr lang="en-US" altLang="ja-JP" sz="140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遅延及び事故に関する掲示義務（第</a:t>
            </a:r>
            <a:r>
              <a:rPr lang="en-US" altLang="ja-JP" sz="1400">
                <a:solidFill>
                  <a:schemeClr val="tx1"/>
                </a:solidFill>
                <a:latin typeface="Meiryo UI" panose="020B0604030504040204" pitchFamily="50" charset="-128"/>
                <a:ea typeface="Meiryo UI" panose="020B0604030504040204" pitchFamily="50" charset="-128"/>
              </a:rPr>
              <a:t>16</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17</a:t>
            </a:r>
            <a:r>
              <a:rPr lang="ja-JP" altLang="en-US" sz="1400">
                <a:solidFill>
                  <a:schemeClr val="tx1"/>
                </a:solidFill>
                <a:latin typeface="Meiryo UI" panose="020B0604030504040204" pitchFamily="50" charset="-128"/>
                <a:ea typeface="Meiryo UI" panose="020B0604030504040204" pitchFamily="50" charset="-128"/>
              </a:rPr>
              <a:t>条）</a:t>
            </a: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国土交通大臣告示による損害賠償責任保険（共済）締結義務（第</a:t>
            </a:r>
            <a:r>
              <a:rPr lang="en-US" altLang="ja-JP" sz="1400">
                <a:solidFill>
                  <a:schemeClr val="tx1"/>
                </a:solidFill>
                <a:latin typeface="Meiryo UI" panose="020B0604030504040204" pitchFamily="50" charset="-128"/>
                <a:ea typeface="Meiryo UI" panose="020B0604030504040204" pitchFamily="50" charset="-128"/>
              </a:rPr>
              <a:t>19</a:t>
            </a:r>
            <a:r>
              <a:rPr lang="ja-JP" altLang="en-US" sz="1400">
                <a:solidFill>
                  <a:schemeClr val="tx1"/>
                </a:solidFill>
                <a:latin typeface="Meiryo UI" panose="020B0604030504040204" pitchFamily="50" charset="-128"/>
                <a:ea typeface="Meiryo UI" panose="020B0604030504040204" pitchFamily="50" charset="-128"/>
              </a:rPr>
              <a:t>条の</a:t>
            </a:r>
            <a:r>
              <a:rPr lang="en-US" altLang="ja-JP" sz="1400">
                <a:solidFill>
                  <a:schemeClr val="tx1"/>
                </a:solidFill>
                <a:latin typeface="Meiryo UI" panose="020B0604030504040204" pitchFamily="50" charset="-128"/>
                <a:ea typeface="Meiryo UI" panose="020B0604030504040204" pitchFamily="50" charset="-128"/>
              </a:rPr>
              <a:t>2</a:t>
            </a:r>
            <a:r>
              <a:rPr lang="ja-JP" altLang="en-US" sz="1400">
                <a:solidFill>
                  <a:schemeClr val="tx1"/>
                </a:solidFill>
                <a:latin typeface="Meiryo UI" panose="020B0604030504040204" pitchFamily="50" charset="-128"/>
                <a:ea typeface="Meiryo UI" panose="020B0604030504040204" pitchFamily="50" charset="-128"/>
              </a:rPr>
              <a:t>）</a:t>
            </a: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乗務員の休憩、睡眠、仮眠施設の整備、管理等義務（第</a:t>
            </a:r>
            <a:r>
              <a:rPr lang="en-US" altLang="ja-JP" sz="1400">
                <a:solidFill>
                  <a:schemeClr val="tx1"/>
                </a:solidFill>
                <a:latin typeface="Meiryo UI" panose="020B0604030504040204" pitchFamily="50" charset="-128"/>
                <a:ea typeface="Meiryo UI" panose="020B0604030504040204" pitchFamily="50" charset="-128"/>
              </a:rPr>
              <a:t>21</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2</a:t>
            </a:r>
            <a:r>
              <a:rPr lang="ja-JP" altLang="en-US" sz="1400">
                <a:solidFill>
                  <a:schemeClr val="tx1"/>
                </a:solidFill>
                <a:latin typeface="Meiryo UI" panose="020B0604030504040204" pitchFamily="50" charset="-128"/>
                <a:ea typeface="Meiryo UI" panose="020B0604030504040204" pitchFamily="50" charset="-128"/>
              </a:rPr>
              <a:t>項、第</a:t>
            </a:r>
            <a:r>
              <a:rPr lang="en-US" altLang="ja-JP" sz="1400">
                <a:solidFill>
                  <a:schemeClr val="tx1"/>
                </a:solidFill>
                <a:latin typeface="Meiryo UI" panose="020B0604030504040204" pitchFamily="50" charset="-128"/>
                <a:ea typeface="Meiryo UI" panose="020B0604030504040204" pitchFamily="50" charset="-128"/>
              </a:rPr>
              <a:t>3</a:t>
            </a:r>
            <a:r>
              <a:rPr lang="ja-JP" altLang="en-US" sz="1400">
                <a:solidFill>
                  <a:schemeClr val="tx1"/>
                </a:solidFill>
                <a:latin typeface="Meiryo UI" panose="020B0604030504040204" pitchFamily="50" charset="-128"/>
                <a:ea typeface="Meiryo UI" panose="020B0604030504040204" pitchFamily="50" charset="-128"/>
              </a:rPr>
              <a:t>項）</a:t>
            </a: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乗務員の健康状態の把握（疾病、疲労、飲酒等による乗務をさせない）義務</a:t>
            </a:r>
            <a:endParaRPr lang="en-US" altLang="ja-JP" sz="140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（第</a:t>
            </a:r>
            <a:r>
              <a:rPr lang="en-US" altLang="ja-JP" sz="1400">
                <a:solidFill>
                  <a:schemeClr val="tx1"/>
                </a:solidFill>
                <a:latin typeface="Meiryo UI" panose="020B0604030504040204" pitchFamily="50" charset="-128"/>
                <a:ea typeface="Meiryo UI" panose="020B0604030504040204" pitchFamily="50" charset="-128"/>
              </a:rPr>
              <a:t>21</a:t>
            </a:r>
            <a:r>
              <a:rPr lang="ja-JP" altLang="en-US" sz="1400">
                <a:solidFill>
                  <a:schemeClr val="tx1"/>
                </a:solidFill>
                <a:latin typeface="Meiryo UI" panose="020B0604030504040204" pitchFamily="50" charset="-128"/>
                <a:ea typeface="Meiryo UI" panose="020B0604030504040204" pitchFamily="50" charset="-128"/>
              </a:rPr>
              <a:t>条第</a:t>
            </a:r>
            <a:r>
              <a:rPr lang="en-US" altLang="ja-JP" sz="1400">
                <a:solidFill>
                  <a:schemeClr val="tx1"/>
                </a:solidFill>
                <a:latin typeface="Meiryo UI" panose="020B0604030504040204" pitchFamily="50" charset="-128"/>
                <a:ea typeface="Meiryo UI" panose="020B0604030504040204" pitchFamily="50" charset="-128"/>
              </a:rPr>
              <a:t>4</a:t>
            </a:r>
            <a:r>
              <a:rPr lang="ja-JP" altLang="en-US" sz="1400">
                <a:solidFill>
                  <a:schemeClr val="tx1"/>
                </a:solidFill>
                <a:latin typeface="Meiryo UI" panose="020B0604030504040204" pitchFamily="50" charset="-128"/>
                <a:ea typeface="Meiryo UI" panose="020B0604030504040204" pitchFamily="50" charset="-128"/>
              </a:rPr>
              <a:t>項、</a:t>
            </a:r>
            <a:r>
              <a:rPr lang="en-US" altLang="ja-JP" sz="1400">
                <a:solidFill>
                  <a:schemeClr val="tx1"/>
                </a:solidFill>
                <a:latin typeface="Meiryo UI" panose="020B0604030504040204" pitchFamily="50" charset="-128"/>
                <a:ea typeface="Meiryo UI" panose="020B0604030504040204" pitchFamily="50" charset="-128"/>
              </a:rPr>
              <a:t>5</a:t>
            </a:r>
            <a:r>
              <a:rPr lang="ja-JP" altLang="en-US" sz="1400">
                <a:solidFill>
                  <a:schemeClr val="tx1"/>
                </a:solidFill>
                <a:latin typeface="Meiryo UI" panose="020B0604030504040204" pitchFamily="50" charset="-128"/>
                <a:ea typeface="Meiryo UI" panose="020B0604030504040204" pitchFamily="50" charset="-128"/>
              </a:rPr>
              <a:t>項）</a:t>
            </a: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運行基準図の作成及び運行表携行義務（第</a:t>
            </a:r>
            <a:r>
              <a:rPr lang="en-US" altLang="ja-JP" sz="1400">
                <a:solidFill>
                  <a:schemeClr val="tx1"/>
                </a:solidFill>
                <a:latin typeface="Meiryo UI" panose="020B0604030504040204" pitchFamily="50" charset="-128"/>
                <a:ea typeface="Meiryo UI" panose="020B0604030504040204" pitchFamily="50" charset="-128"/>
              </a:rPr>
              <a:t>27</a:t>
            </a:r>
            <a:r>
              <a:rPr lang="ja-JP" altLang="en-US" sz="1400">
                <a:solidFill>
                  <a:schemeClr val="tx1"/>
                </a:solidFill>
                <a:latin typeface="Meiryo UI" panose="020B0604030504040204" pitchFamily="50" charset="-128"/>
                <a:ea typeface="Meiryo UI" panose="020B0604030504040204" pitchFamily="50" charset="-128"/>
              </a:rPr>
              <a:t>条）</a:t>
            </a: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乗務員への指導監督（第</a:t>
            </a:r>
            <a:r>
              <a:rPr lang="en-US" altLang="ja-JP" sz="1400">
                <a:solidFill>
                  <a:schemeClr val="tx1"/>
                </a:solidFill>
                <a:latin typeface="Meiryo UI" panose="020B0604030504040204" pitchFamily="50" charset="-128"/>
                <a:ea typeface="Meiryo UI" panose="020B0604030504040204" pitchFamily="50" charset="-128"/>
              </a:rPr>
              <a:t>38</a:t>
            </a:r>
            <a:r>
              <a:rPr lang="ja-JP" altLang="en-US" sz="1400">
                <a:solidFill>
                  <a:schemeClr val="tx1"/>
                </a:solidFill>
                <a:latin typeface="Meiryo UI" panose="020B0604030504040204" pitchFamily="50" charset="-128"/>
                <a:ea typeface="Meiryo UI" panose="020B0604030504040204" pitchFamily="50" charset="-128"/>
              </a:rPr>
              <a:t>条）</a:t>
            </a:r>
          </a:p>
          <a:p>
            <a:pPr>
              <a:lnSpc>
                <a:spcPct val="150000"/>
              </a:lnSpc>
            </a:pPr>
            <a:r>
              <a:rPr lang="ja-JP" altLang="en-US" sz="1400">
                <a:solidFill>
                  <a:schemeClr val="tx1"/>
                </a:solidFill>
                <a:latin typeface="Meiryo UI" panose="020B0604030504040204" pitchFamily="50" charset="-128"/>
                <a:ea typeface="Meiryo UI" panose="020B0604030504040204" pitchFamily="50" charset="-128"/>
              </a:rPr>
              <a:t>・　車両の清潔保持義務（第</a:t>
            </a:r>
            <a:r>
              <a:rPr lang="en-US" altLang="ja-JP" sz="1400">
                <a:solidFill>
                  <a:schemeClr val="tx1"/>
                </a:solidFill>
                <a:latin typeface="Meiryo UI" panose="020B0604030504040204" pitchFamily="50" charset="-128"/>
                <a:ea typeface="Meiryo UI" panose="020B0604030504040204" pitchFamily="50" charset="-128"/>
              </a:rPr>
              <a:t>44</a:t>
            </a:r>
            <a:r>
              <a:rPr lang="ja-JP" altLang="en-US" sz="1400">
                <a:solidFill>
                  <a:schemeClr val="tx1"/>
                </a:solidFill>
                <a:latin typeface="Meiryo UI" panose="020B0604030504040204" pitchFamily="50" charset="-128"/>
                <a:ea typeface="Meiryo UI" panose="020B0604030504040204" pitchFamily="50" charset="-128"/>
              </a:rPr>
              <a:t>条）</a:t>
            </a:r>
          </a:p>
        </p:txBody>
      </p:sp>
      <p:sp>
        <p:nvSpPr>
          <p:cNvPr id="7" name="テキスト ボックス 6"/>
          <p:cNvSpPr txBox="1"/>
          <p:nvPr/>
        </p:nvSpPr>
        <p:spPr>
          <a:xfrm>
            <a:off x="7833320" y="6503289"/>
            <a:ext cx="2520788" cy="276999"/>
          </a:xfrm>
          <a:prstGeom prst="rect">
            <a:avLst/>
          </a:prstGeom>
          <a:noFill/>
        </p:spPr>
        <p:txBody>
          <a:bodyPr wrap="square" rtlCol="0">
            <a:spAutoFit/>
          </a:bodyPr>
          <a:lstStyle/>
          <a:p>
            <a:r>
              <a:rPr lang="en-US" altLang="ja-JP" sz="1200"/>
              <a:t>Created By ondoku3.com</a:t>
            </a:r>
            <a:endParaRPr kumimoji="1" lang="ja-JP" altLang="en-US" sz="1200"/>
          </a:p>
        </p:txBody>
      </p:sp>
      <p:pic>
        <p:nvPicPr>
          <p:cNvPr id="2" name="1">
            <a:hlinkClick r:id="" action="ppaction://media"/>
            <a:extLst>
              <a:ext uri="{FF2B5EF4-FFF2-40B4-BE49-F238E27FC236}">
                <a16:creationId xmlns:a16="http://schemas.microsoft.com/office/drawing/2014/main" id="{B9231B75-CB19-DE5D-1A4C-605104A360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0405" y="3904623"/>
            <a:ext cx="406400" cy="406400"/>
          </a:xfrm>
          <a:prstGeom prst="rect">
            <a:avLst/>
          </a:prstGeom>
        </p:spPr>
      </p:pic>
    </p:spTree>
    <p:extLst>
      <p:ext uri="{BB962C8B-B14F-4D97-AF65-F5344CB8AC3E}">
        <p14:creationId xmlns:p14="http://schemas.microsoft.com/office/powerpoint/2010/main" val="268223760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642406" y="4370356"/>
            <a:ext cx="8198660" cy="1608582"/>
          </a:xfrm>
          <a:prstGeom prst="roundRect">
            <a:avLst>
              <a:gd name="adj" fmla="val 11370"/>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1600" b="1">
                <a:solidFill>
                  <a:schemeClr val="tx1"/>
                </a:solidFill>
                <a:latin typeface="Meiryo UI" panose="020B0604030504040204" pitchFamily="50" charset="-128"/>
                <a:ea typeface="Meiryo UI" panose="020B0604030504040204" pitchFamily="50" charset="-128"/>
                <a:cs typeface="メイリオ" pitchFamily="50" charset="-128"/>
              </a:rPr>
              <a:t>・申請車両登録のための事業用自動車連絡書の交付手続・受領</a:t>
            </a:r>
            <a:r>
              <a:rPr lang="ja-JP" altLang="en-US" sz="1400" b="1">
                <a:solidFill>
                  <a:schemeClr val="tx1"/>
                </a:solidFill>
                <a:latin typeface="Meiryo UI" panose="020B0604030504040204" pitchFamily="50" charset="-128"/>
                <a:ea typeface="Meiryo UI" panose="020B0604030504040204" pitchFamily="50" charset="-128"/>
                <a:cs typeface="メイリオ" pitchFamily="50" charset="-128"/>
              </a:rPr>
              <a:t>（管轄の運輸支局等輸送部門）</a:t>
            </a:r>
            <a:endParaRPr lang="en-US" altLang="ja-JP" sz="1600" b="1">
              <a:solidFill>
                <a:schemeClr val="tx1"/>
              </a:solidFill>
              <a:latin typeface="Meiryo UI" panose="020B0604030504040204" pitchFamily="50" charset="-128"/>
              <a:ea typeface="Meiryo UI" panose="020B0604030504040204" pitchFamily="50" charset="-128"/>
              <a:cs typeface="メイリオ" pitchFamily="50" charset="-128"/>
            </a:endParaRPr>
          </a:p>
          <a:p>
            <a:r>
              <a:rPr lang="ja-JP" altLang="en-US" sz="1600" b="1">
                <a:solidFill>
                  <a:schemeClr val="tx1"/>
                </a:solidFill>
                <a:latin typeface="Meiryo UI" panose="020B0604030504040204" pitchFamily="50" charset="-128"/>
                <a:ea typeface="Meiryo UI" panose="020B0604030504040204" pitchFamily="50" charset="-128"/>
                <a:cs typeface="メイリオ" pitchFamily="50" charset="-128"/>
              </a:rPr>
              <a:t>・営業所への運賃・料金の公示、運送約款の公示 </a:t>
            </a:r>
            <a:r>
              <a:rPr lang="en-US" altLang="ja-JP" sz="1600" b="1">
                <a:solidFill>
                  <a:schemeClr val="tx1"/>
                </a:solidFill>
                <a:latin typeface="Meiryo UI" panose="020B0604030504040204" pitchFamily="50" charset="-128"/>
                <a:ea typeface="Meiryo UI" panose="020B0604030504040204" pitchFamily="50" charset="-128"/>
                <a:cs typeface="メイリオ" pitchFamily="50" charset="-128"/>
              </a:rPr>
              <a:t>※</a:t>
            </a:r>
            <a:r>
              <a:rPr lang="ja-JP" altLang="en-US" sz="1600" b="1">
                <a:solidFill>
                  <a:schemeClr val="tx1"/>
                </a:solidFill>
                <a:latin typeface="Meiryo UI" panose="020B0604030504040204" pitchFamily="50" charset="-128"/>
                <a:ea typeface="Meiryo UI" panose="020B0604030504040204" pitchFamily="50" charset="-128"/>
                <a:cs typeface="メイリオ" pitchFamily="50" charset="-128"/>
              </a:rPr>
              <a:t>ウェブサイト掲載（除外規定あり）</a:t>
            </a:r>
            <a:endParaRPr lang="en-US" altLang="ja-JP" sz="1600" b="1">
              <a:solidFill>
                <a:schemeClr val="tx1"/>
              </a:solidFill>
              <a:latin typeface="Meiryo UI" panose="020B0604030504040204" pitchFamily="50" charset="-128"/>
              <a:ea typeface="Meiryo UI" panose="020B0604030504040204" pitchFamily="50" charset="-128"/>
              <a:cs typeface="メイリオ" pitchFamily="50" charset="-128"/>
            </a:endParaRPr>
          </a:p>
          <a:p>
            <a:r>
              <a:rPr lang="ja-JP" altLang="en-US" sz="1600" b="1">
                <a:solidFill>
                  <a:schemeClr val="tx1"/>
                </a:solidFill>
                <a:latin typeface="Meiryo UI" panose="020B0604030504040204" pitchFamily="50" charset="-128"/>
                <a:ea typeface="Meiryo UI" panose="020B0604030504040204" pitchFamily="50" charset="-128"/>
                <a:cs typeface="メイリオ" pitchFamily="50" charset="-128"/>
              </a:rPr>
              <a:t>・任意保険の加入</a:t>
            </a:r>
            <a:r>
              <a:rPr lang="ja-JP" altLang="en-US" sz="1400" b="1">
                <a:solidFill>
                  <a:schemeClr val="tx1"/>
                </a:solidFill>
                <a:latin typeface="Meiryo UI" panose="020B0604030504040204" pitchFamily="50" charset="-128"/>
                <a:ea typeface="Meiryo UI" panose="020B0604030504040204" pitchFamily="50" charset="-128"/>
                <a:cs typeface="メイリオ" pitchFamily="50" charset="-128"/>
              </a:rPr>
              <a:t>（対人：</a:t>
            </a:r>
            <a:r>
              <a:rPr lang="en-US" altLang="ja-JP" sz="1400" b="1">
                <a:solidFill>
                  <a:schemeClr val="tx1"/>
                </a:solidFill>
                <a:latin typeface="Meiryo UI" panose="020B0604030504040204" pitchFamily="50" charset="-128"/>
                <a:ea typeface="Meiryo UI" panose="020B0604030504040204" pitchFamily="50" charset="-128"/>
                <a:cs typeface="メイリオ" pitchFamily="50" charset="-128"/>
              </a:rPr>
              <a:t>8,000</a:t>
            </a:r>
            <a:r>
              <a:rPr lang="ja-JP" altLang="en-US" sz="1400" b="1">
                <a:solidFill>
                  <a:schemeClr val="tx1"/>
                </a:solidFill>
                <a:latin typeface="Meiryo UI" panose="020B0604030504040204" pitchFamily="50" charset="-128"/>
                <a:ea typeface="Meiryo UI" panose="020B0604030504040204" pitchFamily="50" charset="-128"/>
                <a:cs typeface="メイリオ" pitchFamily="50" charset="-128"/>
              </a:rPr>
              <a:t>万円以上　対物：</a:t>
            </a:r>
            <a:r>
              <a:rPr lang="en-US" altLang="ja-JP" sz="1400" b="1">
                <a:solidFill>
                  <a:schemeClr val="tx1"/>
                </a:solidFill>
                <a:latin typeface="Meiryo UI" panose="020B0604030504040204" pitchFamily="50" charset="-128"/>
                <a:ea typeface="Meiryo UI" panose="020B0604030504040204" pitchFamily="50" charset="-128"/>
                <a:cs typeface="メイリオ" pitchFamily="50" charset="-128"/>
              </a:rPr>
              <a:t>200</a:t>
            </a:r>
            <a:r>
              <a:rPr lang="ja-JP" altLang="en-US" sz="1400" b="1">
                <a:solidFill>
                  <a:schemeClr val="tx1"/>
                </a:solidFill>
                <a:latin typeface="Meiryo UI" panose="020B0604030504040204" pitchFamily="50" charset="-128"/>
                <a:ea typeface="Meiryo UI" panose="020B0604030504040204" pitchFamily="50" charset="-128"/>
                <a:cs typeface="メイリオ" pitchFamily="50" charset="-128"/>
              </a:rPr>
              <a:t>万円以上（免責額：</a:t>
            </a:r>
            <a:r>
              <a:rPr lang="en-US" altLang="ja-JP" sz="1400" b="1">
                <a:solidFill>
                  <a:schemeClr val="tx1"/>
                </a:solidFill>
                <a:latin typeface="Meiryo UI" panose="020B0604030504040204" pitchFamily="50" charset="-128"/>
                <a:ea typeface="Meiryo UI" panose="020B0604030504040204" pitchFamily="50" charset="-128"/>
                <a:cs typeface="メイリオ" pitchFamily="50" charset="-128"/>
              </a:rPr>
              <a:t>30</a:t>
            </a:r>
            <a:r>
              <a:rPr lang="ja-JP" altLang="en-US" sz="1400" b="1">
                <a:solidFill>
                  <a:schemeClr val="tx1"/>
                </a:solidFill>
                <a:latin typeface="Meiryo UI" panose="020B0604030504040204" pitchFamily="50" charset="-128"/>
                <a:ea typeface="Meiryo UI" panose="020B0604030504040204" pitchFamily="50" charset="-128"/>
                <a:cs typeface="メイリオ" pitchFamily="50" charset="-128"/>
              </a:rPr>
              <a:t>万円以下）</a:t>
            </a:r>
            <a:endParaRPr lang="en-US" altLang="ja-JP" sz="1400" b="1">
              <a:solidFill>
                <a:schemeClr val="tx1"/>
              </a:solidFill>
              <a:latin typeface="Meiryo UI" panose="020B0604030504040204" pitchFamily="50" charset="-128"/>
              <a:ea typeface="Meiryo UI" panose="020B0604030504040204" pitchFamily="50" charset="-128"/>
              <a:cs typeface="メイリオ" pitchFamily="50" charset="-128"/>
            </a:endParaRPr>
          </a:p>
          <a:p>
            <a:r>
              <a:rPr lang="ja-JP" altLang="en-US" sz="1600" b="1">
                <a:solidFill>
                  <a:schemeClr val="tx1"/>
                </a:solidFill>
                <a:latin typeface="Meiryo UI" panose="020B0604030504040204" pitchFamily="50" charset="-128"/>
                <a:ea typeface="Meiryo UI" panose="020B0604030504040204" pitchFamily="50" charset="-128"/>
                <a:cs typeface="メイリオ" pitchFamily="50" charset="-128"/>
              </a:rPr>
              <a:t>・初任運転者の指導教育等</a:t>
            </a:r>
            <a:r>
              <a:rPr lang="ja-JP" altLang="en-US" sz="1400" b="1">
                <a:solidFill>
                  <a:schemeClr val="tx1"/>
                </a:solidFill>
                <a:latin typeface="Meiryo UI" panose="020B0604030504040204" pitchFamily="50" charset="-128"/>
                <a:ea typeface="Meiryo UI" panose="020B0604030504040204" pitchFamily="50" charset="-128"/>
                <a:cs typeface="メイリオ" pitchFamily="50" charset="-128"/>
              </a:rPr>
              <a:t>（運転者適性診断・健康診断の受診）</a:t>
            </a:r>
            <a:endParaRPr lang="en-US" altLang="ja-JP" sz="1400" b="1">
              <a:solidFill>
                <a:schemeClr val="tx1"/>
              </a:solidFill>
              <a:latin typeface="Meiryo UI" panose="020B0604030504040204" pitchFamily="50" charset="-128"/>
              <a:ea typeface="Meiryo UI" panose="020B0604030504040204" pitchFamily="50" charset="-128"/>
              <a:cs typeface="メイリオ" pitchFamily="50" charset="-128"/>
            </a:endParaRPr>
          </a:p>
          <a:p>
            <a:r>
              <a:rPr lang="ja-JP" altLang="en-US" sz="1600" b="1">
                <a:solidFill>
                  <a:schemeClr val="tx1"/>
                </a:solidFill>
                <a:latin typeface="Meiryo UI" panose="020B0604030504040204" pitchFamily="50" charset="-128"/>
                <a:ea typeface="Meiryo UI" panose="020B0604030504040204" pitchFamily="50" charset="-128"/>
                <a:cs typeface="メイリオ" pitchFamily="50" charset="-128"/>
              </a:rPr>
              <a:t>・労働保険、社会保険の手続き</a:t>
            </a:r>
            <a:r>
              <a:rPr lang="ja-JP" altLang="en-US" sz="1400" b="1">
                <a:solidFill>
                  <a:schemeClr val="tx1"/>
                </a:solidFill>
                <a:latin typeface="Meiryo UI" panose="020B0604030504040204" pitchFamily="50" charset="-128"/>
                <a:ea typeface="Meiryo UI" panose="020B0604030504040204" pitchFamily="50" charset="-128"/>
                <a:cs typeface="メイリオ" pitchFamily="50" charset="-128"/>
              </a:rPr>
              <a:t>（雇用・労災・健康・厚生年金）</a:t>
            </a:r>
            <a:endParaRPr lang="en-US" altLang="ja-JP" sz="1400" b="1">
              <a:solidFill>
                <a:schemeClr val="tx1"/>
              </a:solidFill>
              <a:latin typeface="Meiryo UI" panose="020B0604030504040204" pitchFamily="50" charset="-128"/>
              <a:ea typeface="Meiryo UI" panose="020B0604030504040204" pitchFamily="50" charset="-128"/>
              <a:cs typeface="メイリオ" pitchFamily="50" charset="-128"/>
            </a:endParaRPr>
          </a:p>
          <a:p>
            <a:r>
              <a:rPr lang="ja-JP" altLang="en-US" sz="1600" b="1">
                <a:solidFill>
                  <a:schemeClr val="tx1"/>
                </a:solidFill>
                <a:latin typeface="Meiryo UI" panose="020B0604030504040204" pitchFamily="50" charset="-128"/>
                <a:ea typeface="Meiryo UI" panose="020B0604030504040204" pitchFamily="50" charset="-128"/>
                <a:cs typeface="メイリオ" pitchFamily="50" charset="-128"/>
              </a:rPr>
              <a:t>・労働基準監督署等への届出</a:t>
            </a:r>
            <a:r>
              <a:rPr lang="ja-JP" altLang="en-US" sz="1400" b="1">
                <a:solidFill>
                  <a:schemeClr val="tx1"/>
                </a:solidFill>
                <a:latin typeface="Meiryo UI" panose="020B0604030504040204" pitchFamily="50" charset="-128"/>
                <a:ea typeface="Meiryo UI" panose="020B0604030504040204" pitchFamily="50" charset="-128"/>
                <a:cs typeface="メイリオ" pitchFamily="50" charset="-128"/>
              </a:rPr>
              <a:t>（就業規則・「</a:t>
            </a:r>
            <a:r>
              <a:rPr lang="en-US" altLang="ja-JP" sz="1400" b="1">
                <a:solidFill>
                  <a:schemeClr val="tx1"/>
                </a:solidFill>
                <a:latin typeface="Meiryo UI" panose="020B0604030504040204" pitchFamily="50" charset="-128"/>
                <a:ea typeface="Meiryo UI" panose="020B0604030504040204" pitchFamily="50" charset="-128"/>
                <a:cs typeface="メイリオ" pitchFamily="50" charset="-128"/>
              </a:rPr>
              <a:t>36</a:t>
            </a:r>
            <a:r>
              <a:rPr lang="ja-JP" altLang="en-US" sz="1400" b="1">
                <a:solidFill>
                  <a:schemeClr val="tx1"/>
                </a:solidFill>
                <a:latin typeface="Meiryo UI" panose="020B0604030504040204" pitchFamily="50" charset="-128"/>
                <a:ea typeface="Meiryo UI" panose="020B0604030504040204" pitchFamily="50" charset="-128"/>
                <a:cs typeface="メイリオ" pitchFamily="50" charset="-128"/>
              </a:rPr>
              <a:t>協定」）</a:t>
            </a: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177156" name="タイトル 4"/>
          <p:cNvSpPr txBox="1">
            <a:spLocks/>
          </p:cNvSpPr>
          <p:nvPr/>
        </p:nvSpPr>
        <p:spPr bwMode="auto">
          <a:xfrm>
            <a:off x="0" y="0"/>
            <a:ext cx="71643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許可書の受領から運輸開始までの手続き</a:t>
            </a:r>
          </a:p>
        </p:txBody>
      </p:sp>
      <p:sp>
        <p:nvSpPr>
          <p:cNvPr id="12" name="Rectangle 4"/>
          <p:cNvSpPr>
            <a:spLocks noChangeArrowheads="1"/>
          </p:cNvSpPr>
          <p:nvPr/>
        </p:nvSpPr>
        <p:spPr bwMode="auto">
          <a:xfrm>
            <a:off x="485773" y="632525"/>
            <a:ext cx="2018953" cy="5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t"/>
          <a:lstStyle/>
          <a:p>
            <a:pPr>
              <a:lnSpc>
                <a:spcPct val="110000"/>
              </a:lnSpc>
            </a:pPr>
            <a:r>
              <a:rPr lang="ja-JP" altLang="en-US" b="1">
                <a:solidFill>
                  <a:srgbClr val="FF0066"/>
                </a:solidFill>
                <a:latin typeface="Meiryo UI" panose="020B0604030504040204" pitchFamily="50" charset="-128"/>
                <a:ea typeface="Meiryo UI" panose="020B0604030504040204" pitchFamily="50" charset="-128"/>
                <a:cs typeface="メイリオ" pitchFamily="50" charset="-128"/>
              </a:rPr>
              <a:t>許可書の受領</a:t>
            </a:r>
            <a:endParaRPr lang="en-US" altLang="ja-JP" b="1">
              <a:solidFill>
                <a:srgbClr val="FF0066"/>
              </a:solidFill>
              <a:latin typeface="Meiryo UI" panose="020B0604030504040204" pitchFamily="50" charset="-128"/>
              <a:ea typeface="Meiryo UI" panose="020B0604030504040204" pitchFamily="50" charset="-128"/>
              <a:cs typeface="メイリオ" pitchFamily="50" charset="-128"/>
            </a:endParaRPr>
          </a:p>
        </p:txBody>
      </p:sp>
      <p:sp>
        <p:nvSpPr>
          <p:cNvPr id="16" name="Rectangle 4"/>
          <p:cNvSpPr>
            <a:spLocks noChangeArrowheads="1"/>
          </p:cNvSpPr>
          <p:nvPr/>
        </p:nvSpPr>
        <p:spPr bwMode="auto">
          <a:xfrm>
            <a:off x="1712038" y="4905477"/>
            <a:ext cx="5707151" cy="4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lstStyle/>
          <a:p>
            <a:pPr>
              <a:lnSpc>
                <a:spcPct val="110000"/>
              </a:lnSpc>
            </a:pPr>
            <a:endParaRPr lang="en-US" altLang="ja-JP" sz="1600" b="1">
              <a:solidFill>
                <a:srgbClr val="002060"/>
              </a:solidFill>
              <a:latin typeface="Meiryo UI" panose="020B0604030504040204" pitchFamily="50" charset="-128"/>
              <a:ea typeface="Meiryo UI" panose="020B0604030504040204" pitchFamily="50" charset="-128"/>
              <a:cs typeface="メイリオ" pitchFamily="50" charset="-128"/>
            </a:endParaRPr>
          </a:p>
        </p:txBody>
      </p:sp>
      <p:sp>
        <p:nvSpPr>
          <p:cNvPr id="17" name="Rectangle 4"/>
          <p:cNvSpPr>
            <a:spLocks noChangeArrowheads="1"/>
          </p:cNvSpPr>
          <p:nvPr/>
        </p:nvSpPr>
        <p:spPr bwMode="auto">
          <a:xfrm>
            <a:off x="3670898" y="1951538"/>
            <a:ext cx="7200800" cy="4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lstStyle/>
          <a:p>
            <a:pPr>
              <a:lnSpc>
                <a:spcPct val="110000"/>
              </a:lnSpc>
            </a:pPr>
            <a:r>
              <a:rPr lang="en-US" altLang="ja-JP" sz="1600" b="1">
                <a:latin typeface="Meiryo UI" panose="020B0604030504040204" pitchFamily="50" charset="-128"/>
                <a:ea typeface="Meiryo UI" panose="020B0604030504040204" pitchFamily="50" charset="-128"/>
                <a:cs typeface="メイリオ" pitchFamily="50" charset="-128"/>
              </a:rPr>
              <a:t>※</a:t>
            </a:r>
            <a:r>
              <a:rPr lang="ja-JP" altLang="en-US" sz="1600" b="1">
                <a:latin typeface="Meiryo UI" panose="020B0604030504040204" pitchFamily="50" charset="-128"/>
                <a:ea typeface="Meiryo UI" panose="020B0604030504040204" pitchFamily="50" charset="-128"/>
                <a:cs typeface="メイリオ" pitchFamily="50" charset="-128"/>
              </a:rPr>
              <a:t>国土交通省告示標準運送約款を適用する場合は不要</a:t>
            </a:r>
            <a:endParaRPr lang="en-US" altLang="ja-JP" sz="1600" b="1">
              <a:latin typeface="Meiryo UI" panose="020B0604030504040204" pitchFamily="50" charset="-128"/>
              <a:ea typeface="Meiryo UI" panose="020B0604030504040204" pitchFamily="50" charset="-128"/>
              <a:cs typeface="メイリオ" pitchFamily="50" charset="-128"/>
            </a:endParaRPr>
          </a:p>
        </p:txBody>
      </p:sp>
      <p:sp>
        <p:nvSpPr>
          <p:cNvPr id="4" name="下矢印 3"/>
          <p:cNvSpPr/>
          <p:nvPr/>
        </p:nvSpPr>
        <p:spPr>
          <a:xfrm>
            <a:off x="1241535" y="1054202"/>
            <a:ext cx="507427" cy="324911"/>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solidFill>
                <a:schemeClr val="tx1"/>
              </a:solidFill>
              <a:latin typeface="Meiryo UI" panose="020B0604030504040204" pitchFamily="50" charset="-128"/>
              <a:ea typeface="Meiryo UI" panose="020B0604030504040204" pitchFamily="50" charset="-128"/>
            </a:endParaRPr>
          </a:p>
        </p:txBody>
      </p:sp>
      <p:pic>
        <p:nvPicPr>
          <p:cNvPr id="311298" name="Picture 2" descr="C:\Users\Hiroya KATAYAMA\Desktop\集団指導講習会\素材2\caution_4-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2800" y="1844824"/>
            <a:ext cx="518098" cy="518098"/>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a:xfrm>
            <a:off x="7589445" y="6381750"/>
            <a:ext cx="2311400" cy="476250"/>
          </a:xfrm>
        </p:spPr>
        <p:txBody>
          <a:bodyPr/>
          <a:lstStyle/>
          <a:p>
            <a:r>
              <a:rPr lang="en-US" altLang="ja-JP"/>
              <a:t>1</a:t>
            </a:r>
          </a:p>
          <a:p>
            <a:endParaRPr lang="ja-JP" altLang="en-US"/>
          </a:p>
        </p:txBody>
      </p:sp>
      <p:sp>
        <p:nvSpPr>
          <p:cNvPr id="21" name="Rectangle 4"/>
          <p:cNvSpPr>
            <a:spLocks noChangeArrowheads="1"/>
          </p:cNvSpPr>
          <p:nvPr/>
        </p:nvSpPr>
        <p:spPr bwMode="auto">
          <a:xfrm>
            <a:off x="485773" y="1388371"/>
            <a:ext cx="2883051" cy="5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t"/>
          <a:lstStyle/>
          <a:p>
            <a:pPr>
              <a:lnSpc>
                <a:spcPct val="110000"/>
              </a:lnSpc>
            </a:pPr>
            <a:r>
              <a:rPr lang="ja-JP" altLang="en-US" b="1">
                <a:solidFill>
                  <a:srgbClr val="FF0066"/>
                </a:solidFill>
                <a:latin typeface="Meiryo UI" panose="020B0604030504040204" pitchFamily="50" charset="-128"/>
                <a:ea typeface="Meiryo UI" panose="020B0604030504040204" pitchFamily="50" charset="-128"/>
                <a:cs typeface="メイリオ" pitchFamily="50" charset="-128"/>
              </a:rPr>
              <a:t>運賃の認可・届出</a:t>
            </a:r>
            <a:endParaRPr lang="en-US" altLang="ja-JP" b="1">
              <a:solidFill>
                <a:srgbClr val="FF0066"/>
              </a:solidFill>
              <a:latin typeface="Meiryo UI" panose="020B0604030504040204" pitchFamily="50" charset="-128"/>
              <a:ea typeface="Meiryo UI" panose="020B0604030504040204" pitchFamily="50" charset="-128"/>
              <a:cs typeface="メイリオ" pitchFamily="50" charset="-128"/>
            </a:endParaRPr>
          </a:p>
        </p:txBody>
      </p:sp>
      <p:sp>
        <p:nvSpPr>
          <p:cNvPr id="22" name="Rectangle 4"/>
          <p:cNvSpPr>
            <a:spLocks noChangeArrowheads="1"/>
          </p:cNvSpPr>
          <p:nvPr/>
        </p:nvSpPr>
        <p:spPr bwMode="auto">
          <a:xfrm>
            <a:off x="488504" y="1844824"/>
            <a:ext cx="2018953" cy="5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t"/>
          <a:lstStyle/>
          <a:p>
            <a:pPr>
              <a:lnSpc>
                <a:spcPct val="110000"/>
              </a:lnSpc>
            </a:pPr>
            <a:r>
              <a:rPr lang="ja-JP" altLang="en-US" b="1">
                <a:solidFill>
                  <a:srgbClr val="FF0066"/>
                </a:solidFill>
                <a:latin typeface="Meiryo UI" panose="020B0604030504040204" pitchFamily="50" charset="-128"/>
                <a:ea typeface="Meiryo UI" panose="020B0604030504040204" pitchFamily="50" charset="-128"/>
                <a:cs typeface="メイリオ" pitchFamily="50" charset="-128"/>
              </a:rPr>
              <a:t>約款認可申請</a:t>
            </a:r>
            <a:endParaRPr lang="en-US" altLang="ja-JP" b="1">
              <a:solidFill>
                <a:srgbClr val="FF0066"/>
              </a:solidFill>
              <a:latin typeface="Meiryo UI" panose="020B0604030504040204" pitchFamily="50" charset="-128"/>
              <a:ea typeface="Meiryo UI" panose="020B0604030504040204" pitchFamily="50" charset="-128"/>
              <a:cs typeface="メイリオ" pitchFamily="50" charset="-128"/>
            </a:endParaRPr>
          </a:p>
        </p:txBody>
      </p:sp>
      <p:sp>
        <p:nvSpPr>
          <p:cNvPr id="24" name="下矢印 23"/>
          <p:cNvSpPr/>
          <p:nvPr/>
        </p:nvSpPr>
        <p:spPr>
          <a:xfrm>
            <a:off x="1241535" y="2312001"/>
            <a:ext cx="507427" cy="324911"/>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solidFill>
                <a:schemeClr val="tx1"/>
              </a:solidFill>
              <a:latin typeface="Meiryo UI" panose="020B0604030504040204" pitchFamily="50" charset="-128"/>
              <a:ea typeface="Meiryo UI" panose="020B0604030504040204" pitchFamily="50" charset="-128"/>
            </a:endParaRPr>
          </a:p>
        </p:txBody>
      </p:sp>
      <p:sp>
        <p:nvSpPr>
          <p:cNvPr id="26" name="Rectangle 4"/>
          <p:cNvSpPr>
            <a:spLocks noChangeArrowheads="1"/>
          </p:cNvSpPr>
          <p:nvPr/>
        </p:nvSpPr>
        <p:spPr bwMode="auto">
          <a:xfrm>
            <a:off x="416496" y="2636912"/>
            <a:ext cx="2739035" cy="5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t"/>
          <a:lstStyle/>
          <a:p>
            <a:pPr>
              <a:lnSpc>
                <a:spcPct val="110000"/>
              </a:lnSpc>
            </a:pPr>
            <a:r>
              <a:rPr lang="ja-JP" altLang="en-US" b="1">
                <a:solidFill>
                  <a:srgbClr val="FF0066"/>
                </a:solidFill>
                <a:latin typeface="Meiryo UI" panose="020B0604030504040204" pitchFamily="50" charset="-128"/>
                <a:ea typeface="Meiryo UI" panose="020B0604030504040204" pitchFamily="50" charset="-128"/>
                <a:cs typeface="メイリオ" pitchFamily="50" charset="-128"/>
              </a:rPr>
              <a:t>登録免許税の納付</a:t>
            </a:r>
            <a:endParaRPr lang="en-US" altLang="ja-JP" b="1">
              <a:solidFill>
                <a:srgbClr val="FF0066"/>
              </a:solidFill>
              <a:latin typeface="Meiryo UI" panose="020B0604030504040204" pitchFamily="50" charset="-128"/>
              <a:ea typeface="Meiryo UI" panose="020B0604030504040204" pitchFamily="50" charset="-128"/>
              <a:cs typeface="メイリオ" pitchFamily="50" charset="-128"/>
            </a:endParaRPr>
          </a:p>
        </p:txBody>
      </p:sp>
      <p:sp>
        <p:nvSpPr>
          <p:cNvPr id="27" name="下矢印 26"/>
          <p:cNvSpPr/>
          <p:nvPr/>
        </p:nvSpPr>
        <p:spPr>
          <a:xfrm>
            <a:off x="1208584" y="3140968"/>
            <a:ext cx="507427" cy="710987"/>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solidFill>
                <a:schemeClr val="tx1"/>
              </a:solidFill>
              <a:latin typeface="Meiryo UI" panose="020B0604030504040204" pitchFamily="50" charset="-128"/>
              <a:ea typeface="Meiryo UI" panose="020B0604030504040204" pitchFamily="50" charset="-128"/>
            </a:endParaRPr>
          </a:p>
        </p:txBody>
      </p:sp>
      <p:sp>
        <p:nvSpPr>
          <p:cNvPr id="28" name="Rectangle 4"/>
          <p:cNvSpPr>
            <a:spLocks noChangeArrowheads="1"/>
          </p:cNvSpPr>
          <p:nvPr/>
        </p:nvSpPr>
        <p:spPr bwMode="auto">
          <a:xfrm>
            <a:off x="416496" y="3861048"/>
            <a:ext cx="4827267" cy="5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t"/>
          <a:lstStyle/>
          <a:p>
            <a:pPr>
              <a:lnSpc>
                <a:spcPct val="110000"/>
              </a:lnSpc>
            </a:pPr>
            <a:r>
              <a:rPr lang="ja-JP" altLang="en-US" b="1">
                <a:solidFill>
                  <a:srgbClr val="FF0066"/>
                </a:solidFill>
                <a:latin typeface="Meiryo UI" panose="020B0604030504040204" pitchFamily="50" charset="-128"/>
                <a:ea typeface="Meiryo UI" panose="020B0604030504040204" pitchFamily="50" charset="-128"/>
                <a:cs typeface="メイリオ" pitchFamily="50" charset="-128"/>
              </a:rPr>
              <a:t>運行管理者・整備管理者の選任届</a:t>
            </a:r>
            <a:endParaRPr lang="en-US" altLang="ja-JP" b="1">
              <a:solidFill>
                <a:srgbClr val="FF0066"/>
              </a:solidFill>
              <a:latin typeface="Meiryo UI" panose="020B0604030504040204" pitchFamily="50" charset="-128"/>
              <a:ea typeface="Meiryo UI" panose="020B0604030504040204" pitchFamily="50" charset="-128"/>
              <a:cs typeface="メイリオ" pitchFamily="50" charset="-128"/>
            </a:endParaRPr>
          </a:p>
        </p:txBody>
      </p:sp>
      <p:sp>
        <p:nvSpPr>
          <p:cNvPr id="33" name="Rectangle 4"/>
          <p:cNvSpPr>
            <a:spLocks noChangeArrowheads="1"/>
          </p:cNvSpPr>
          <p:nvPr/>
        </p:nvSpPr>
        <p:spPr bwMode="auto">
          <a:xfrm>
            <a:off x="485773" y="6327353"/>
            <a:ext cx="2018953" cy="5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t"/>
          <a:lstStyle/>
          <a:p>
            <a:pPr>
              <a:lnSpc>
                <a:spcPct val="110000"/>
              </a:lnSpc>
            </a:pPr>
            <a:r>
              <a:rPr lang="ja-JP" altLang="en-US" b="1">
                <a:solidFill>
                  <a:srgbClr val="FF0066"/>
                </a:solidFill>
                <a:latin typeface="Meiryo UI" panose="020B0604030504040204" pitchFamily="50" charset="-128"/>
                <a:ea typeface="Meiryo UI" panose="020B0604030504040204" pitchFamily="50" charset="-128"/>
                <a:cs typeface="メイリオ" pitchFamily="50" charset="-128"/>
              </a:rPr>
              <a:t>運輸開始</a:t>
            </a:r>
            <a:endParaRPr lang="en-US" altLang="ja-JP" b="1">
              <a:solidFill>
                <a:srgbClr val="FF0066"/>
              </a:solidFill>
              <a:latin typeface="Meiryo UI" panose="020B0604030504040204" pitchFamily="50" charset="-128"/>
              <a:ea typeface="Meiryo UI" panose="020B0604030504040204" pitchFamily="50" charset="-128"/>
              <a:cs typeface="メイリオ" pitchFamily="50" charset="-128"/>
            </a:endParaRPr>
          </a:p>
        </p:txBody>
      </p:sp>
      <p:sp>
        <p:nvSpPr>
          <p:cNvPr id="36" name="Rectangle 4"/>
          <p:cNvSpPr>
            <a:spLocks noChangeArrowheads="1"/>
          </p:cNvSpPr>
          <p:nvPr/>
        </p:nvSpPr>
        <p:spPr bwMode="auto">
          <a:xfrm>
            <a:off x="1707340" y="5193402"/>
            <a:ext cx="8198660" cy="4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lstStyle/>
          <a:p>
            <a:pPr>
              <a:lnSpc>
                <a:spcPct val="110000"/>
              </a:lnSpc>
            </a:pPr>
            <a:endParaRPr lang="en-US" altLang="ja-JP" sz="1600" b="1">
              <a:solidFill>
                <a:srgbClr val="002060"/>
              </a:solidFill>
              <a:latin typeface="Meiryo UI" panose="020B0604030504040204" pitchFamily="50" charset="-128"/>
              <a:ea typeface="Meiryo UI" panose="020B0604030504040204" pitchFamily="50" charset="-128"/>
              <a:cs typeface="メイリオ" pitchFamily="50" charset="-128"/>
            </a:endParaRPr>
          </a:p>
        </p:txBody>
      </p:sp>
      <p:sp>
        <p:nvSpPr>
          <p:cNvPr id="37" name="Rectangle 4"/>
          <p:cNvSpPr>
            <a:spLocks noChangeArrowheads="1"/>
          </p:cNvSpPr>
          <p:nvPr/>
        </p:nvSpPr>
        <p:spPr bwMode="auto">
          <a:xfrm>
            <a:off x="1707341" y="6428985"/>
            <a:ext cx="4386338" cy="4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lstStyle/>
          <a:p>
            <a:pPr>
              <a:lnSpc>
                <a:spcPct val="110000"/>
              </a:lnSpc>
            </a:pPr>
            <a:r>
              <a:rPr lang="ja-JP" altLang="en-US" sz="1600" b="1">
                <a:solidFill>
                  <a:srgbClr val="002060"/>
                </a:solidFill>
                <a:latin typeface="Meiryo UI" panose="020B0604030504040204" pitchFamily="50" charset="-128"/>
                <a:ea typeface="Meiryo UI" panose="020B0604030504040204" pitchFamily="50" charset="-128"/>
                <a:cs typeface="メイリオ" pitchFamily="50" charset="-128"/>
              </a:rPr>
              <a:t>・運輸開始届の提出（事業開始後速やかに）</a:t>
            </a:r>
            <a:endParaRPr lang="en-US" altLang="ja-JP" sz="1600" b="1">
              <a:solidFill>
                <a:srgbClr val="002060"/>
              </a:solidFill>
              <a:latin typeface="Meiryo UI" panose="020B0604030504040204" pitchFamily="50" charset="-128"/>
              <a:ea typeface="Meiryo UI" panose="020B0604030504040204" pitchFamily="50" charset="-128"/>
              <a:cs typeface="メイリオ" pitchFamily="50" charset="-128"/>
            </a:endParaRPr>
          </a:p>
        </p:txBody>
      </p:sp>
      <p:sp>
        <p:nvSpPr>
          <p:cNvPr id="3" name="正方形/長方形 2"/>
          <p:cNvSpPr/>
          <p:nvPr/>
        </p:nvSpPr>
        <p:spPr>
          <a:xfrm>
            <a:off x="5097016" y="3933056"/>
            <a:ext cx="4671472" cy="336182"/>
          </a:xfrm>
          <a:prstGeom prst="rect">
            <a:avLst/>
          </a:prstGeom>
        </p:spPr>
        <p:txBody>
          <a:bodyPr wrap="none">
            <a:spAutoFit/>
          </a:bodyPr>
          <a:lstStyle/>
          <a:p>
            <a:pPr>
              <a:lnSpc>
                <a:spcPct val="110000"/>
              </a:lnSpc>
            </a:pPr>
            <a:r>
              <a:rPr lang="ja-JP" altLang="en-US" sz="1600" b="1">
                <a:latin typeface="Meiryo UI" panose="020B0604030504040204" pitchFamily="50" charset="-128"/>
                <a:ea typeface="Meiryo UI" panose="020B0604030504040204" pitchFamily="50" charset="-128"/>
                <a:cs typeface="メイリオ" pitchFamily="50" charset="-128"/>
              </a:rPr>
              <a:t>　</a:t>
            </a:r>
            <a:r>
              <a:rPr lang="en-US" altLang="ja-JP" sz="1600" b="1">
                <a:latin typeface="Meiryo UI" panose="020B0604030504040204" pitchFamily="50" charset="-128"/>
                <a:ea typeface="Meiryo UI" panose="020B0604030504040204" pitchFamily="50" charset="-128"/>
                <a:cs typeface="メイリオ" pitchFamily="50" charset="-128"/>
              </a:rPr>
              <a:t>※</a:t>
            </a:r>
            <a:r>
              <a:rPr lang="ja-JP" altLang="en-US" sz="1600" b="1">
                <a:latin typeface="Meiryo UI" panose="020B0604030504040204" pitchFamily="50" charset="-128"/>
                <a:ea typeface="Meiryo UI" panose="020B0604030504040204" pitchFamily="50" charset="-128"/>
                <a:cs typeface="メイリオ" pitchFamily="50" charset="-128"/>
              </a:rPr>
              <a:t>管轄の運輸支局等検査・整備・保安部門へ提出</a:t>
            </a:r>
            <a:endParaRPr lang="en-US" altLang="ja-JP" sz="1600" b="1">
              <a:latin typeface="Meiryo UI" panose="020B0604030504040204" pitchFamily="50" charset="-128"/>
              <a:ea typeface="Meiryo UI" panose="020B0604030504040204" pitchFamily="50" charset="-128"/>
              <a:cs typeface="メイリオ" pitchFamily="50" charset="-128"/>
            </a:endParaRPr>
          </a:p>
        </p:txBody>
      </p:sp>
      <p:sp>
        <p:nvSpPr>
          <p:cNvPr id="29" name="Rectangle 4"/>
          <p:cNvSpPr>
            <a:spLocks noChangeArrowheads="1"/>
          </p:cNvSpPr>
          <p:nvPr/>
        </p:nvSpPr>
        <p:spPr bwMode="auto">
          <a:xfrm>
            <a:off x="1712038" y="5506667"/>
            <a:ext cx="7596526" cy="4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lstStyle/>
          <a:p>
            <a:pPr>
              <a:lnSpc>
                <a:spcPct val="110000"/>
              </a:lnSpc>
            </a:pPr>
            <a:endParaRPr lang="en-US" altLang="ja-JP" sz="1600" b="1">
              <a:solidFill>
                <a:srgbClr val="002060"/>
              </a:solidFill>
              <a:latin typeface="Meiryo UI" panose="020B0604030504040204" pitchFamily="50" charset="-128"/>
              <a:ea typeface="Meiryo UI" panose="020B0604030504040204" pitchFamily="50" charset="-128"/>
              <a:cs typeface="メイリオ" pitchFamily="50" charset="-128"/>
            </a:endParaRPr>
          </a:p>
        </p:txBody>
      </p:sp>
      <p:sp>
        <p:nvSpPr>
          <p:cNvPr id="34" name="Rectangle 4"/>
          <p:cNvSpPr>
            <a:spLocks noChangeArrowheads="1"/>
          </p:cNvSpPr>
          <p:nvPr/>
        </p:nvSpPr>
        <p:spPr bwMode="auto">
          <a:xfrm>
            <a:off x="1707341" y="5795851"/>
            <a:ext cx="7596526" cy="4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lstStyle/>
          <a:p>
            <a:pPr>
              <a:lnSpc>
                <a:spcPct val="110000"/>
              </a:lnSpc>
            </a:pPr>
            <a:endParaRPr lang="en-US" altLang="ja-JP" sz="1600" b="1">
              <a:solidFill>
                <a:srgbClr val="002060"/>
              </a:solidFill>
              <a:latin typeface="Meiryo UI" panose="020B0604030504040204" pitchFamily="50" charset="-128"/>
              <a:ea typeface="Meiryo UI" panose="020B0604030504040204" pitchFamily="50" charset="-128"/>
              <a:cs typeface="メイリオ" pitchFamily="50" charset="-128"/>
            </a:endParaRPr>
          </a:p>
        </p:txBody>
      </p:sp>
      <p:sp>
        <p:nvSpPr>
          <p:cNvPr id="38" name="Rectangle 4"/>
          <p:cNvSpPr>
            <a:spLocks noChangeArrowheads="1"/>
          </p:cNvSpPr>
          <p:nvPr/>
        </p:nvSpPr>
        <p:spPr bwMode="auto">
          <a:xfrm>
            <a:off x="1712038" y="6065867"/>
            <a:ext cx="7596526" cy="4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lstStyle/>
          <a:p>
            <a:pPr>
              <a:lnSpc>
                <a:spcPct val="110000"/>
              </a:lnSpc>
            </a:pPr>
            <a:endParaRPr lang="en-US" altLang="ja-JP" sz="1600" b="1">
              <a:solidFill>
                <a:srgbClr val="002060"/>
              </a:solidFill>
              <a:latin typeface="Meiryo UI" panose="020B0604030504040204" pitchFamily="50" charset="-128"/>
              <a:ea typeface="Meiryo UI" panose="020B0604030504040204" pitchFamily="50" charset="-128"/>
              <a:cs typeface="メイリオ" pitchFamily="50" charset="-128"/>
            </a:endParaRPr>
          </a:p>
        </p:txBody>
      </p:sp>
      <p:pic>
        <p:nvPicPr>
          <p:cNvPr id="39" name="Picture 2" descr="C:\Users\Hiroya KATAYAMA\Desktop\集団指導講習会\素材2\caution_4-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2800" y="1340768"/>
            <a:ext cx="518098" cy="51809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4"/>
          <p:cNvSpPr>
            <a:spLocks noChangeArrowheads="1"/>
          </p:cNvSpPr>
          <p:nvPr/>
        </p:nvSpPr>
        <p:spPr bwMode="auto">
          <a:xfrm>
            <a:off x="3670898" y="1447482"/>
            <a:ext cx="7200800" cy="4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lstStyle/>
          <a:p>
            <a:pPr>
              <a:lnSpc>
                <a:spcPct val="110000"/>
              </a:lnSpc>
            </a:pPr>
            <a:r>
              <a:rPr lang="en-US" altLang="ja-JP" sz="1600" b="1">
                <a:latin typeface="Meiryo UI" panose="020B0604030504040204" pitchFamily="50" charset="-128"/>
                <a:ea typeface="Meiryo UI" panose="020B0604030504040204" pitchFamily="50" charset="-128"/>
                <a:cs typeface="メイリオ" pitchFamily="50" charset="-128"/>
              </a:rPr>
              <a:t>※</a:t>
            </a:r>
            <a:r>
              <a:rPr lang="ja-JP" altLang="en-US" sz="1600" b="1">
                <a:latin typeface="Meiryo UI" panose="020B0604030504040204" pitchFamily="50" charset="-128"/>
                <a:ea typeface="Meiryo UI" panose="020B0604030504040204" pitchFamily="50" charset="-128"/>
                <a:cs typeface="メイリオ" pitchFamily="50" charset="-128"/>
              </a:rPr>
              <a:t>既に認可を受けている場合、届出している場合は不要</a:t>
            </a:r>
            <a:endParaRPr lang="en-US" altLang="ja-JP" sz="1600" b="1">
              <a:latin typeface="Meiryo UI" panose="020B0604030504040204" pitchFamily="50" charset="-128"/>
              <a:ea typeface="Meiryo UI" panose="020B0604030504040204" pitchFamily="50" charset="-128"/>
              <a:cs typeface="メイリオ" pitchFamily="50" charset="-128"/>
            </a:endParaRPr>
          </a:p>
        </p:txBody>
      </p:sp>
      <p:sp>
        <p:nvSpPr>
          <p:cNvPr id="6" name="大かっこ 5"/>
          <p:cNvSpPr/>
          <p:nvPr/>
        </p:nvSpPr>
        <p:spPr>
          <a:xfrm>
            <a:off x="386223" y="1178571"/>
            <a:ext cx="8917644" cy="1264064"/>
          </a:xfrm>
          <a:prstGeom prst="bracketPair">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2" name="下矢印 31"/>
          <p:cNvSpPr/>
          <p:nvPr/>
        </p:nvSpPr>
        <p:spPr>
          <a:xfrm>
            <a:off x="1208584" y="4370356"/>
            <a:ext cx="507427" cy="1826921"/>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solidFill>
                <a:schemeClr val="tx1"/>
              </a:solidFill>
              <a:latin typeface="Meiryo UI" panose="020B0604030504040204" pitchFamily="50" charset="-128"/>
              <a:ea typeface="Meiryo UI" panose="020B0604030504040204" pitchFamily="50" charset="-128"/>
            </a:endParaRPr>
          </a:p>
        </p:txBody>
      </p:sp>
      <p:pic>
        <p:nvPicPr>
          <p:cNvPr id="10" name="6821821122117639">
            <a:hlinkClick r:id="" action="ppaction://media"/>
            <a:extLst>
              <a:ext uri="{FF2B5EF4-FFF2-40B4-BE49-F238E27FC236}">
                <a16:creationId xmlns:a16="http://schemas.microsoft.com/office/drawing/2014/main" id="{0653E11D-9652-E31A-0FED-25FD4D5BB83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442575" y="5246688"/>
            <a:ext cx="406400" cy="406400"/>
          </a:xfrm>
          <a:prstGeom prst="rect">
            <a:avLst/>
          </a:prstGeom>
        </p:spPr>
      </p:pic>
    </p:spTree>
    <p:custDataLst>
      <p:tags r:id="rId1"/>
    </p:custDataLst>
    <p:extLst>
      <p:ext uri="{BB962C8B-B14F-4D97-AF65-F5344CB8AC3E}">
        <p14:creationId xmlns:p14="http://schemas.microsoft.com/office/powerpoint/2010/main" val="4193410734"/>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タイトル 4"/>
          <p:cNvSpPr txBox="1">
            <a:spLocks/>
          </p:cNvSpPr>
          <p:nvPr/>
        </p:nvSpPr>
        <p:spPr bwMode="auto">
          <a:xfrm>
            <a:off x="0" y="0"/>
            <a:ext cx="71643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None/>
            </a:pPr>
            <a:r>
              <a:rPr lang="ja-JP" altLang="en-US" sz="2500" b="1">
                <a:solidFill>
                  <a:srgbClr val="0070C0"/>
                </a:solidFill>
                <a:latin typeface="Meiryo UI" panose="020B0604030504040204" pitchFamily="50" charset="-128"/>
                <a:ea typeface="Meiryo UI" panose="020B0604030504040204" pitchFamily="50" charset="-128"/>
              </a:rPr>
              <a:t>許可書の受領から運輸開始までの手続き</a:t>
            </a:r>
          </a:p>
        </p:txBody>
      </p:sp>
      <p:sp>
        <p:nvSpPr>
          <p:cNvPr id="25" name="Rectangle 4"/>
          <p:cNvSpPr>
            <a:spLocks noChangeArrowheads="1"/>
          </p:cNvSpPr>
          <p:nvPr/>
        </p:nvSpPr>
        <p:spPr bwMode="auto">
          <a:xfrm>
            <a:off x="200472" y="548680"/>
            <a:ext cx="6336704" cy="50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b="1">
                <a:latin typeface="Meiryo UI" panose="020B0604030504040204" pitchFamily="50" charset="-128"/>
                <a:ea typeface="Meiryo UI" panose="020B0604030504040204" pitchFamily="50" charset="-128"/>
                <a:cs typeface="メイリオ" pitchFamily="50" charset="-128"/>
              </a:rPr>
              <a:t>運行にあたって</a:t>
            </a:r>
            <a:r>
              <a:rPr lang="ja-JP" altLang="en-US" sz="2400" b="1">
                <a:latin typeface="Meiryo UI" panose="020B0604030504040204" pitchFamily="50" charset="-128"/>
                <a:ea typeface="Meiryo UI" panose="020B0604030504040204" pitchFamily="50" charset="-128"/>
                <a:cs typeface="メイリオ" pitchFamily="50" charset="-128"/>
              </a:rPr>
              <a:t>公示・掲示すべき事項</a:t>
            </a:r>
          </a:p>
        </p:txBody>
      </p:sp>
      <p:sp>
        <p:nvSpPr>
          <p:cNvPr id="3" name="スライド番号プレースホルダー 2"/>
          <p:cNvSpPr>
            <a:spLocks noGrp="1"/>
          </p:cNvSpPr>
          <p:nvPr>
            <p:ph type="sldNum" sz="quarter" idx="12"/>
          </p:nvPr>
        </p:nvSpPr>
        <p:spPr/>
        <p:txBody>
          <a:bodyPr/>
          <a:lstStyle/>
          <a:p>
            <a:r>
              <a:rPr lang="en-US" altLang="ja-JP"/>
              <a:t>2</a:t>
            </a:r>
          </a:p>
          <a:p>
            <a:endParaRPr lang="ja-JP" altLang="en-US"/>
          </a:p>
        </p:txBody>
      </p:sp>
      <p:graphicFrame>
        <p:nvGraphicFramePr>
          <p:cNvPr id="6" name="表 5"/>
          <p:cNvGraphicFramePr>
            <a:graphicFrameLocks noGrp="1"/>
          </p:cNvGraphicFramePr>
          <p:nvPr>
            <p:extLst>
              <p:ext uri="{D42A27DB-BD31-4B8C-83A1-F6EECF244321}">
                <p14:modId xmlns:p14="http://schemas.microsoft.com/office/powerpoint/2010/main" val="712798365"/>
              </p:ext>
            </p:extLst>
          </p:nvPr>
        </p:nvGraphicFramePr>
        <p:xfrm>
          <a:off x="200472" y="1052736"/>
          <a:ext cx="9361040" cy="4824535"/>
        </p:xfrm>
        <a:graphic>
          <a:graphicData uri="http://schemas.openxmlformats.org/drawingml/2006/table">
            <a:tbl>
              <a:tblPr firstRow="1" bandRow="1">
                <a:tableStyleId>{69CF1AB2-1976-4502-BF36-3FF5EA218861}</a:tableStyleId>
              </a:tblPr>
              <a:tblGrid>
                <a:gridCol w="3000970">
                  <a:extLst>
                    <a:ext uri="{9D8B030D-6E8A-4147-A177-3AD203B41FA5}">
                      <a16:colId xmlns:a16="http://schemas.microsoft.com/office/drawing/2014/main" val="20000"/>
                    </a:ext>
                  </a:extLst>
                </a:gridCol>
                <a:gridCol w="6360070">
                  <a:extLst>
                    <a:ext uri="{9D8B030D-6E8A-4147-A177-3AD203B41FA5}">
                      <a16:colId xmlns:a16="http://schemas.microsoft.com/office/drawing/2014/main" val="20001"/>
                    </a:ext>
                  </a:extLst>
                </a:gridCol>
              </a:tblGrid>
              <a:tr h="2417434">
                <a:tc>
                  <a:txBody>
                    <a:bodyPr/>
                    <a:lstStyle/>
                    <a:p>
                      <a:pPr>
                        <a:lnSpc>
                          <a:spcPct val="100000"/>
                        </a:lnSpc>
                      </a:pPr>
                      <a:r>
                        <a:rPr kumimoji="1" lang="ja-JP" altLang="en-US" sz="1600">
                          <a:solidFill>
                            <a:srgbClr val="FF0066"/>
                          </a:solidFill>
                          <a:latin typeface="Meiryo UI" panose="020B0604030504040204" pitchFamily="50" charset="-128"/>
                          <a:ea typeface="Meiryo UI" panose="020B0604030504040204" pitchFamily="50" charset="-128"/>
                        </a:rPr>
                        <a:t>営業所での掲示</a:t>
                      </a:r>
                      <a:endParaRPr kumimoji="1" lang="en-US" altLang="ja-JP" sz="1600">
                        <a:solidFill>
                          <a:srgbClr val="FF0066"/>
                        </a:solidFill>
                        <a:latin typeface="Meiryo UI" panose="020B0604030504040204" pitchFamily="50" charset="-128"/>
                        <a:ea typeface="Meiryo UI" panose="020B0604030504040204" pitchFamily="50" charset="-128"/>
                      </a:endParaRPr>
                    </a:p>
                  </a:txBody>
                  <a:tcPr anchor="ctr">
                    <a:lnL w="28575"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nSpc>
                          <a:spcPct val="100000"/>
                        </a:lnSpc>
                      </a:pPr>
                      <a:r>
                        <a:rPr kumimoji="1" lang="ja-JP" altLang="en-US" sz="1400" b="0">
                          <a:latin typeface="Meiryo UI" panose="020B0604030504040204" pitchFamily="50" charset="-128"/>
                          <a:ea typeface="Meiryo UI" panose="020B0604030504040204" pitchFamily="50" charset="-128"/>
                        </a:rPr>
                        <a:t>・運賃及び料金　・運送約款 </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ウェブサイト掲載（除外規定あり）</a:t>
                      </a:r>
                      <a:endParaRPr kumimoji="1" lang="en-US" altLang="ja-JP" sz="1400" b="0">
                        <a:latin typeface="Meiryo UI" panose="020B0604030504040204" pitchFamily="50" charset="-128"/>
                        <a:ea typeface="Meiryo UI" panose="020B0604030504040204" pitchFamily="50" charset="-128"/>
                      </a:endParaRPr>
                    </a:p>
                    <a:p>
                      <a:pPr>
                        <a:lnSpc>
                          <a:spcPct val="100000"/>
                        </a:lnSpc>
                      </a:pPr>
                      <a:r>
                        <a:rPr kumimoji="1" lang="ja-JP" altLang="en-US" sz="1400" b="0">
                          <a:latin typeface="Meiryo UI" panose="020B0604030504040204" pitchFamily="50" charset="-128"/>
                          <a:ea typeface="Meiryo UI" panose="020B0604030504040204" pitchFamily="50" charset="-128"/>
                        </a:rPr>
                        <a:t>・事業者名　・営業所名</a:t>
                      </a:r>
                      <a:endParaRPr kumimoji="1" lang="en-US" altLang="ja-JP" sz="1400" b="0">
                        <a:latin typeface="Meiryo UI" panose="020B0604030504040204" pitchFamily="50" charset="-128"/>
                        <a:ea typeface="Meiryo UI" panose="020B0604030504040204" pitchFamily="50" charset="-128"/>
                      </a:endParaRPr>
                    </a:p>
                    <a:p>
                      <a:pPr>
                        <a:lnSpc>
                          <a:spcPct val="100000"/>
                        </a:lnSpc>
                      </a:pPr>
                      <a:r>
                        <a:rPr kumimoji="1" lang="en-US" altLang="ja-JP" sz="1400" b="0" u="none">
                          <a:solidFill>
                            <a:srgbClr val="FF0000"/>
                          </a:solidFill>
                          <a:latin typeface="Meiryo UI" panose="020B0604030504040204" pitchFamily="50" charset="-128"/>
                          <a:ea typeface="Meiryo UI" panose="020B0604030504040204" pitchFamily="50" charset="-128"/>
                        </a:rPr>
                        <a:t>(</a:t>
                      </a:r>
                      <a:r>
                        <a:rPr kumimoji="1" lang="ja-JP" altLang="en-US" sz="1400" b="0" u="none">
                          <a:solidFill>
                            <a:srgbClr val="FF0000"/>
                          </a:solidFill>
                          <a:latin typeface="Meiryo UI" panose="020B0604030504040204" pitchFamily="50" charset="-128"/>
                          <a:ea typeface="Meiryo UI" panose="020B0604030504040204" pitchFamily="50" charset="-128"/>
                        </a:rPr>
                        <a:t>路線定期運行の場合）</a:t>
                      </a:r>
                      <a:endParaRPr kumimoji="1" lang="en-US" altLang="ja-JP" sz="1400" b="0" u="none">
                        <a:solidFill>
                          <a:srgbClr val="FF0000"/>
                        </a:solidFill>
                        <a:latin typeface="Meiryo UI" panose="020B0604030504040204" pitchFamily="50" charset="-128"/>
                        <a:ea typeface="Meiryo UI" panose="020B0604030504040204" pitchFamily="50" charset="-128"/>
                      </a:endParaRPr>
                    </a:p>
                    <a:p>
                      <a:pPr>
                        <a:lnSpc>
                          <a:spcPct val="100000"/>
                        </a:lnSpc>
                      </a:pPr>
                      <a:r>
                        <a:rPr kumimoji="1" lang="ja-JP" altLang="en-US" sz="1400" b="0">
                          <a:latin typeface="Meiryo UI" panose="020B0604030504040204" pitchFamily="50" charset="-128"/>
                          <a:ea typeface="Meiryo UI" panose="020B0604030504040204" pitchFamily="50" charset="-128"/>
                        </a:rPr>
                        <a:t>・運行系統　・運行系統ごとの運行回数　　・始発及び終発の運行時刻</a:t>
                      </a:r>
                      <a:endParaRPr kumimoji="1" lang="en-US" altLang="ja-JP" sz="1400" b="0">
                        <a:latin typeface="Meiryo UI" panose="020B0604030504040204" pitchFamily="50" charset="-128"/>
                        <a:ea typeface="Meiryo UI" panose="020B0604030504040204" pitchFamily="50" charset="-128"/>
                      </a:endParaRPr>
                    </a:p>
                    <a:p>
                      <a:pPr>
                        <a:lnSpc>
                          <a:spcPct val="100000"/>
                        </a:lnSpc>
                      </a:pPr>
                      <a:r>
                        <a:rPr kumimoji="1" lang="ja-JP" altLang="en-US" sz="1400" b="0">
                          <a:latin typeface="Meiryo UI" panose="020B0604030504040204" pitchFamily="50" charset="-128"/>
                          <a:ea typeface="Meiryo UI" panose="020B0604030504040204" pitchFamily="50" charset="-128"/>
                        </a:rPr>
                        <a:t>・運行間隔時間並びに他の営業所及び主な停留所への運行所要時間</a:t>
                      </a:r>
                      <a:endParaRPr kumimoji="1" lang="en-US" altLang="ja-JP" sz="1400" b="0">
                        <a:latin typeface="Meiryo UI" panose="020B0604030504040204" pitchFamily="50" charset="-128"/>
                        <a:ea typeface="Meiryo UI" panose="020B0604030504040204" pitchFamily="50" charset="-128"/>
                      </a:endParaRPr>
                    </a:p>
                    <a:p>
                      <a:pPr>
                        <a:lnSpc>
                          <a:spcPct val="100000"/>
                        </a:lnSpc>
                      </a:pPr>
                      <a:r>
                        <a:rPr kumimoji="1" lang="en-US" altLang="ja-JP" sz="1400" b="0" u="none">
                          <a:solidFill>
                            <a:srgbClr val="FF0000"/>
                          </a:solidFill>
                          <a:latin typeface="Meiryo UI" panose="020B0604030504040204" pitchFamily="50" charset="-128"/>
                          <a:ea typeface="Meiryo UI" panose="020B0604030504040204" pitchFamily="50" charset="-128"/>
                        </a:rPr>
                        <a:t>(</a:t>
                      </a:r>
                      <a:r>
                        <a:rPr kumimoji="1" lang="ja-JP" altLang="en-US" sz="1400" b="0" u="none">
                          <a:solidFill>
                            <a:srgbClr val="FF0000"/>
                          </a:solidFill>
                          <a:latin typeface="Meiryo UI" panose="020B0604030504040204" pitchFamily="50" charset="-128"/>
                          <a:ea typeface="Meiryo UI" panose="020B0604030504040204" pitchFamily="50" charset="-128"/>
                        </a:rPr>
                        <a:t>路線不定期運行の場合）</a:t>
                      </a:r>
                      <a:endParaRPr kumimoji="1" lang="en-US" altLang="ja-JP" sz="1400" b="0" u="none">
                        <a:solidFill>
                          <a:srgbClr val="FF0000"/>
                        </a:solidFill>
                        <a:latin typeface="Meiryo UI" panose="020B0604030504040204" pitchFamily="50" charset="-128"/>
                        <a:ea typeface="Meiryo UI" panose="020B0604030504040204" pitchFamily="50" charset="-128"/>
                      </a:endParaRPr>
                    </a:p>
                    <a:p>
                      <a:pPr>
                        <a:lnSpc>
                          <a:spcPct val="100000"/>
                        </a:lnSpc>
                      </a:pPr>
                      <a:r>
                        <a:rPr kumimoji="1" lang="ja-JP" altLang="en-US" sz="1400" b="0">
                          <a:latin typeface="Meiryo UI" panose="020B0604030504040204" pitchFamily="50" charset="-128"/>
                          <a:ea typeface="Meiryo UI" panose="020B0604030504040204" pitchFamily="50" charset="-128"/>
                        </a:rPr>
                        <a:t>・運行系統　・発地の発車時刻又は着地の到着時刻（定める場合のみ）</a:t>
                      </a:r>
                      <a:endParaRPr kumimoji="1" lang="en-US" altLang="ja-JP" sz="1400" b="0">
                        <a:latin typeface="Meiryo UI" panose="020B0604030504040204" pitchFamily="50" charset="-128"/>
                        <a:ea typeface="Meiryo UI" panose="020B0604030504040204" pitchFamily="50" charset="-128"/>
                      </a:endParaRPr>
                    </a:p>
                    <a:p>
                      <a:pPr>
                        <a:lnSpc>
                          <a:spcPct val="100000"/>
                        </a:lnSpc>
                      </a:pPr>
                      <a:r>
                        <a:rPr kumimoji="1" lang="en-US" altLang="ja-JP" sz="1400" b="0" u="none">
                          <a:solidFill>
                            <a:srgbClr val="FF0000"/>
                          </a:solidFill>
                          <a:latin typeface="Meiryo UI" panose="020B0604030504040204" pitchFamily="50" charset="-128"/>
                          <a:ea typeface="Meiryo UI" panose="020B0604030504040204" pitchFamily="50" charset="-128"/>
                        </a:rPr>
                        <a:t>(</a:t>
                      </a:r>
                      <a:r>
                        <a:rPr kumimoji="1" lang="ja-JP" altLang="en-US" sz="1400" b="0" u="none">
                          <a:solidFill>
                            <a:srgbClr val="FF0000"/>
                          </a:solidFill>
                          <a:latin typeface="Meiryo UI" panose="020B0604030504040204" pitchFamily="50" charset="-128"/>
                          <a:ea typeface="Meiryo UI" panose="020B0604030504040204" pitchFamily="50" charset="-128"/>
                        </a:rPr>
                        <a:t>区域運行の場合）</a:t>
                      </a:r>
                      <a:endParaRPr kumimoji="1" lang="en-US" altLang="ja-JP" sz="1400" b="0" u="none">
                        <a:solidFill>
                          <a:srgbClr val="FF0000"/>
                        </a:solidFill>
                        <a:latin typeface="Meiryo UI" panose="020B0604030504040204" pitchFamily="50" charset="-128"/>
                        <a:ea typeface="Meiryo UI" panose="020B0604030504040204" pitchFamily="50" charset="-128"/>
                      </a:endParaRPr>
                    </a:p>
                    <a:p>
                      <a:pPr>
                        <a:lnSpc>
                          <a:spcPct val="100000"/>
                        </a:lnSpc>
                      </a:pPr>
                      <a:r>
                        <a:rPr kumimoji="1" lang="ja-JP" altLang="en-US" sz="1400" b="0">
                          <a:latin typeface="Meiryo UI" panose="020B0604030504040204" pitchFamily="50" charset="-128"/>
                          <a:ea typeface="Meiryo UI" panose="020B0604030504040204" pitchFamily="50" charset="-128"/>
                        </a:rPr>
                        <a:t>・発地の発車時刻又は着地の到着時刻を定める場合にあっては、</a:t>
                      </a:r>
                      <a:endParaRPr kumimoji="1" lang="en-US" altLang="ja-JP" sz="1400" b="0">
                        <a:latin typeface="Meiryo UI" panose="020B0604030504040204" pitchFamily="50" charset="-128"/>
                        <a:ea typeface="Meiryo UI" panose="020B0604030504040204" pitchFamily="50" charset="-128"/>
                      </a:endParaRPr>
                    </a:p>
                    <a:p>
                      <a:pPr>
                        <a:lnSpc>
                          <a:spcPct val="100000"/>
                        </a:lnSpc>
                      </a:pPr>
                      <a:r>
                        <a:rPr kumimoji="1" lang="ja-JP" altLang="en-US" sz="1400" b="0">
                          <a:latin typeface="Meiryo UI" panose="020B0604030504040204" pitchFamily="50" charset="-128"/>
                          <a:ea typeface="Meiryo UI" panose="020B0604030504040204" pitchFamily="50" charset="-128"/>
                        </a:rPr>
                        <a:t> 当該発車時刻又は到着時刻</a:t>
                      </a:r>
                    </a:p>
                  </a:txBody>
                  <a:tcPr anchor="ctr">
                    <a:lnL w="12700"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2087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rgbClr val="FF0066"/>
                          </a:solidFill>
                          <a:latin typeface="Meiryo UI" panose="020B0604030504040204" pitchFamily="50" charset="-128"/>
                          <a:ea typeface="Meiryo UI" panose="020B0604030504040204" pitchFamily="50" charset="-128"/>
                        </a:rPr>
                        <a:t>事業用自動車内の表示</a:t>
                      </a:r>
                    </a:p>
                  </a:txBody>
                  <a:tcPr anchor="ctr">
                    <a:lnL w="28575"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nSpc>
                          <a:spcPct val="100000"/>
                        </a:lnSpc>
                      </a:pPr>
                      <a:r>
                        <a:rPr kumimoji="1" lang="ja-JP" altLang="en-US" sz="1400" b="0">
                          <a:latin typeface="Meiryo UI" panose="020B0604030504040204" pitchFamily="50" charset="-128"/>
                          <a:ea typeface="Meiryo UI" panose="020B0604030504040204" pitchFamily="50" charset="-128"/>
                        </a:rPr>
                        <a:t>・事業者名 ・自動車登録番号</a:t>
                      </a:r>
                      <a:endParaRPr kumimoji="1" lang="en-US" altLang="ja-JP" sz="1400" b="0">
                        <a:latin typeface="Meiryo UI" panose="020B0604030504040204" pitchFamily="50" charset="-128"/>
                        <a:ea typeface="Meiryo UI" panose="020B0604030504040204" pitchFamily="50" charset="-128"/>
                      </a:endParaRPr>
                    </a:p>
                    <a:p>
                      <a:pPr>
                        <a:lnSpc>
                          <a:spcPct val="100000"/>
                        </a:lnSpc>
                      </a:pPr>
                      <a:r>
                        <a:rPr kumimoji="1" lang="ja-JP" altLang="en-US" sz="1400" b="0">
                          <a:latin typeface="Meiryo UI" panose="020B0604030504040204" pitchFamily="50" charset="-128"/>
                          <a:ea typeface="Meiryo UI" panose="020B0604030504040204" pitchFamily="50" charset="-128"/>
                        </a:rPr>
                        <a:t>・物品の持ち込み制限、禁止事項　・禁煙の表示</a:t>
                      </a:r>
                      <a:endParaRPr kumimoji="1" lang="en-US" altLang="ja-JP" sz="1400" b="0">
                        <a:latin typeface="Meiryo UI" panose="020B0604030504040204" pitchFamily="50" charset="-128"/>
                        <a:ea typeface="Meiryo UI" panose="020B0604030504040204" pitchFamily="50" charset="-128"/>
                      </a:endParaRPr>
                    </a:p>
                    <a:p>
                      <a:pPr>
                        <a:lnSpc>
                          <a:spcPct val="100000"/>
                        </a:lnSpc>
                      </a:pPr>
                      <a:r>
                        <a:rPr kumimoji="1" lang="ja-JP" altLang="en-US" sz="1400" b="0">
                          <a:latin typeface="Meiryo UI" panose="020B0604030504040204" pitchFamily="50" charset="-128"/>
                          <a:ea typeface="Meiryo UI" panose="020B0604030504040204" pitchFamily="50" charset="-128"/>
                        </a:rPr>
                        <a:t>・停車する停留所又は乗降地点（路線定期又は路線不定期運行の場合のみ）</a:t>
                      </a:r>
                      <a:endParaRPr kumimoji="1" lang="en-US" altLang="ja-JP" sz="1400" b="0">
                        <a:latin typeface="Meiryo UI" panose="020B0604030504040204" pitchFamily="50" charset="-128"/>
                        <a:ea typeface="Meiryo UI" panose="020B0604030504040204" pitchFamily="50" charset="-128"/>
                      </a:endParaRPr>
                    </a:p>
                  </a:txBody>
                  <a:tcPr anchor="ctr">
                    <a:lnL w="12700"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98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rgbClr val="FF0066"/>
                          </a:solidFill>
                          <a:latin typeface="Meiryo UI" panose="020B0604030504040204" pitchFamily="50" charset="-128"/>
                          <a:ea typeface="Meiryo UI" panose="020B0604030504040204" pitchFamily="50" charset="-128"/>
                        </a:rPr>
                        <a:t>停留所の掲示</a:t>
                      </a:r>
                      <a:endParaRPr kumimoji="1" lang="en-US" altLang="ja-JP" sz="1600" b="1">
                        <a:solidFill>
                          <a:srgbClr val="FF0066"/>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rgbClr val="FF0066"/>
                          </a:solidFill>
                          <a:latin typeface="Meiryo UI" panose="020B0604030504040204" pitchFamily="50" charset="-128"/>
                          <a:ea typeface="Meiryo UI" panose="020B0604030504040204" pitchFamily="50" charset="-128"/>
                        </a:rPr>
                        <a:t>（路線定期運行の場合のみ）</a:t>
                      </a:r>
                    </a:p>
                  </a:txBody>
                  <a:tcPr anchor="ctr">
                    <a:lnL w="28575"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a:lnSpc>
                          <a:spcPct val="100000"/>
                        </a:lnSpc>
                      </a:pPr>
                      <a:r>
                        <a:rPr kumimoji="1" lang="ja-JP" altLang="en-US" sz="1400" b="0">
                          <a:latin typeface="Meiryo UI" panose="020B0604030504040204" pitchFamily="50" charset="-128"/>
                          <a:ea typeface="Meiryo UI" panose="020B0604030504040204" pitchFamily="50" charset="-128"/>
                        </a:rPr>
                        <a:t>・事業者名　・停留所名　・運行系統</a:t>
                      </a:r>
                      <a:endParaRPr kumimoji="1" lang="en-US" altLang="ja-JP" sz="1400" b="0">
                        <a:latin typeface="Meiryo UI" panose="020B0604030504040204" pitchFamily="50" charset="-128"/>
                        <a:ea typeface="Meiryo UI" panose="020B0604030504040204" pitchFamily="50" charset="-128"/>
                      </a:endParaRPr>
                    </a:p>
                    <a:p>
                      <a:pPr>
                        <a:lnSpc>
                          <a:spcPct val="100000"/>
                        </a:lnSpc>
                      </a:pPr>
                      <a:r>
                        <a:rPr kumimoji="1" lang="ja-JP" altLang="en-US" sz="1400" b="0" u="none">
                          <a:latin typeface="Meiryo UI" panose="020B0604030504040204" pitchFamily="50" charset="-128"/>
                          <a:ea typeface="Meiryo UI" panose="020B0604030504040204" pitchFamily="50" charset="-128"/>
                        </a:rPr>
                        <a:t>・運行系統ごとの発車時刻（又は運行間隔時間）</a:t>
                      </a:r>
                      <a:endParaRPr kumimoji="1" lang="en-US" altLang="ja-JP" sz="1400" b="0" u="none">
                        <a:latin typeface="Meiryo UI" panose="020B0604030504040204" pitchFamily="50" charset="-128"/>
                        <a:ea typeface="Meiryo UI" panose="020B0604030504040204" pitchFamily="50" charset="-128"/>
                      </a:endParaRPr>
                    </a:p>
                    <a:p>
                      <a:pPr>
                        <a:lnSpc>
                          <a:spcPct val="100000"/>
                        </a:lnSpc>
                      </a:pPr>
                      <a:r>
                        <a:rPr kumimoji="1" lang="ja-JP" altLang="en-US" sz="1400" b="0">
                          <a:latin typeface="Meiryo UI" panose="020B0604030504040204" pitchFamily="50" charset="-128"/>
                          <a:ea typeface="Meiryo UI" panose="020B0604030504040204" pitchFamily="50" charset="-128"/>
                        </a:rPr>
                        <a:t>・業務範囲が限定されている場合はその条件</a:t>
                      </a:r>
                    </a:p>
                  </a:txBody>
                  <a:tcPr anchor="ctr">
                    <a:lnL w="12700"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7" name="Rectangle 4"/>
          <p:cNvSpPr>
            <a:spLocks noChangeArrowheads="1"/>
          </p:cNvSpPr>
          <p:nvPr/>
        </p:nvSpPr>
        <p:spPr bwMode="auto">
          <a:xfrm>
            <a:off x="200472" y="5805264"/>
            <a:ext cx="7056784" cy="105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rmAutofit/>
          </a:bodyPr>
          <a:lstStyle/>
          <a:p>
            <a:r>
              <a:rPr lang="ja-JP" altLang="en-US" sz="1800" b="1">
                <a:latin typeface="Meiryo UI" panose="020B0604030504040204" pitchFamily="50" charset="-128"/>
                <a:ea typeface="Meiryo UI" panose="020B0604030504040204" pitchFamily="50" charset="-128"/>
                <a:cs typeface="メイリオ" pitchFamily="50" charset="-128"/>
              </a:rPr>
              <a:t>上記の公示、掲示にあたっては、あわせてインターネット等での</a:t>
            </a:r>
            <a:endParaRPr lang="en-US" altLang="ja-JP" sz="1800" b="1">
              <a:latin typeface="Meiryo UI" panose="020B0604030504040204" pitchFamily="50" charset="-128"/>
              <a:ea typeface="Meiryo UI" panose="020B0604030504040204" pitchFamily="50" charset="-128"/>
              <a:cs typeface="メイリオ" pitchFamily="50" charset="-128"/>
            </a:endParaRPr>
          </a:p>
          <a:p>
            <a:r>
              <a:rPr lang="ja-JP" altLang="en-US" sz="1800" b="1">
                <a:latin typeface="Meiryo UI" panose="020B0604030504040204" pitchFamily="50" charset="-128"/>
                <a:ea typeface="Meiryo UI" panose="020B0604030504040204" pitchFamily="50" charset="-128"/>
                <a:cs typeface="メイリオ" pitchFamily="50" charset="-128"/>
              </a:rPr>
              <a:t>公表も進め、利用者利便の促進を図ることが推奨されています。</a:t>
            </a:r>
          </a:p>
        </p:txBody>
      </p:sp>
      <p:pic>
        <p:nvPicPr>
          <p:cNvPr id="2" name="14">
            <a:hlinkClick r:id="" action="ppaction://media"/>
            <a:extLst>
              <a:ext uri="{FF2B5EF4-FFF2-40B4-BE49-F238E27FC236}">
                <a16:creationId xmlns:a16="http://schemas.microsoft.com/office/drawing/2014/main" id="{EEFDE63E-1A5E-D3BE-4ABF-DF190EB39E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7020" y="3740006"/>
            <a:ext cx="406400" cy="406400"/>
          </a:xfrm>
          <a:prstGeom prst="rect">
            <a:avLst/>
          </a:prstGeom>
        </p:spPr>
      </p:pic>
    </p:spTree>
    <p:extLst>
      <p:ext uri="{BB962C8B-B14F-4D97-AF65-F5344CB8AC3E}">
        <p14:creationId xmlns:p14="http://schemas.microsoft.com/office/powerpoint/2010/main" val="2475873762"/>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タイトル 4"/>
          <p:cNvSpPr txBox="1">
            <a:spLocks/>
          </p:cNvSpPr>
          <p:nvPr/>
        </p:nvSpPr>
        <p:spPr bwMode="auto">
          <a:xfrm>
            <a:off x="0" y="0"/>
            <a:ext cx="71643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None/>
            </a:pPr>
            <a:r>
              <a:rPr lang="ja-JP" altLang="en-US" sz="2500" b="1">
                <a:solidFill>
                  <a:srgbClr val="0070C0"/>
                </a:solidFill>
                <a:latin typeface="Meiryo UI" panose="020B0604030504040204" pitchFamily="50" charset="-128"/>
                <a:ea typeface="Meiryo UI" panose="020B0604030504040204" pitchFamily="50" charset="-128"/>
              </a:rPr>
              <a:t>許可書の受領から運輸開始までの手続き</a:t>
            </a:r>
          </a:p>
        </p:txBody>
      </p:sp>
      <p:sp>
        <p:nvSpPr>
          <p:cNvPr id="25" name="Rectangle 4"/>
          <p:cNvSpPr>
            <a:spLocks noChangeArrowheads="1"/>
          </p:cNvSpPr>
          <p:nvPr/>
        </p:nvSpPr>
        <p:spPr bwMode="auto">
          <a:xfrm>
            <a:off x="272480" y="435633"/>
            <a:ext cx="6336704" cy="61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sz="2400" b="1">
                <a:latin typeface="Meiryo UI" panose="020B0604030504040204" pitchFamily="50" charset="-128"/>
                <a:ea typeface="Meiryo UI" panose="020B0604030504040204" pitchFamily="50" charset="-128"/>
                <a:cs typeface="メイリオ" pitchFamily="50" charset="-128"/>
              </a:rPr>
              <a:t>事業を開始する際に備え付けておく帳簿類等</a:t>
            </a:r>
          </a:p>
        </p:txBody>
      </p:sp>
      <p:sp>
        <p:nvSpPr>
          <p:cNvPr id="3" name="スライド番号プレースホルダー 2"/>
          <p:cNvSpPr>
            <a:spLocks noGrp="1"/>
          </p:cNvSpPr>
          <p:nvPr>
            <p:ph type="sldNum" sz="quarter" idx="12"/>
          </p:nvPr>
        </p:nvSpPr>
        <p:spPr/>
        <p:txBody>
          <a:bodyPr/>
          <a:lstStyle/>
          <a:p>
            <a:r>
              <a:rPr lang="en-US" altLang="ja-JP"/>
              <a:t>3</a:t>
            </a:r>
          </a:p>
          <a:p>
            <a:endParaRPr lang="ja-JP" altLang="en-US"/>
          </a:p>
        </p:txBody>
      </p:sp>
      <p:graphicFrame>
        <p:nvGraphicFramePr>
          <p:cNvPr id="6" name="表 5"/>
          <p:cNvGraphicFramePr>
            <a:graphicFrameLocks noGrp="1"/>
          </p:cNvGraphicFramePr>
          <p:nvPr>
            <p:extLst>
              <p:ext uri="{D42A27DB-BD31-4B8C-83A1-F6EECF244321}">
                <p14:modId xmlns:p14="http://schemas.microsoft.com/office/powerpoint/2010/main" val="4001997103"/>
              </p:ext>
            </p:extLst>
          </p:nvPr>
        </p:nvGraphicFramePr>
        <p:xfrm>
          <a:off x="272480" y="984186"/>
          <a:ext cx="9361040" cy="5685174"/>
        </p:xfrm>
        <a:graphic>
          <a:graphicData uri="http://schemas.openxmlformats.org/drawingml/2006/table">
            <a:tbl>
              <a:tblPr firstRow="1" bandRow="1">
                <a:tableStyleId>{69CF1AB2-1976-4502-BF36-3FF5EA218861}</a:tableStyleId>
              </a:tblPr>
              <a:tblGrid>
                <a:gridCol w="3000970">
                  <a:extLst>
                    <a:ext uri="{9D8B030D-6E8A-4147-A177-3AD203B41FA5}">
                      <a16:colId xmlns:a16="http://schemas.microsoft.com/office/drawing/2014/main" val="20000"/>
                    </a:ext>
                  </a:extLst>
                </a:gridCol>
                <a:gridCol w="6360070">
                  <a:extLst>
                    <a:ext uri="{9D8B030D-6E8A-4147-A177-3AD203B41FA5}">
                      <a16:colId xmlns:a16="http://schemas.microsoft.com/office/drawing/2014/main" val="20001"/>
                    </a:ext>
                  </a:extLst>
                </a:gridCol>
              </a:tblGrid>
              <a:tr h="605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rgbClr val="FF0066"/>
                          </a:solidFill>
                          <a:latin typeface="Meiryo UI" panose="020B0604030504040204" pitchFamily="50" charset="-128"/>
                          <a:ea typeface="Meiryo UI" panose="020B0604030504040204" pitchFamily="50" charset="-128"/>
                        </a:rPr>
                        <a:t>運行管理者・整備管理者の選任及び届出</a:t>
                      </a:r>
                    </a:p>
                  </a:txBody>
                  <a:tcPr anchor="ctr">
                    <a:lnL w="28575"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kumimoji="1" lang="ja-JP" altLang="en-US" sz="1400" b="0">
                          <a:latin typeface="Meiryo UI" panose="020B0604030504040204" pitchFamily="50" charset="-128"/>
                          <a:ea typeface="Meiryo UI" panose="020B0604030504040204" pitchFamily="50" charset="-128"/>
                        </a:rPr>
                        <a:t>・</a:t>
                      </a:r>
                      <a:r>
                        <a:rPr kumimoji="1" lang="ja-JP" altLang="en-US" sz="1400" b="0" u="sng">
                          <a:latin typeface="Meiryo UI" panose="020B0604030504040204" pitchFamily="50" charset="-128"/>
                          <a:ea typeface="Meiryo UI" panose="020B0604030504040204" pitchFamily="50" charset="-128"/>
                        </a:rPr>
                        <a:t>管轄の運輸支局検査・整備・保安部門へ届出</a:t>
                      </a:r>
                      <a:endParaRPr kumimoji="1" lang="en-US" altLang="ja-JP" sz="1400" b="0" u="sng">
                        <a:latin typeface="Meiryo UI" panose="020B0604030504040204" pitchFamily="50" charset="-128"/>
                        <a:ea typeface="Meiryo UI" panose="020B0604030504040204" pitchFamily="50" charset="-128"/>
                      </a:endParaRPr>
                    </a:p>
                    <a:p>
                      <a:r>
                        <a:rPr kumimoji="1" lang="ja-JP" altLang="en-US" sz="1400" b="0">
                          <a:latin typeface="Meiryo UI" panose="020B0604030504040204" pitchFamily="50" charset="-128"/>
                          <a:ea typeface="Meiryo UI" panose="020B0604030504040204" pitchFamily="50" charset="-128"/>
                        </a:rPr>
                        <a:t>・運行管理規程、整備管理規程の制定（備え付け）</a:t>
                      </a:r>
                    </a:p>
                  </a:txBody>
                  <a:tcPr anchor="ctr">
                    <a:lnL w="12700"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0000"/>
                  </a:ext>
                </a:extLst>
              </a:tr>
              <a:tr h="605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rgbClr val="FF0066"/>
                          </a:solidFill>
                          <a:latin typeface="Meiryo UI" panose="020B0604030504040204" pitchFamily="50" charset="-128"/>
                          <a:ea typeface="Meiryo UI" panose="020B0604030504040204" pitchFamily="50" charset="-128"/>
                        </a:rPr>
                        <a:t>安全統括管理者の選任及び届出</a:t>
                      </a:r>
                      <a:endParaRPr kumimoji="1" lang="en-US" altLang="ja-JP" sz="1600" b="1">
                        <a:solidFill>
                          <a:srgbClr val="FF0066"/>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rgbClr val="FF0066"/>
                          </a:solidFill>
                          <a:latin typeface="Meiryo UI" panose="020B0604030504040204" pitchFamily="50" charset="-128"/>
                          <a:ea typeface="Meiryo UI" panose="020B0604030504040204" pitchFamily="50" charset="-128"/>
                        </a:rPr>
                        <a:t>安全管理規程の設定及び届出</a:t>
                      </a:r>
                    </a:p>
                  </a:txBody>
                  <a:tcPr anchor="ctr">
                    <a:lnL w="28575"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kumimoji="1" lang="ja-JP" altLang="en-US" sz="1400" b="0">
                          <a:latin typeface="Meiryo UI" panose="020B0604030504040204" pitchFamily="50" charset="-128"/>
                          <a:ea typeface="Meiryo UI" panose="020B0604030504040204" pitchFamily="50" charset="-128"/>
                        </a:rPr>
                        <a:t>・</a:t>
                      </a:r>
                      <a:r>
                        <a:rPr kumimoji="1" lang="ja-JP" altLang="en-US" sz="1400" b="0" u="sng">
                          <a:latin typeface="Meiryo UI" panose="020B0604030504040204" pitchFamily="50" charset="-128"/>
                          <a:ea typeface="Meiryo UI" panose="020B0604030504040204" pitchFamily="50" charset="-128"/>
                        </a:rPr>
                        <a:t>管轄の運輸支局輸送部門へ届出</a:t>
                      </a:r>
                      <a:endParaRPr kumimoji="1" lang="en-US" altLang="ja-JP" sz="1400" b="0" u="sng">
                        <a:latin typeface="Meiryo UI" panose="020B0604030504040204" pitchFamily="50" charset="-128"/>
                        <a:ea typeface="Meiryo UI" panose="020B0604030504040204" pitchFamily="50" charset="-128"/>
                      </a:endParaRPr>
                    </a:p>
                    <a:p>
                      <a:r>
                        <a:rPr kumimoji="1" lang="ja-JP" altLang="en-US" sz="1400" b="0">
                          <a:latin typeface="Meiryo UI" panose="020B0604030504040204" pitchFamily="50" charset="-128"/>
                          <a:ea typeface="Meiryo UI" panose="020B0604030504040204" pitchFamily="50" charset="-128"/>
                        </a:rPr>
                        <a:t>・安全管理規程の制定（備え付け）</a:t>
                      </a:r>
                    </a:p>
                  </a:txBody>
                  <a:tcPr anchor="ctr">
                    <a:lnL w="12700"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0001"/>
                  </a:ext>
                </a:extLst>
              </a:tr>
              <a:tr h="3784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rgbClr val="FF0066"/>
                          </a:solidFill>
                          <a:latin typeface="Meiryo UI" panose="020B0604030504040204" pitchFamily="50" charset="-128"/>
                          <a:ea typeface="Meiryo UI" panose="020B0604030504040204" pitchFamily="50" charset="-128"/>
                        </a:rPr>
                        <a:t>運転者の選任</a:t>
                      </a:r>
                    </a:p>
                  </a:txBody>
                  <a:tcPr anchor="ctr">
                    <a:lnL w="28575"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kumimoji="1" lang="ja-JP" altLang="en-US" sz="1400" b="0">
                          <a:latin typeface="Meiryo UI" panose="020B0604030504040204" pitchFamily="50" charset="-128"/>
                          <a:ea typeface="Meiryo UI" panose="020B0604030504040204" pitchFamily="50" charset="-128"/>
                        </a:rPr>
                        <a:t>・乗務員（運転者）等台帳の備え付け</a:t>
                      </a:r>
                    </a:p>
                  </a:txBody>
                  <a:tcPr anchor="ctr">
                    <a:lnL w="12700"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0002"/>
                  </a:ext>
                </a:extLst>
              </a:tr>
              <a:tr h="3748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rgbClr val="FF0066"/>
                          </a:solidFill>
                          <a:latin typeface="Meiryo UI" panose="020B0604030504040204" pitchFamily="50" charset="-128"/>
                          <a:ea typeface="Meiryo UI" panose="020B0604030504040204" pitchFamily="50" charset="-128"/>
                        </a:rPr>
                        <a:t>帳簿類の備え付け</a:t>
                      </a:r>
                      <a:endParaRPr kumimoji="1" lang="en-US" altLang="ja-JP" sz="1600" b="1">
                        <a:solidFill>
                          <a:srgbClr val="FF0066"/>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a:solidFill>
                          <a:srgbClr val="FF0066"/>
                        </a:solidFill>
                        <a:latin typeface="Meiryo UI" panose="020B0604030504040204" pitchFamily="50" charset="-128"/>
                        <a:ea typeface="Meiryo UI" panose="020B0604030504040204" pitchFamily="50" charset="-128"/>
                      </a:endParaRPr>
                    </a:p>
                  </a:txBody>
                  <a:tcPr anchor="ctr">
                    <a:lnL w="28575"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kumimoji="1" lang="ja-JP" altLang="en-US" sz="1400" b="0">
                          <a:solidFill>
                            <a:srgbClr val="FF0000"/>
                          </a:solidFill>
                          <a:latin typeface="Meiryo UI" panose="020B0604030504040204" pitchFamily="50" charset="-128"/>
                          <a:ea typeface="Meiryo UI" panose="020B0604030504040204" pitchFamily="50" charset="-128"/>
                        </a:rPr>
                        <a:t>◆運行管理関係</a:t>
                      </a:r>
                      <a:endParaRPr kumimoji="1" lang="en-US" altLang="ja-JP" sz="1400" b="0">
                        <a:solidFill>
                          <a:srgbClr val="FF0000"/>
                        </a:solidFill>
                        <a:latin typeface="Meiryo UI" panose="020B0604030504040204" pitchFamily="50" charset="-128"/>
                        <a:ea typeface="Meiryo UI" panose="020B0604030504040204" pitchFamily="50" charset="-128"/>
                      </a:endParaRPr>
                    </a:p>
                    <a:p>
                      <a:r>
                        <a:rPr kumimoji="1" lang="ja-JP" altLang="en-US" sz="1400" b="0">
                          <a:latin typeface="Meiryo UI" panose="020B0604030504040204" pitchFamily="50" charset="-128"/>
                          <a:ea typeface="Meiryo UI" panose="020B0604030504040204" pitchFamily="50" charset="-128"/>
                        </a:rPr>
                        <a:t>（乗務員服務規律</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点呼記録簿</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運行記録計</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運転基準図、運行表</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乗務員等の教育記録</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事故記録（報告）</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運転者適性診断（受診状況）</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健康診断（受診状況、定期検診）</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１００</a:t>
                      </a:r>
                      <a:r>
                        <a:rPr kumimoji="1" lang="en-US" altLang="ja-JP" sz="1400" b="0">
                          <a:latin typeface="Meiryo UI" panose="020B0604030504040204" pitchFamily="50" charset="-128"/>
                          <a:ea typeface="Meiryo UI" panose="020B0604030504040204" pitchFamily="50" charset="-128"/>
                        </a:rPr>
                        <a:t>km</a:t>
                      </a:r>
                      <a:r>
                        <a:rPr kumimoji="1" lang="ja-JP" altLang="en-US" sz="1400" b="0">
                          <a:latin typeface="Meiryo UI" panose="020B0604030504040204" pitchFamily="50" charset="-128"/>
                          <a:ea typeface="Meiryo UI" panose="020B0604030504040204" pitchFamily="50" charset="-128"/>
                        </a:rPr>
                        <a:t>以上の運行系統を運行する場合のみ</a:t>
                      </a:r>
                      <a:endParaRPr kumimoji="1" lang="en-US" altLang="ja-JP" sz="1400" b="0">
                        <a:latin typeface="Meiryo UI" panose="020B0604030504040204" pitchFamily="50" charset="-128"/>
                        <a:ea typeface="Meiryo UI" panose="020B0604030504040204" pitchFamily="50" charset="-128"/>
                      </a:endParaRPr>
                    </a:p>
                    <a:p>
                      <a:r>
                        <a:rPr kumimoji="1" lang="ja-JP" altLang="en-US" sz="1400" b="0">
                          <a:solidFill>
                            <a:srgbClr val="FF0000"/>
                          </a:solidFill>
                          <a:latin typeface="Meiryo UI" panose="020B0604030504040204" pitchFamily="50" charset="-128"/>
                          <a:ea typeface="Meiryo UI" panose="020B0604030504040204" pitchFamily="50" charset="-128"/>
                        </a:rPr>
                        <a:t>◆車両関係</a:t>
                      </a:r>
                      <a:endParaRPr kumimoji="1" lang="en-US" altLang="ja-JP" sz="1400" b="0">
                        <a:solidFill>
                          <a:srgbClr val="FF0000"/>
                        </a:solidFill>
                        <a:latin typeface="Meiryo UI" panose="020B0604030504040204" pitchFamily="50" charset="-128"/>
                        <a:ea typeface="Meiryo UI" panose="020B0604030504040204" pitchFamily="50" charset="-128"/>
                      </a:endParaRPr>
                    </a:p>
                    <a:p>
                      <a:r>
                        <a:rPr kumimoji="1" lang="ja-JP" altLang="en-US" sz="1400" b="0">
                          <a:latin typeface="Meiryo UI" panose="020B0604030504040204" pitchFamily="50" charset="-128"/>
                          <a:ea typeface="Meiryo UI" panose="020B0604030504040204" pitchFamily="50" charset="-128"/>
                        </a:rPr>
                        <a:t>（定期点検整備記録簿</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日常点検記録</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車両台帳（車検証の写し）</a:t>
                      </a:r>
                      <a:endParaRPr kumimoji="1" lang="en-US" altLang="ja-JP" sz="1400" b="0">
                        <a:latin typeface="Meiryo UI" panose="020B0604030504040204" pitchFamily="50" charset="-128"/>
                        <a:ea typeface="Meiryo UI" panose="020B0604030504040204" pitchFamily="50" charset="-128"/>
                      </a:endParaRPr>
                    </a:p>
                    <a:p>
                      <a:r>
                        <a:rPr kumimoji="1" lang="ja-JP" altLang="en-US" sz="1400" b="0">
                          <a:solidFill>
                            <a:srgbClr val="FF0000"/>
                          </a:solidFill>
                          <a:latin typeface="Meiryo UI" panose="020B0604030504040204" pitchFamily="50" charset="-128"/>
                          <a:ea typeface="Meiryo UI" panose="020B0604030504040204" pitchFamily="50" charset="-128"/>
                        </a:rPr>
                        <a:t>◆経理関係帳簿類</a:t>
                      </a:r>
                      <a:endParaRPr kumimoji="1" lang="en-US" altLang="ja-JP" sz="1400" b="0">
                        <a:solidFill>
                          <a:srgbClr val="FF0000"/>
                        </a:solidFill>
                        <a:latin typeface="Meiryo UI" panose="020B0604030504040204" pitchFamily="50" charset="-128"/>
                        <a:ea typeface="Meiryo UI" panose="020B0604030504040204" pitchFamily="50" charset="-128"/>
                      </a:endParaRPr>
                    </a:p>
                    <a:p>
                      <a:r>
                        <a:rPr kumimoji="1" lang="ja-JP" altLang="en-US" sz="1400" b="0">
                          <a:latin typeface="Meiryo UI" panose="020B0604030504040204" pitchFamily="50" charset="-128"/>
                          <a:ea typeface="Meiryo UI" panose="020B0604030504040204" pitchFamily="50" charset="-128"/>
                        </a:rPr>
                        <a:t>（総勘定元帳</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固定資産台帳</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金銭出納帳</a:t>
                      </a:r>
                      <a:r>
                        <a:rPr kumimoji="1" lang="en-US" altLang="ja-JP" sz="1400" b="0">
                          <a:latin typeface="Meiryo UI" panose="020B0604030504040204" pitchFamily="50" charset="-128"/>
                          <a:ea typeface="Meiryo UI" panose="020B0604030504040204" pitchFamily="50" charset="-128"/>
                        </a:rPr>
                        <a:t>/</a:t>
                      </a:r>
                      <a:r>
                        <a:rPr kumimoji="1" lang="ja-JP" altLang="en-US" sz="1400" b="0">
                          <a:latin typeface="Meiryo UI" panose="020B0604030504040204" pitchFamily="50" charset="-128"/>
                          <a:ea typeface="Meiryo UI" panose="020B0604030504040204" pitchFamily="50" charset="-128"/>
                        </a:rPr>
                        <a:t>伝票等（商法の規定による））</a:t>
                      </a:r>
                      <a:endParaRPr kumimoji="1" lang="en-US" altLang="ja-JP" sz="1400" b="0">
                        <a:latin typeface="Meiryo UI" panose="020B0604030504040204" pitchFamily="50" charset="-128"/>
                        <a:ea typeface="Meiryo UI" panose="020B0604030504040204" pitchFamily="50" charset="-128"/>
                      </a:endParaRPr>
                    </a:p>
                    <a:p>
                      <a:r>
                        <a:rPr kumimoji="1" lang="ja-JP" altLang="en-US" sz="1400" b="0">
                          <a:solidFill>
                            <a:srgbClr val="FF0000"/>
                          </a:solidFill>
                          <a:latin typeface="Meiryo UI" panose="020B0604030504040204" pitchFamily="50" charset="-128"/>
                          <a:ea typeface="Meiryo UI" panose="020B0604030504040204" pitchFamily="50" charset="-128"/>
                        </a:rPr>
                        <a:t>◆営業関係帳簿類</a:t>
                      </a:r>
                      <a:endParaRPr kumimoji="1" lang="en-US" altLang="ja-JP" sz="1400" b="0">
                        <a:solidFill>
                          <a:srgbClr val="FF0000"/>
                        </a:solidFill>
                        <a:latin typeface="Meiryo UI" panose="020B0604030504040204" pitchFamily="50" charset="-128"/>
                        <a:ea typeface="Meiryo UI" panose="020B0604030504040204" pitchFamily="50" charset="-128"/>
                      </a:endParaRPr>
                    </a:p>
                    <a:p>
                      <a:r>
                        <a:rPr kumimoji="1" lang="ja-JP" altLang="en-US" sz="1400" b="0">
                          <a:solidFill>
                            <a:schemeClr val="tx1"/>
                          </a:solidFill>
                          <a:latin typeface="Meiryo UI" panose="020B0604030504040204" pitchFamily="50" charset="-128"/>
                          <a:ea typeface="Meiryo UI" panose="020B0604030504040204" pitchFamily="50" charset="-128"/>
                        </a:rPr>
                        <a:t>（運転日報（業務記録）</a:t>
                      </a:r>
                      <a:r>
                        <a:rPr kumimoji="1" lang="en-US" altLang="ja-JP" sz="1400" b="0">
                          <a:solidFill>
                            <a:schemeClr val="tx1"/>
                          </a:solidFill>
                          <a:latin typeface="Meiryo UI" panose="020B0604030504040204" pitchFamily="50" charset="-128"/>
                          <a:ea typeface="Meiryo UI" panose="020B0604030504040204" pitchFamily="50" charset="-128"/>
                        </a:rPr>
                        <a:t>/</a:t>
                      </a:r>
                      <a:r>
                        <a:rPr kumimoji="1" lang="ja-JP" altLang="en-US" sz="1400" b="0">
                          <a:solidFill>
                            <a:schemeClr val="tx1"/>
                          </a:solidFill>
                          <a:latin typeface="Meiryo UI" panose="020B0604030504040204" pitchFamily="50" charset="-128"/>
                          <a:ea typeface="Meiryo UI" panose="020B0604030504040204" pitchFamily="50" charset="-128"/>
                        </a:rPr>
                        <a:t>車両保険台帳（任意保険加入状況）</a:t>
                      </a:r>
                      <a:r>
                        <a:rPr kumimoji="1" lang="en-US" altLang="ja-JP" sz="1400" b="0">
                          <a:solidFill>
                            <a:schemeClr val="tx1"/>
                          </a:solidFill>
                          <a:latin typeface="Meiryo UI" panose="020B0604030504040204" pitchFamily="50" charset="-128"/>
                          <a:ea typeface="Meiryo UI" panose="020B0604030504040204" pitchFamily="50" charset="-128"/>
                        </a:rPr>
                        <a:t>/</a:t>
                      </a:r>
                      <a:r>
                        <a:rPr kumimoji="1" lang="ja-JP" altLang="en-US" sz="1400" b="0">
                          <a:solidFill>
                            <a:schemeClr val="tx1"/>
                          </a:solidFill>
                          <a:latin typeface="Meiryo UI" panose="020B0604030504040204" pitchFamily="50" charset="-128"/>
                          <a:ea typeface="Meiryo UI" panose="020B0604030504040204" pitchFamily="50" charset="-128"/>
                        </a:rPr>
                        <a:t>領収証）</a:t>
                      </a:r>
                      <a:endParaRPr kumimoji="1" lang="en-US" altLang="ja-JP" sz="1400" b="0">
                        <a:solidFill>
                          <a:schemeClr val="tx1"/>
                        </a:solidFill>
                        <a:latin typeface="Meiryo UI" panose="020B0604030504040204" pitchFamily="50" charset="-128"/>
                        <a:ea typeface="Meiryo UI" panose="020B0604030504040204" pitchFamily="50" charset="-128"/>
                      </a:endParaRPr>
                    </a:p>
                    <a:p>
                      <a:r>
                        <a:rPr kumimoji="1" lang="ja-JP" altLang="en-US" sz="1400" b="0">
                          <a:solidFill>
                            <a:srgbClr val="FF0000"/>
                          </a:solidFill>
                          <a:latin typeface="Meiryo UI" panose="020B0604030504040204" pitchFamily="50" charset="-128"/>
                          <a:ea typeface="Meiryo UI" panose="020B0604030504040204" pitchFamily="50" charset="-128"/>
                        </a:rPr>
                        <a:t>◆労務関係</a:t>
                      </a:r>
                      <a:endParaRPr kumimoji="1" lang="en-US" altLang="ja-JP" sz="1400" b="0">
                        <a:solidFill>
                          <a:srgbClr val="FF0000"/>
                        </a:solidFill>
                        <a:latin typeface="Meiryo UI" panose="020B0604030504040204" pitchFamily="50" charset="-128"/>
                        <a:ea typeface="Meiryo UI" panose="020B0604030504040204" pitchFamily="50" charset="-128"/>
                      </a:endParaRPr>
                    </a:p>
                    <a:p>
                      <a:r>
                        <a:rPr kumimoji="1" lang="ja-JP" altLang="en-US" sz="1400" b="0">
                          <a:solidFill>
                            <a:schemeClr val="tx1"/>
                          </a:solidFill>
                          <a:latin typeface="Meiryo UI" panose="020B0604030504040204" pitchFamily="50" charset="-128"/>
                          <a:ea typeface="Meiryo UI" panose="020B0604030504040204" pitchFamily="50" charset="-128"/>
                        </a:rPr>
                        <a:t>（乗務員台帳</a:t>
                      </a:r>
                      <a:r>
                        <a:rPr kumimoji="1" lang="en-US" altLang="ja-JP" sz="1400" b="0">
                          <a:solidFill>
                            <a:schemeClr val="tx1"/>
                          </a:solidFill>
                          <a:latin typeface="Meiryo UI" panose="020B0604030504040204" pitchFamily="50" charset="-128"/>
                          <a:ea typeface="Meiryo UI" panose="020B0604030504040204" pitchFamily="50" charset="-128"/>
                        </a:rPr>
                        <a:t>/</a:t>
                      </a:r>
                      <a:r>
                        <a:rPr kumimoji="1" lang="ja-JP" altLang="en-US" sz="1400" b="0">
                          <a:solidFill>
                            <a:schemeClr val="tx1"/>
                          </a:solidFill>
                          <a:latin typeface="Meiryo UI" panose="020B0604030504040204" pitchFamily="50" charset="-128"/>
                          <a:ea typeface="Meiryo UI" panose="020B0604030504040204" pitchFamily="50" charset="-128"/>
                        </a:rPr>
                        <a:t>乗務員等の交番表</a:t>
                      </a:r>
                      <a:r>
                        <a:rPr kumimoji="1" lang="en-US" altLang="ja-JP" sz="1400" b="0">
                          <a:solidFill>
                            <a:schemeClr val="tx1"/>
                          </a:solidFill>
                          <a:latin typeface="Meiryo UI" panose="020B0604030504040204" pitchFamily="50" charset="-128"/>
                          <a:ea typeface="Meiryo UI" panose="020B0604030504040204" pitchFamily="50" charset="-128"/>
                        </a:rPr>
                        <a:t>/</a:t>
                      </a:r>
                      <a:r>
                        <a:rPr kumimoji="1" lang="ja-JP" altLang="en-US" sz="1400" b="0">
                          <a:solidFill>
                            <a:schemeClr val="tx1"/>
                          </a:solidFill>
                          <a:latin typeface="Meiryo UI" panose="020B0604030504040204" pitchFamily="50" charset="-128"/>
                          <a:ea typeface="Meiryo UI" panose="020B0604030504040204" pitchFamily="50" charset="-128"/>
                        </a:rPr>
                        <a:t>賃金台帳</a:t>
                      </a:r>
                      <a:r>
                        <a:rPr kumimoji="1" lang="en-US" altLang="ja-JP" sz="1400" b="0">
                          <a:solidFill>
                            <a:schemeClr val="tx1"/>
                          </a:solidFill>
                          <a:latin typeface="Meiryo UI" panose="020B0604030504040204" pitchFamily="50" charset="-128"/>
                          <a:ea typeface="Meiryo UI" panose="020B0604030504040204" pitchFamily="50" charset="-128"/>
                        </a:rPr>
                        <a:t>/</a:t>
                      </a:r>
                      <a:r>
                        <a:rPr kumimoji="1" lang="ja-JP" altLang="en-US" sz="1400" b="0">
                          <a:solidFill>
                            <a:schemeClr val="tx1"/>
                          </a:solidFill>
                          <a:latin typeface="Meiryo UI" panose="020B0604030504040204" pitchFamily="50" charset="-128"/>
                          <a:ea typeface="Meiryo UI" panose="020B0604030504040204" pitchFamily="50" charset="-128"/>
                        </a:rPr>
                        <a:t>就業規則等（３６協定等）</a:t>
                      </a:r>
                      <a:r>
                        <a:rPr kumimoji="1" lang="en-US" altLang="ja-JP" sz="1400" b="0">
                          <a:solidFill>
                            <a:schemeClr val="tx1"/>
                          </a:solidFill>
                          <a:latin typeface="Meiryo UI" panose="020B0604030504040204" pitchFamily="50" charset="-128"/>
                          <a:ea typeface="Meiryo UI" panose="020B0604030504040204" pitchFamily="50" charset="-128"/>
                        </a:rPr>
                        <a:t>/</a:t>
                      </a:r>
                      <a:r>
                        <a:rPr kumimoji="1" lang="ja-JP" altLang="en-US" sz="1400" b="0">
                          <a:solidFill>
                            <a:schemeClr val="tx1"/>
                          </a:solidFill>
                          <a:latin typeface="Meiryo UI" panose="020B0604030504040204" pitchFamily="50" charset="-128"/>
                          <a:ea typeface="Meiryo UI" panose="020B0604030504040204" pitchFamily="50" charset="-128"/>
                        </a:rPr>
                        <a:t>出勤簿　　</a:t>
                      </a:r>
                      <a:r>
                        <a:rPr kumimoji="1" lang="en-US" altLang="ja-JP" sz="1400" b="0">
                          <a:solidFill>
                            <a:schemeClr val="tx1"/>
                          </a:solidFill>
                          <a:latin typeface="Meiryo UI" panose="020B0604030504040204" pitchFamily="50" charset="-128"/>
                          <a:ea typeface="Meiryo UI" panose="020B0604030504040204" pitchFamily="50" charset="-128"/>
                        </a:rPr>
                        <a:t>/</a:t>
                      </a:r>
                      <a:r>
                        <a:rPr kumimoji="1" lang="ja-JP" altLang="en-US" sz="1400" b="0">
                          <a:solidFill>
                            <a:schemeClr val="tx1"/>
                          </a:solidFill>
                          <a:latin typeface="Meiryo UI" panose="020B0604030504040204" pitchFamily="50" charset="-128"/>
                          <a:ea typeface="Meiryo UI" panose="020B0604030504040204" pitchFamily="50" charset="-128"/>
                        </a:rPr>
                        <a:t>社会保険等の加入状況（健康、厚生年金、雇用、労災））</a:t>
                      </a:r>
                      <a:endParaRPr kumimoji="1" lang="en-US" altLang="ja-JP" sz="1400" b="0">
                        <a:solidFill>
                          <a:schemeClr val="tx1"/>
                        </a:solidFill>
                        <a:latin typeface="Meiryo UI" panose="020B0604030504040204" pitchFamily="50" charset="-128"/>
                        <a:ea typeface="Meiryo UI" panose="020B0604030504040204" pitchFamily="50" charset="-128"/>
                      </a:endParaRPr>
                    </a:p>
                    <a:p>
                      <a:r>
                        <a:rPr kumimoji="1" lang="ja-JP" altLang="en-US" sz="1400" b="0">
                          <a:solidFill>
                            <a:srgbClr val="FF0000"/>
                          </a:solidFill>
                          <a:latin typeface="Meiryo UI" panose="020B0604030504040204" pitchFamily="50" charset="-128"/>
                          <a:ea typeface="Meiryo UI" panose="020B0604030504040204" pitchFamily="50" charset="-128"/>
                        </a:rPr>
                        <a:t>◆その他</a:t>
                      </a:r>
                      <a:endParaRPr kumimoji="1" lang="en-US" altLang="ja-JP" sz="1400" b="0">
                        <a:solidFill>
                          <a:srgbClr val="FF0000"/>
                        </a:solidFill>
                        <a:latin typeface="Meiryo UI" panose="020B0604030504040204" pitchFamily="50" charset="-128"/>
                        <a:ea typeface="Meiryo UI" panose="020B0604030504040204" pitchFamily="50" charset="-128"/>
                      </a:endParaRPr>
                    </a:p>
                    <a:p>
                      <a:r>
                        <a:rPr kumimoji="1" lang="ja-JP" altLang="en-US" sz="1400" b="0">
                          <a:solidFill>
                            <a:schemeClr val="tx1"/>
                          </a:solidFill>
                          <a:latin typeface="Meiryo UI" panose="020B0604030504040204" pitchFamily="50" charset="-128"/>
                          <a:ea typeface="Meiryo UI" panose="020B0604030504040204" pitchFamily="50" charset="-128"/>
                        </a:rPr>
                        <a:t>（</a:t>
                      </a:r>
                      <a:r>
                        <a:rPr kumimoji="1" lang="zh-TW" altLang="en-US" sz="1400" b="0">
                          <a:solidFill>
                            <a:schemeClr val="tx1"/>
                          </a:solidFill>
                          <a:latin typeface="Meiryo UI" panose="020B0604030504040204" pitchFamily="50" charset="-128"/>
                          <a:ea typeface="Meiryo UI" panose="020B0604030504040204" pitchFamily="50" charset="-128"/>
                        </a:rPr>
                        <a:t>苦情処理簿</a:t>
                      </a:r>
                      <a:r>
                        <a:rPr kumimoji="1" lang="en-US" altLang="zh-TW" sz="1400" b="0">
                          <a:solidFill>
                            <a:schemeClr val="tx1"/>
                          </a:solidFill>
                          <a:latin typeface="Meiryo UI" panose="020B0604030504040204" pitchFamily="50" charset="-128"/>
                          <a:ea typeface="Meiryo UI" panose="020B0604030504040204" pitchFamily="50" charset="-128"/>
                        </a:rPr>
                        <a:t>/</a:t>
                      </a:r>
                      <a:r>
                        <a:rPr kumimoji="1" lang="zh-TW" altLang="en-US" sz="1400" b="0">
                          <a:solidFill>
                            <a:schemeClr val="tx1"/>
                          </a:solidFill>
                          <a:latin typeface="Meiryo UI" panose="020B0604030504040204" pitchFamily="50" charset="-128"/>
                          <a:ea typeface="Meiryo UI" panose="020B0604030504040204" pitchFamily="50" charset="-128"/>
                        </a:rPr>
                        <a:t>事業報告書、輸送実績報告書（事業開始後）</a:t>
                      </a:r>
                      <a:r>
                        <a:rPr kumimoji="1" lang="ja-JP" altLang="en-US" sz="1400" b="0">
                          <a:solidFill>
                            <a:schemeClr val="tx1"/>
                          </a:solidFill>
                          <a:latin typeface="Meiryo UI" panose="020B0604030504040204" pitchFamily="50" charset="-128"/>
                          <a:ea typeface="Meiryo UI" panose="020B0604030504040204" pitchFamily="50" charset="-128"/>
                        </a:rPr>
                        <a:t>）</a:t>
                      </a:r>
                      <a:endParaRPr kumimoji="1" lang="en-US" altLang="ja-JP" sz="1400" b="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0003"/>
                  </a:ext>
                </a:extLst>
              </a:tr>
              <a:tr h="3470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rgbClr val="FF0066"/>
                          </a:solidFill>
                          <a:latin typeface="Meiryo UI" panose="020B0604030504040204" pitchFamily="50" charset="-128"/>
                          <a:ea typeface="Meiryo UI" panose="020B0604030504040204" pitchFamily="50" charset="-128"/>
                        </a:rPr>
                        <a:t>工具等の備え付け</a:t>
                      </a:r>
                    </a:p>
                  </a:txBody>
                  <a:tcPr anchor="ctr">
                    <a:lnL w="28575"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r>
                        <a:rPr kumimoji="1" lang="ja-JP" altLang="en-US" sz="1400" b="0">
                          <a:latin typeface="Meiryo UI" panose="020B0604030504040204" pitchFamily="50" charset="-128"/>
                          <a:ea typeface="Meiryo UI" panose="020B0604030504040204" pitchFamily="50" charset="-128"/>
                        </a:rPr>
                        <a:t>・自動車点検基準を参照</a:t>
                      </a:r>
                    </a:p>
                  </a:txBody>
                  <a:tcPr anchor="ctr">
                    <a:lnL w="12700"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 name="テキスト ボックス 1">
            <a:extLst>
              <a:ext uri="{FF2B5EF4-FFF2-40B4-BE49-F238E27FC236}">
                <a16:creationId xmlns:a16="http://schemas.microsoft.com/office/drawing/2014/main" id="{BDE30C12-F890-6A0C-BC42-83A672F6EA34}"/>
              </a:ext>
            </a:extLst>
          </p:cNvPr>
          <p:cNvSpPr txBox="1"/>
          <p:nvPr/>
        </p:nvSpPr>
        <p:spPr>
          <a:xfrm>
            <a:off x="6249144" y="1849445"/>
            <a:ext cx="3528392" cy="369332"/>
          </a:xfrm>
          <a:prstGeom prst="rect">
            <a:avLst/>
          </a:prstGeom>
          <a:noFill/>
        </p:spPr>
        <p:txBody>
          <a:bodyPr wrap="square" rtlCol="0">
            <a:spAutoFit/>
          </a:bodyPr>
          <a:lstStyle/>
          <a:p>
            <a:r>
              <a:rPr kumimoji="1" lang="en-US" altLang="ja-JP" sz="900">
                <a:latin typeface="Meiryo UI" panose="020B0604030504040204" pitchFamily="50" charset="-128"/>
                <a:ea typeface="Meiryo UI" panose="020B0604030504040204" pitchFamily="50" charset="-128"/>
              </a:rPr>
              <a:t>※</a:t>
            </a:r>
            <a:r>
              <a:rPr kumimoji="1" lang="ja-JP" altLang="en-US" sz="900">
                <a:latin typeface="Meiryo UI" panose="020B0604030504040204" pitchFamily="50" charset="-128"/>
                <a:ea typeface="Meiryo UI" panose="020B0604030504040204" pitchFamily="50" charset="-128"/>
              </a:rPr>
              <a:t>安全管理規程の制定等は、旅客自動車運送事業運輸規則第４７条の２に定める規模未満の事業者は対象外。</a:t>
            </a:r>
          </a:p>
        </p:txBody>
      </p:sp>
      <p:pic>
        <p:nvPicPr>
          <p:cNvPr id="4" name="6821821122117650">
            <a:hlinkClick r:id="" action="ppaction://media"/>
            <a:extLst>
              <a:ext uri="{FF2B5EF4-FFF2-40B4-BE49-F238E27FC236}">
                <a16:creationId xmlns:a16="http://schemas.microsoft.com/office/drawing/2014/main" id="{7835B52E-6DF4-4F84-0B96-DCEF26E62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7525" y="5764213"/>
            <a:ext cx="406400" cy="406400"/>
          </a:xfrm>
          <a:prstGeom prst="rect">
            <a:avLst/>
          </a:prstGeom>
        </p:spPr>
      </p:pic>
    </p:spTree>
    <p:extLst>
      <p:ext uri="{BB962C8B-B14F-4D97-AF65-F5344CB8AC3E}">
        <p14:creationId xmlns:p14="http://schemas.microsoft.com/office/powerpoint/2010/main" val="3335554802"/>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a:t>4</a:t>
            </a:r>
            <a:endParaRPr lang="ja-JP" altLang="en-US"/>
          </a:p>
        </p:txBody>
      </p:sp>
      <p:sp>
        <p:nvSpPr>
          <p:cNvPr id="5" name="タイトル 4"/>
          <p:cNvSpPr txBox="1">
            <a:spLocks/>
          </p:cNvSpPr>
          <p:nvPr/>
        </p:nvSpPr>
        <p:spPr bwMode="auto">
          <a:xfrm>
            <a:off x="20860" y="0"/>
            <a:ext cx="71643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運輸開始後の法的手続き事項</a:t>
            </a:r>
          </a:p>
        </p:txBody>
      </p:sp>
      <p:sp>
        <p:nvSpPr>
          <p:cNvPr id="14" name="Rectangle 4"/>
          <p:cNvSpPr>
            <a:spLocks noChangeArrowheads="1"/>
          </p:cNvSpPr>
          <p:nvPr/>
        </p:nvSpPr>
        <p:spPr bwMode="auto">
          <a:xfrm>
            <a:off x="200472" y="512595"/>
            <a:ext cx="6336704" cy="5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ja-JP" b="1">
                <a:latin typeface="Meiryo UI" panose="020B0604030504040204" pitchFamily="50" charset="-128"/>
                <a:ea typeface="Meiryo UI" panose="020B0604030504040204" pitchFamily="50" charset="-128"/>
                <a:cs typeface="メイリオ" pitchFamily="50" charset="-128"/>
              </a:rPr>
              <a:t>1.</a:t>
            </a:r>
            <a:r>
              <a:rPr lang="ja-JP" altLang="en-US" b="1">
                <a:latin typeface="Meiryo UI" panose="020B0604030504040204" pitchFamily="50" charset="-128"/>
                <a:ea typeface="Meiryo UI" panose="020B0604030504040204" pitchFamily="50" charset="-128"/>
                <a:cs typeface="メイリオ" pitchFamily="50" charset="-128"/>
              </a:rPr>
              <a:t>事業計画</a:t>
            </a:r>
            <a:endParaRPr lang="ja-JP" altLang="en-US" sz="2400" b="1">
              <a:latin typeface="Meiryo UI" panose="020B0604030504040204" pitchFamily="50" charset="-128"/>
              <a:ea typeface="Meiryo UI" panose="020B0604030504040204" pitchFamily="50" charset="-128"/>
              <a:cs typeface="メイリオ" pitchFamily="50" charset="-128"/>
            </a:endParaRPr>
          </a:p>
        </p:txBody>
      </p:sp>
      <p:sp>
        <p:nvSpPr>
          <p:cNvPr id="15" name="角丸四角形 14"/>
          <p:cNvSpPr/>
          <p:nvPr/>
        </p:nvSpPr>
        <p:spPr>
          <a:xfrm>
            <a:off x="488504" y="1052736"/>
            <a:ext cx="3960440"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事業計画の変更</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道路運送法第</a:t>
            </a:r>
            <a:r>
              <a:rPr kumimoji="1" lang="en-US" altLang="ja-JP" sz="1800">
                <a:solidFill>
                  <a:schemeClr val="tx1"/>
                </a:solidFill>
                <a:latin typeface="Meiryo UI" panose="020B0604030504040204" pitchFamily="50" charset="-128"/>
                <a:ea typeface="Meiryo UI" panose="020B0604030504040204" pitchFamily="50" charset="-128"/>
              </a:rPr>
              <a:t>15</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16" name="角丸四角形 15"/>
          <p:cNvSpPr/>
          <p:nvPr/>
        </p:nvSpPr>
        <p:spPr>
          <a:xfrm>
            <a:off x="704528" y="1725143"/>
            <a:ext cx="8712968" cy="1631849"/>
          </a:xfrm>
          <a:prstGeom prst="roundRect">
            <a:avLst>
              <a:gd name="adj" fmla="val 9826"/>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１　一般旅客自動車運送事業者は、事業計画の変更（第３項、第４項及び</a:t>
            </a:r>
            <a:r>
              <a:rPr lang="en-US" altLang="ja-JP" sz="1400">
                <a:solidFill>
                  <a:schemeClr val="tx1"/>
                </a:solidFill>
                <a:latin typeface="Meiryo UI" panose="020B0604030504040204" pitchFamily="50" charset="-128"/>
                <a:ea typeface="Meiryo UI" panose="020B0604030504040204" pitchFamily="50" charset="-128"/>
              </a:rPr>
              <a:t>16</a:t>
            </a:r>
            <a:r>
              <a:rPr lang="ja-JP" altLang="en-US" sz="1400">
                <a:solidFill>
                  <a:schemeClr val="tx1"/>
                </a:solidFill>
                <a:latin typeface="Meiryo UI" panose="020B0604030504040204" pitchFamily="50" charset="-128"/>
                <a:ea typeface="Meiryo UI" panose="020B0604030504040204" pitchFamily="50" charset="-128"/>
              </a:rPr>
              <a:t>条第１項に規定するものを除く。）をしようとするときは、国土交通大臣の認可を受けなければならない。</a:t>
            </a:r>
          </a:p>
          <a:p>
            <a:r>
              <a:rPr lang="ja-JP" altLang="en-US" sz="1400">
                <a:solidFill>
                  <a:schemeClr val="tx1"/>
                </a:solidFill>
                <a:latin typeface="Meiryo UI" panose="020B0604030504040204" pitchFamily="50" charset="-128"/>
                <a:ea typeface="Meiryo UI" panose="020B0604030504040204" pitchFamily="50" charset="-128"/>
              </a:rPr>
              <a:t>３　一般旅客自動車運送事業者は、営業所ごとに配置する事業用自動車の数その他の国土交通省令で定める事項に関する事業計画の変更をしようとするときは、あらかじめ、その旨を国土交通大臣に届け出なければならない。</a:t>
            </a:r>
          </a:p>
          <a:p>
            <a:r>
              <a:rPr lang="ja-JP" altLang="en-US" sz="1400">
                <a:solidFill>
                  <a:schemeClr val="tx1"/>
                </a:solidFill>
                <a:latin typeface="Meiryo UI" panose="020B0604030504040204" pitchFamily="50" charset="-128"/>
                <a:ea typeface="Meiryo UI" panose="020B0604030504040204" pitchFamily="50" charset="-128"/>
              </a:rPr>
              <a:t>４　一般旅客自動車運送事業者は、営業所の名称その他の国土交通省令で定める軽微な事項に関する事業計画の変更をしたときは、遅滞なく、その旨を国土交通大臣に届け出なければならない。</a:t>
            </a:r>
            <a:endParaRPr kumimoji="1" lang="ja-JP" altLang="en-US" sz="1400">
              <a:solidFill>
                <a:schemeClr val="tx1"/>
              </a:solidFill>
              <a:latin typeface="Meiryo UI" panose="020B0604030504040204" pitchFamily="50" charset="-128"/>
              <a:ea typeface="Meiryo UI" panose="020B0604030504040204" pitchFamily="50" charset="-128"/>
            </a:endParaRPr>
          </a:p>
        </p:txBody>
      </p:sp>
      <p:sp>
        <p:nvSpPr>
          <p:cNvPr id="19" name="Rectangle 4"/>
          <p:cNvSpPr>
            <a:spLocks noChangeArrowheads="1"/>
          </p:cNvSpPr>
          <p:nvPr/>
        </p:nvSpPr>
        <p:spPr bwMode="auto">
          <a:xfrm>
            <a:off x="1064568" y="3429000"/>
            <a:ext cx="8013898"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600" b="1">
              <a:solidFill>
                <a:srgbClr val="0070C0"/>
              </a:solidFill>
              <a:latin typeface="Meiryo UI" panose="020B0604030504040204" pitchFamily="50" charset="-128"/>
              <a:ea typeface="Meiryo UI" panose="020B0604030504040204" pitchFamily="50" charset="-128"/>
              <a:cs typeface="メイリオ" pitchFamily="50" charset="-128"/>
            </a:endParaRPr>
          </a:p>
        </p:txBody>
      </p:sp>
      <p:sp>
        <p:nvSpPr>
          <p:cNvPr id="21" name="Rectangle 4"/>
          <p:cNvSpPr>
            <a:spLocks noChangeArrowheads="1"/>
          </p:cNvSpPr>
          <p:nvPr/>
        </p:nvSpPr>
        <p:spPr bwMode="auto">
          <a:xfrm>
            <a:off x="1064568" y="4653136"/>
            <a:ext cx="8013898"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600" b="1">
              <a:solidFill>
                <a:srgbClr val="4087C8"/>
              </a:solidFill>
              <a:latin typeface="Meiryo UI" panose="020B0604030504040204" pitchFamily="50" charset="-128"/>
              <a:ea typeface="Meiryo UI" panose="020B0604030504040204" pitchFamily="50" charset="-128"/>
              <a:cs typeface="メイリオ" pitchFamily="50" charset="-128"/>
            </a:endParaRPr>
          </a:p>
        </p:txBody>
      </p:sp>
      <p:sp>
        <p:nvSpPr>
          <p:cNvPr id="6" name="テキスト ボックス 5"/>
          <p:cNvSpPr txBox="1"/>
          <p:nvPr/>
        </p:nvSpPr>
        <p:spPr>
          <a:xfrm>
            <a:off x="866047" y="3580088"/>
            <a:ext cx="8363187" cy="3139321"/>
          </a:xfrm>
          <a:prstGeom prst="rect">
            <a:avLst/>
          </a:prstGeom>
          <a:noFill/>
        </p:spPr>
        <p:txBody>
          <a:bodyPr wrap="none" rtlCol="0">
            <a:spAutoFit/>
          </a:bodyPr>
          <a:lstStyle/>
          <a:p>
            <a:r>
              <a:rPr lang="ja-JP" altLang="en-US" sz="1800" b="1">
                <a:latin typeface="Meiryo UI" panose="020B0604030504040204" pitchFamily="50" charset="-128"/>
                <a:ea typeface="Meiryo UI" panose="020B0604030504040204" pitchFamily="50" charset="-128"/>
                <a:cs typeface="メイリオ" pitchFamily="50" charset="-128"/>
              </a:rPr>
              <a:t>○認可が必要なもの</a:t>
            </a:r>
            <a:endParaRPr lang="en-US" altLang="ja-JP" sz="1800" b="1">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・路線の延長　</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・自動車車庫の位置及び収容能力の変更</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・自動車車庫の収容能力の増加を伴う事業用自動車の数の増加</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・各路線に配置する事業用自動車の長さ、幅、高さ又は車両総重量等、最大寸法の変更　</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r>
              <a:rPr lang="ja-JP" altLang="en-US" sz="1800" b="1">
                <a:latin typeface="Meiryo UI" panose="020B0604030504040204" pitchFamily="50" charset="-128"/>
                <a:ea typeface="Meiryo UI" panose="020B0604030504040204" pitchFamily="50" charset="-128"/>
                <a:cs typeface="メイリオ" pitchFamily="50" charset="-128"/>
              </a:rPr>
              <a:t>○事前届出が必要なもの</a:t>
            </a:r>
            <a:endParaRPr lang="en-US" altLang="ja-JP" sz="1800" b="1">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・営業所ごとに配置する事業用自動車の数の変更</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（常用車、予備車別の変更、乗車定員十一人未満の事業用自動車の数の変更含む。）</a:t>
            </a:r>
          </a:p>
          <a:p>
            <a:r>
              <a:rPr lang="ja-JP" altLang="en-US" sz="1800" b="1">
                <a:latin typeface="Meiryo UI" panose="020B0604030504040204" pitchFamily="50" charset="-128"/>
                <a:ea typeface="Meiryo UI" panose="020B0604030504040204" pitchFamily="50" charset="-128"/>
                <a:cs typeface="メイリオ" pitchFamily="50" charset="-128"/>
              </a:rPr>
              <a:t>○事後届出が必要なもの</a:t>
            </a:r>
            <a:endParaRPr lang="en-US" altLang="ja-JP" sz="1800" b="1">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・主たる事務所の名称及び位置の変更</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・営業所の名称又は位置の変更</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・停留所の名称及び位置並びに停留所間のキロ程の変更</a:t>
            </a:r>
            <a:endParaRPr kumimoji="1" lang="ja-JP" altLang="en-US" sz="1600">
              <a:solidFill>
                <a:srgbClr val="0070C0"/>
              </a:solidFill>
            </a:endParaRPr>
          </a:p>
        </p:txBody>
      </p:sp>
      <p:sp>
        <p:nvSpPr>
          <p:cNvPr id="17" name="Rectangle 4"/>
          <p:cNvSpPr>
            <a:spLocks noChangeArrowheads="1"/>
          </p:cNvSpPr>
          <p:nvPr/>
        </p:nvSpPr>
        <p:spPr bwMode="auto">
          <a:xfrm>
            <a:off x="1064568" y="5916872"/>
            <a:ext cx="8013898" cy="94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600" b="1">
              <a:solidFill>
                <a:srgbClr val="4087C8"/>
              </a:solidFill>
              <a:latin typeface="Meiryo UI" panose="020B0604030504040204" pitchFamily="50" charset="-128"/>
              <a:ea typeface="Meiryo UI" panose="020B0604030504040204" pitchFamily="50" charset="-128"/>
              <a:cs typeface="メイリオ" pitchFamily="50" charset="-128"/>
            </a:endParaRPr>
          </a:p>
        </p:txBody>
      </p:sp>
      <p:pic>
        <p:nvPicPr>
          <p:cNvPr id="2" name="12">
            <a:hlinkClick r:id="" action="ppaction://media"/>
            <a:extLst>
              <a:ext uri="{FF2B5EF4-FFF2-40B4-BE49-F238E27FC236}">
                <a16:creationId xmlns:a16="http://schemas.microsoft.com/office/drawing/2014/main" id="{65FC7973-7E2F-12BF-0A94-600C808B0D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876" y="3022600"/>
            <a:ext cx="406400" cy="406400"/>
          </a:xfrm>
          <a:prstGeom prst="rect">
            <a:avLst/>
          </a:prstGeom>
        </p:spPr>
      </p:pic>
    </p:spTree>
    <p:extLst>
      <p:ext uri="{BB962C8B-B14F-4D97-AF65-F5344CB8AC3E}">
        <p14:creationId xmlns:p14="http://schemas.microsoft.com/office/powerpoint/2010/main" val="3858657673"/>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a:t>5</a:t>
            </a:r>
            <a:endParaRPr lang="ja-JP" altLang="en-US"/>
          </a:p>
        </p:txBody>
      </p:sp>
      <p:sp>
        <p:nvSpPr>
          <p:cNvPr id="5" name="タイトル 4"/>
          <p:cNvSpPr txBox="1">
            <a:spLocks/>
          </p:cNvSpPr>
          <p:nvPr/>
        </p:nvSpPr>
        <p:spPr bwMode="auto">
          <a:xfrm>
            <a:off x="20860" y="0"/>
            <a:ext cx="71643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運輸開始後の法的手続き事項</a:t>
            </a:r>
          </a:p>
        </p:txBody>
      </p:sp>
      <p:sp>
        <p:nvSpPr>
          <p:cNvPr id="14" name="Rectangle 4"/>
          <p:cNvSpPr>
            <a:spLocks noChangeArrowheads="1"/>
          </p:cNvSpPr>
          <p:nvPr/>
        </p:nvSpPr>
        <p:spPr bwMode="auto">
          <a:xfrm>
            <a:off x="200472" y="512596"/>
            <a:ext cx="2016224" cy="61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b="1">
                <a:latin typeface="Meiryo UI" panose="020B0604030504040204" pitchFamily="50" charset="-128"/>
                <a:ea typeface="Meiryo UI" panose="020B0604030504040204" pitchFamily="50" charset="-128"/>
                <a:cs typeface="メイリオ" pitchFamily="50" charset="-128"/>
              </a:rPr>
              <a:t>２</a:t>
            </a:r>
            <a:r>
              <a:rPr lang="en-US" altLang="ja-JP" b="1">
                <a:latin typeface="Meiryo UI" panose="020B0604030504040204" pitchFamily="50" charset="-128"/>
                <a:ea typeface="Meiryo UI" panose="020B0604030504040204" pitchFamily="50" charset="-128"/>
                <a:cs typeface="メイリオ" pitchFamily="50" charset="-128"/>
              </a:rPr>
              <a:t>.</a:t>
            </a:r>
            <a:r>
              <a:rPr lang="ja-JP" altLang="en-US" b="1">
                <a:latin typeface="Meiryo UI" panose="020B0604030504040204" pitchFamily="50" charset="-128"/>
                <a:ea typeface="Meiryo UI" panose="020B0604030504040204" pitchFamily="50" charset="-128"/>
                <a:cs typeface="メイリオ" pitchFamily="50" charset="-128"/>
              </a:rPr>
              <a:t>運行計画</a:t>
            </a:r>
            <a:endParaRPr lang="ja-JP" altLang="en-US" sz="2400" b="1">
              <a:latin typeface="Meiryo UI" panose="020B0604030504040204" pitchFamily="50" charset="-128"/>
              <a:ea typeface="Meiryo UI" panose="020B0604030504040204" pitchFamily="50" charset="-128"/>
              <a:cs typeface="メイリオ" pitchFamily="50" charset="-128"/>
            </a:endParaRPr>
          </a:p>
        </p:txBody>
      </p:sp>
      <p:sp>
        <p:nvSpPr>
          <p:cNvPr id="15" name="角丸四角形 14"/>
          <p:cNvSpPr/>
          <p:nvPr/>
        </p:nvSpPr>
        <p:spPr>
          <a:xfrm>
            <a:off x="488504" y="1124744"/>
            <a:ext cx="4320480"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800">
                <a:solidFill>
                  <a:schemeClr val="tx1"/>
                </a:solidFill>
                <a:latin typeface="Meiryo UI" panose="020B0604030504040204" pitchFamily="50" charset="-128"/>
                <a:ea typeface="Meiryo UI" panose="020B0604030504040204" pitchFamily="50" charset="-128"/>
              </a:rPr>
              <a:t>運行</a:t>
            </a:r>
            <a:r>
              <a:rPr kumimoji="1" lang="ja-JP" altLang="en-US" sz="1800">
                <a:solidFill>
                  <a:schemeClr val="tx1"/>
                </a:solidFill>
                <a:latin typeface="Meiryo UI" panose="020B0604030504040204" pitchFamily="50" charset="-128"/>
                <a:ea typeface="Meiryo UI" panose="020B0604030504040204" pitchFamily="50" charset="-128"/>
              </a:rPr>
              <a:t>計画の変更</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道路運送法第</a:t>
            </a:r>
            <a:r>
              <a:rPr kumimoji="1" lang="en-US" altLang="ja-JP" sz="1800">
                <a:solidFill>
                  <a:schemeClr val="tx1"/>
                </a:solidFill>
                <a:latin typeface="Meiryo UI" panose="020B0604030504040204" pitchFamily="50" charset="-128"/>
                <a:ea typeface="Meiryo UI" panose="020B0604030504040204" pitchFamily="50" charset="-128"/>
              </a:rPr>
              <a:t>15</a:t>
            </a:r>
            <a:r>
              <a:rPr kumimoji="1" lang="ja-JP" altLang="en-US" sz="1800">
                <a:solidFill>
                  <a:schemeClr val="tx1"/>
                </a:solidFill>
                <a:latin typeface="Meiryo UI" panose="020B0604030504040204" pitchFamily="50" charset="-128"/>
                <a:ea typeface="Meiryo UI" panose="020B0604030504040204" pitchFamily="50" charset="-128"/>
              </a:rPr>
              <a:t>条の３</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16" name="角丸四角形 15"/>
          <p:cNvSpPr/>
          <p:nvPr/>
        </p:nvSpPr>
        <p:spPr>
          <a:xfrm>
            <a:off x="704528" y="1786181"/>
            <a:ext cx="8712968" cy="1282779"/>
          </a:xfrm>
          <a:prstGeom prst="roundRect">
            <a:avLst>
              <a:gd name="adj" fmla="val 11775"/>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２　一般乗合旅客自動車運送事業者は、運行計画の変更（次項に規定するものを除く。）をしようとするときは、</a:t>
            </a:r>
            <a:endParaRPr lang="en-US" altLang="ja-JP" sz="1400">
              <a:solidFill>
                <a:schemeClr val="tx1"/>
              </a:solidFill>
              <a:latin typeface="Meiryo UI" panose="020B0604030504040204" pitchFamily="50" charset="-128"/>
              <a:ea typeface="Meiryo UI" panose="020B0604030504040204" pitchFamily="50" charset="-128"/>
            </a:endParaRPr>
          </a:p>
          <a:p>
            <a:r>
              <a:rPr lang="ja-JP" altLang="en-US" sz="1400">
                <a:solidFill>
                  <a:schemeClr val="tx1"/>
                </a:solidFill>
                <a:latin typeface="Meiryo UI" panose="020B0604030504040204" pitchFamily="50" charset="-128"/>
                <a:ea typeface="Meiryo UI" panose="020B0604030504040204" pitchFamily="50" charset="-128"/>
              </a:rPr>
              <a:t>あらかじめ、その旨を国土交通大臣に届け出なければならない。 </a:t>
            </a:r>
          </a:p>
          <a:p>
            <a:r>
              <a:rPr lang="ja-JP" altLang="en-US" sz="1400">
                <a:solidFill>
                  <a:schemeClr val="tx1"/>
                </a:solidFill>
                <a:latin typeface="Meiryo UI" panose="020B0604030504040204" pitchFamily="50" charset="-128"/>
                <a:ea typeface="Meiryo UI" panose="020B0604030504040204" pitchFamily="50" charset="-128"/>
              </a:rPr>
              <a:t>３　一般乗合旅客自動車運送事業者は、国土交通省令で定める軽微な事項に関する運行計画の変更をしたときは、遅滞なく、その旨を国土交通大臣に届け出なければならない。</a:t>
            </a:r>
            <a:endParaRPr kumimoji="1" lang="ja-JP" altLang="en-US" sz="1400">
              <a:solidFill>
                <a:schemeClr val="tx1"/>
              </a:solidFill>
              <a:latin typeface="Meiryo UI" panose="020B0604030504040204" pitchFamily="50" charset="-128"/>
              <a:ea typeface="Meiryo UI" panose="020B0604030504040204" pitchFamily="50" charset="-128"/>
            </a:endParaRPr>
          </a:p>
        </p:txBody>
      </p:sp>
      <p:sp>
        <p:nvSpPr>
          <p:cNvPr id="19" name="Rectangle 4"/>
          <p:cNvSpPr>
            <a:spLocks noChangeArrowheads="1"/>
          </p:cNvSpPr>
          <p:nvPr/>
        </p:nvSpPr>
        <p:spPr bwMode="auto">
          <a:xfrm>
            <a:off x="992560" y="3212976"/>
            <a:ext cx="8424936"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sz="1800" b="1">
                <a:latin typeface="Meiryo UI" panose="020B0604030504040204" pitchFamily="50" charset="-128"/>
                <a:ea typeface="Meiryo UI" panose="020B0604030504040204" pitchFamily="50" charset="-128"/>
                <a:cs typeface="メイリオ" pitchFamily="50" charset="-128"/>
              </a:rPr>
              <a:t>○事前届出が必要なもの</a:t>
            </a:r>
            <a:endParaRPr lang="en-US" altLang="ja-JP" sz="1800" b="1">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・次に掲げた「事後届出が必要なもの」以外</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r>
              <a:rPr lang="ja-JP" altLang="en-US" sz="1800" b="1">
                <a:latin typeface="Meiryo UI" panose="020B0604030504040204" pitchFamily="50" charset="-128"/>
                <a:ea typeface="Meiryo UI" panose="020B0604030504040204" pitchFamily="50" charset="-128"/>
                <a:cs typeface="メイリオ" pitchFamily="50" charset="-128"/>
              </a:rPr>
              <a:t>○事後届出が必要なもの</a:t>
            </a:r>
            <a:endParaRPr lang="en-US" altLang="ja-JP" sz="1800" b="1">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・運行系統ごとに地方運輸局長が指定する時間帯ごとの運行回数</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（変更後の運行回数が当該運行系統について地方運輸局長が指定する</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範囲内の回数となる変更に係るものに限る。</a:t>
            </a:r>
            <a:r>
              <a:rPr lang="en-US" altLang="ja-JP" sz="1600" b="1">
                <a:solidFill>
                  <a:srgbClr val="0070C0"/>
                </a:solidFill>
                <a:latin typeface="Meiryo UI" panose="020B0604030504040204" pitchFamily="50" charset="-128"/>
                <a:ea typeface="Meiryo UI" panose="020B0604030504040204" pitchFamily="50" charset="-128"/>
                <a:cs typeface="メイリオ" pitchFamily="50" charset="-128"/>
              </a:rPr>
              <a:t>)</a:t>
            </a:r>
          </a:p>
          <a:p>
            <a:pPr lvl="1"/>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・運行系統ごとの始発及び終発の時刻</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endParaRPr lang="ja-JP" altLang="en-US"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・運行系統ごとの運行時刻</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（運行回数の変更に伴うものにあっては</a:t>
            </a:r>
            <a:r>
              <a:rPr lang="en-US" altLang="ja-JP" sz="1600" b="1">
                <a:solidFill>
                  <a:srgbClr val="0070C0"/>
                </a:solidFill>
                <a:latin typeface="Meiryo UI" panose="020B0604030504040204" pitchFamily="50" charset="-128"/>
                <a:ea typeface="Meiryo UI" panose="020B0604030504040204" pitchFamily="50" charset="-128"/>
                <a:cs typeface="メイリオ" pitchFamily="50" charset="-128"/>
              </a:rPr>
              <a:t>､</a:t>
            </a:r>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変更後においても運行回数が当該運行</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a:p>
            <a:pPr lvl="1"/>
            <a:r>
              <a:rPr lang="ja-JP" altLang="en-US" sz="1600" b="1">
                <a:solidFill>
                  <a:srgbClr val="0070C0"/>
                </a:solidFill>
                <a:latin typeface="Meiryo UI" panose="020B0604030504040204" pitchFamily="50" charset="-128"/>
                <a:ea typeface="Meiryo UI" panose="020B0604030504040204" pitchFamily="50" charset="-128"/>
                <a:cs typeface="メイリオ" pitchFamily="50" charset="-128"/>
              </a:rPr>
              <a:t>　　系統について地方運輸局長が指定する運行回数以下となる変更に係るものに限る。）</a:t>
            </a:r>
            <a:endParaRPr lang="en-US" altLang="ja-JP" sz="1600" b="1">
              <a:solidFill>
                <a:srgbClr val="0070C0"/>
              </a:solidFill>
              <a:latin typeface="Meiryo UI" panose="020B0604030504040204" pitchFamily="50" charset="-128"/>
              <a:ea typeface="Meiryo UI" panose="020B0604030504040204" pitchFamily="50" charset="-128"/>
              <a:cs typeface="メイリオ" pitchFamily="50" charset="-128"/>
            </a:endParaRPr>
          </a:p>
        </p:txBody>
      </p:sp>
      <p:pic>
        <p:nvPicPr>
          <p:cNvPr id="2" name="11">
            <a:hlinkClick r:id="" action="ppaction://media"/>
            <a:extLst>
              <a:ext uri="{FF2B5EF4-FFF2-40B4-BE49-F238E27FC236}">
                <a16:creationId xmlns:a16="http://schemas.microsoft.com/office/drawing/2014/main" id="{5595B49B-873F-293F-7F8B-7BB07596D2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8622" y="3233758"/>
            <a:ext cx="406400" cy="406400"/>
          </a:xfrm>
          <a:prstGeom prst="rect">
            <a:avLst/>
          </a:prstGeom>
        </p:spPr>
      </p:pic>
    </p:spTree>
    <p:extLst>
      <p:ext uri="{BB962C8B-B14F-4D97-AF65-F5344CB8AC3E}">
        <p14:creationId xmlns:p14="http://schemas.microsoft.com/office/powerpoint/2010/main" val="1242341814"/>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a:t>6</a:t>
            </a:r>
            <a:endParaRPr lang="ja-JP" altLang="en-US"/>
          </a:p>
        </p:txBody>
      </p:sp>
      <p:sp>
        <p:nvSpPr>
          <p:cNvPr id="5" name="タイトル 4"/>
          <p:cNvSpPr txBox="1">
            <a:spLocks/>
          </p:cNvSpPr>
          <p:nvPr/>
        </p:nvSpPr>
        <p:spPr bwMode="auto">
          <a:xfrm>
            <a:off x="20860" y="0"/>
            <a:ext cx="71643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運輸開始後の法的手続き事項</a:t>
            </a:r>
          </a:p>
        </p:txBody>
      </p:sp>
      <p:sp>
        <p:nvSpPr>
          <p:cNvPr id="14" name="Rectangle 4"/>
          <p:cNvSpPr>
            <a:spLocks noChangeArrowheads="1"/>
          </p:cNvSpPr>
          <p:nvPr/>
        </p:nvSpPr>
        <p:spPr bwMode="auto">
          <a:xfrm>
            <a:off x="210671" y="548680"/>
            <a:ext cx="6336704" cy="49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b="1">
                <a:latin typeface="Meiryo UI" panose="020B0604030504040204" pitchFamily="50" charset="-128"/>
                <a:ea typeface="Meiryo UI" panose="020B0604030504040204" pitchFamily="50" charset="-128"/>
                <a:cs typeface="メイリオ" pitchFamily="50" charset="-128"/>
              </a:rPr>
              <a:t>３</a:t>
            </a:r>
            <a:r>
              <a:rPr lang="en-US" altLang="ja-JP" b="1">
                <a:latin typeface="Meiryo UI" panose="020B0604030504040204" pitchFamily="50" charset="-128"/>
                <a:ea typeface="Meiryo UI" panose="020B0604030504040204" pitchFamily="50" charset="-128"/>
                <a:cs typeface="メイリオ" pitchFamily="50" charset="-128"/>
              </a:rPr>
              <a:t>.</a:t>
            </a:r>
            <a:r>
              <a:rPr lang="ja-JP" altLang="en-US" b="1">
                <a:latin typeface="Meiryo UI" panose="020B0604030504040204" pitchFamily="50" charset="-128"/>
                <a:ea typeface="Meiryo UI" panose="020B0604030504040204" pitchFamily="50" charset="-128"/>
                <a:cs typeface="メイリオ" pitchFamily="50" charset="-128"/>
              </a:rPr>
              <a:t>運賃及び料金</a:t>
            </a:r>
            <a:endParaRPr lang="ja-JP" altLang="en-US" sz="2400" b="1">
              <a:latin typeface="Meiryo UI" panose="020B0604030504040204" pitchFamily="50" charset="-128"/>
              <a:ea typeface="Meiryo UI" panose="020B0604030504040204" pitchFamily="50" charset="-128"/>
              <a:cs typeface="メイリオ" pitchFamily="50" charset="-128"/>
            </a:endParaRPr>
          </a:p>
        </p:txBody>
      </p:sp>
      <p:sp>
        <p:nvSpPr>
          <p:cNvPr id="15" name="角丸四角形 14"/>
          <p:cNvSpPr/>
          <p:nvPr/>
        </p:nvSpPr>
        <p:spPr>
          <a:xfrm>
            <a:off x="560512" y="1055252"/>
            <a:ext cx="3384376" cy="42953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①上限運賃</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道路運送法第</a:t>
            </a:r>
            <a:r>
              <a:rPr lang="en-US" altLang="ja-JP" sz="1800">
                <a:solidFill>
                  <a:schemeClr val="tx1"/>
                </a:solidFill>
                <a:latin typeface="Meiryo UI" panose="020B0604030504040204" pitchFamily="50" charset="-128"/>
                <a:ea typeface="Meiryo UI" panose="020B0604030504040204" pitchFamily="50" charset="-128"/>
              </a:rPr>
              <a:t>9</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16" name="角丸四角形 15"/>
          <p:cNvSpPr/>
          <p:nvPr/>
        </p:nvSpPr>
        <p:spPr>
          <a:xfrm>
            <a:off x="776536" y="1556792"/>
            <a:ext cx="8712968" cy="913100"/>
          </a:xfrm>
          <a:prstGeom prst="roundRect">
            <a:avLst>
              <a:gd name="adj" fmla="val 9794"/>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　一般乗合旅客自動車運送事業を経営する者は、旅客の運賃及び料金（旅客の利益に及ぼす影響が比較的小さいものとして国土交通省令で定める料金を除く。）の上限を定め、国土交通大臣の認可を受けなければならない。これを変更しようとするときも同様とする。 </a:t>
            </a:r>
            <a:endParaRPr kumimoji="1" lang="ja-JP" altLang="en-US" sz="1400">
              <a:solidFill>
                <a:schemeClr val="tx1"/>
              </a:solidFill>
              <a:latin typeface="Meiryo UI" panose="020B0604030504040204" pitchFamily="50" charset="-128"/>
              <a:ea typeface="Meiryo UI" panose="020B0604030504040204" pitchFamily="50" charset="-128"/>
            </a:endParaRPr>
          </a:p>
        </p:txBody>
      </p:sp>
      <p:sp>
        <p:nvSpPr>
          <p:cNvPr id="12" name="角丸四角形 11"/>
          <p:cNvSpPr/>
          <p:nvPr/>
        </p:nvSpPr>
        <p:spPr>
          <a:xfrm>
            <a:off x="560512" y="2564904"/>
            <a:ext cx="4248472"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②実施運賃及び料金</a:t>
            </a:r>
            <a:r>
              <a:rPr lang="en-US" altLang="ja-JP" sz="1800">
                <a:solidFill>
                  <a:schemeClr val="tx1"/>
                </a:solidFill>
                <a:latin typeface="Meiryo UI" panose="020B0604030504040204" pitchFamily="50" charset="-128"/>
                <a:ea typeface="Meiryo UI" panose="020B0604030504040204" pitchFamily="50" charset="-128"/>
              </a:rPr>
              <a:t>【</a:t>
            </a:r>
            <a:r>
              <a:rPr lang="ja-JP" altLang="en-US" sz="1800">
                <a:solidFill>
                  <a:schemeClr val="tx1"/>
                </a:solidFill>
                <a:latin typeface="Meiryo UI" panose="020B0604030504040204" pitchFamily="50" charset="-128"/>
                <a:ea typeface="Meiryo UI" panose="020B0604030504040204" pitchFamily="50" charset="-128"/>
              </a:rPr>
              <a:t>道路運送法第</a:t>
            </a:r>
            <a:r>
              <a:rPr lang="en-US" altLang="ja-JP" sz="1800">
                <a:solidFill>
                  <a:schemeClr val="tx1"/>
                </a:solidFill>
                <a:latin typeface="Meiryo UI" panose="020B0604030504040204" pitchFamily="50" charset="-128"/>
                <a:ea typeface="Meiryo UI" panose="020B0604030504040204" pitchFamily="50" charset="-128"/>
              </a:rPr>
              <a:t>9</a:t>
            </a:r>
            <a:r>
              <a:rPr lang="ja-JP" altLang="en-US" sz="1800">
                <a:solidFill>
                  <a:schemeClr val="tx1"/>
                </a:solidFill>
                <a:latin typeface="Meiryo UI" panose="020B0604030504040204" pitchFamily="50" charset="-128"/>
                <a:ea typeface="Meiryo UI" panose="020B0604030504040204" pitchFamily="50" charset="-128"/>
              </a:rPr>
              <a:t>条</a:t>
            </a:r>
            <a:r>
              <a:rPr lang="en-US" altLang="ja-JP" sz="1800">
                <a:solidFill>
                  <a:schemeClr val="tx1"/>
                </a:solidFill>
                <a:latin typeface="Meiryo UI" panose="020B0604030504040204" pitchFamily="50" charset="-128"/>
                <a:ea typeface="Meiryo UI" panose="020B0604030504040204" pitchFamily="50" charset="-128"/>
              </a:rPr>
              <a:t>】</a:t>
            </a:r>
          </a:p>
        </p:txBody>
      </p:sp>
      <p:sp>
        <p:nvSpPr>
          <p:cNvPr id="13" name="角丸四角形 12"/>
          <p:cNvSpPr/>
          <p:nvPr/>
        </p:nvSpPr>
        <p:spPr>
          <a:xfrm>
            <a:off x="776536" y="3068960"/>
            <a:ext cx="8712968" cy="1024491"/>
          </a:xfrm>
          <a:prstGeom prst="roundRect">
            <a:avLst>
              <a:gd name="adj" fmla="val 12736"/>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３　一般乗合旅客自動車運送事業者は、第一項の認可を受けた運賃等の上限の範囲内で運賃等を定め、あらかじめ、その旨を国土交通大臣に届け出なければならない。これを変更しようとするときも同様とする。 </a:t>
            </a:r>
          </a:p>
          <a:p>
            <a:r>
              <a:rPr lang="ja-JP" altLang="en-US" sz="1400">
                <a:solidFill>
                  <a:schemeClr val="tx1"/>
                </a:solidFill>
                <a:latin typeface="Meiryo UI" panose="020B0604030504040204" pitchFamily="50" charset="-128"/>
                <a:ea typeface="Meiryo UI" panose="020B0604030504040204" pitchFamily="50" charset="-128"/>
              </a:rPr>
              <a:t>６　一般乗合旅客自動車運送事業者は、第一項の国土交通省令で定める運賃及び料金を定めるときは、あらかじめ、その旨を国土交通大臣に届け出なければならない。これを変更しようとするときも同様とする。</a:t>
            </a:r>
            <a:endParaRPr kumimoji="1" lang="ja-JP" altLang="en-US" sz="1400">
              <a:solidFill>
                <a:schemeClr val="tx1"/>
              </a:solidFill>
              <a:latin typeface="Meiryo UI" panose="020B0604030504040204" pitchFamily="50" charset="-128"/>
              <a:ea typeface="Meiryo UI" panose="020B0604030504040204" pitchFamily="50" charset="-128"/>
            </a:endParaRPr>
          </a:p>
        </p:txBody>
      </p:sp>
      <p:sp>
        <p:nvSpPr>
          <p:cNvPr id="10" name="Rectangle 4"/>
          <p:cNvSpPr>
            <a:spLocks noChangeArrowheads="1"/>
          </p:cNvSpPr>
          <p:nvPr/>
        </p:nvSpPr>
        <p:spPr bwMode="auto">
          <a:xfrm>
            <a:off x="272480" y="4004989"/>
            <a:ext cx="6336704"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b="1">
                <a:latin typeface="Meiryo UI" panose="020B0604030504040204" pitchFamily="50" charset="-128"/>
                <a:ea typeface="Meiryo UI" panose="020B0604030504040204" pitchFamily="50" charset="-128"/>
                <a:cs typeface="メイリオ" pitchFamily="50" charset="-128"/>
              </a:rPr>
              <a:t>４</a:t>
            </a:r>
            <a:r>
              <a:rPr lang="en-US" altLang="ja-JP" b="1">
                <a:latin typeface="Meiryo UI" panose="020B0604030504040204" pitchFamily="50" charset="-128"/>
                <a:ea typeface="Meiryo UI" panose="020B0604030504040204" pitchFamily="50" charset="-128"/>
                <a:cs typeface="メイリオ" pitchFamily="50" charset="-128"/>
              </a:rPr>
              <a:t>.</a:t>
            </a:r>
            <a:r>
              <a:rPr lang="ja-JP" altLang="en-US" b="1">
                <a:latin typeface="Meiryo UI" panose="020B0604030504040204" pitchFamily="50" charset="-128"/>
                <a:ea typeface="Meiryo UI" panose="020B0604030504040204" pitchFamily="50" charset="-128"/>
                <a:cs typeface="メイリオ" pitchFamily="50" charset="-128"/>
              </a:rPr>
              <a:t>運送約款</a:t>
            </a:r>
            <a:endParaRPr lang="ja-JP" altLang="en-US" sz="2400" b="1">
              <a:latin typeface="Meiryo UI" panose="020B0604030504040204" pitchFamily="50" charset="-128"/>
              <a:ea typeface="Meiryo UI" panose="020B0604030504040204" pitchFamily="50" charset="-128"/>
              <a:cs typeface="メイリオ" pitchFamily="50" charset="-128"/>
            </a:endParaRPr>
          </a:p>
        </p:txBody>
      </p:sp>
      <p:sp>
        <p:nvSpPr>
          <p:cNvPr id="17" name="角丸四角形 16"/>
          <p:cNvSpPr/>
          <p:nvPr/>
        </p:nvSpPr>
        <p:spPr>
          <a:xfrm>
            <a:off x="776536" y="5140789"/>
            <a:ext cx="8712968" cy="1528571"/>
          </a:xfrm>
          <a:prstGeom prst="roundRect">
            <a:avLst>
              <a:gd name="adj" fmla="val 10802"/>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１ 一般旅客自動車運送事業者は、運送約款を定め、国土交通大臣の認可を受けなければならない。</a:t>
            </a:r>
          </a:p>
          <a:p>
            <a:r>
              <a:rPr lang="ja-JP" altLang="en-US" sz="1400">
                <a:solidFill>
                  <a:schemeClr val="tx1"/>
                </a:solidFill>
                <a:latin typeface="Meiryo UI" panose="020B0604030504040204" pitchFamily="50" charset="-128"/>
                <a:ea typeface="Meiryo UI" panose="020B0604030504040204" pitchFamily="50" charset="-128"/>
              </a:rPr>
              <a:t>これを変更しようとするときも同様とする。</a:t>
            </a:r>
            <a:endParaRPr lang="en-US" altLang="ja-JP" sz="1400">
              <a:solidFill>
                <a:schemeClr val="tx1"/>
              </a:solidFill>
              <a:latin typeface="Meiryo UI" panose="020B0604030504040204" pitchFamily="50" charset="-128"/>
              <a:ea typeface="Meiryo UI" panose="020B0604030504040204" pitchFamily="50" charset="-128"/>
            </a:endParaRPr>
          </a:p>
          <a:p>
            <a:r>
              <a:rPr lang="ja-JP" altLang="en-US" sz="1400">
                <a:solidFill>
                  <a:schemeClr val="tx1"/>
                </a:solidFill>
                <a:latin typeface="Meiryo UI" panose="020B0604030504040204" pitchFamily="50" charset="-128"/>
                <a:ea typeface="Meiryo UI" panose="020B0604030504040204" pitchFamily="50" charset="-128"/>
              </a:rPr>
              <a:t>３　国土交通大臣が一般旅客自動車運送事業の種別に応じて標準運送約款を定めて公示した場合（これを変更して公示した場合を含む。）において、当該事業を経営する者が、標準運送約款と同一の運送約款を定め、又は現に定めている運送約款を標準運送約款と同一のものに変更したときは、その運送約款については、第一項の規定による認可を受けたものとみなす。</a:t>
            </a:r>
            <a:endParaRPr kumimoji="1" lang="ja-JP" altLang="en-US" sz="1400">
              <a:solidFill>
                <a:schemeClr val="tx1"/>
              </a:solidFill>
              <a:latin typeface="Meiryo UI" panose="020B0604030504040204" pitchFamily="50" charset="-128"/>
              <a:ea typeface="Meiryo UI" panose="020B0604030504040204" pitchFamily="50" charset="-128"/>
            </a:endParaRPr>
          </a:p>
        </p:txBody>
      </p:sp>
      <p:sp>
        <p:nvSpPr>
          <p:cNvPr id="2" name="角丸四角形 11">
            <a:extLst>
              <a:ext uri="{FF2B5EF4-FFF2-40B4-BE49-F238E27FC236}">
                <a16:creationId xmlns:a16="http://schemas.microsoft.com/office/drawing/2014/main" id="{572C6BC5-8A9F-CD70-07E6-047974EAA133}"/>
              </a:ext>
            </a:extLst>
          </p:cNvPr>
          <p:cNvSpPr/>
          <p:nvPr/>
        </p:nvSpPr>
        <p:spPr>
          <a:xfrm>
            <a:off x="560512" y="4629058"/>
            <a:ext cx="3312368"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運送約款</a:t>
            </a:r>
            <a:r>
              <a:rPr lang="en-US" altLang="ja-JP" sz="1800">
                <a:solidFill>
                  <a:schemeClr val="tx1"/>
                </a:solidFill>
                <a:latin typeface="Meiryo UI" panose="020B0604030504040204" pitchFamily="50" charset="-128"/>
                <a:ea typeface="Meiryo UI" panose="020B0604030504040204" pitchFamily="50" charset="-128"/>
              </a:rPr>
              <a:t>【</a:t>
            </a:r>
            <a:r>
              <a:rPr lang="ja-JP" altLang="en-US" sz="1800">
                <a:solidFill>
                  <a:schemeClr val="tx1"/>
                </a:solidFill>
                <a:latin typeface="Meiryo UI" panose="020B0604030504040204" pitchFamily="50" charset="-128"/>
                <a:ea typeface="Meiryo UI" panose="020B0604030504040204" pitchFamily="50" charset="-128"/>
              </a:rPr>
              <a:t>道路運送法第</a:t>
            </a:r>
            <a:r>
              <a:rPr lang="en-US" altLang="ja-JP" sz="1800">
                <a:solidFill>
                  <a:schemeClr val="tx1"/>
                </a:solidFill>
                <a:latin typeface="Meiryo UI" panose="020B0604030504040204" pitchFamily="50" charset="-128"/>
                <a:ea typeface="Meiryo UI" panose="020B0604030504040204" pitchFamily="50" charset="-128"/>
              </a:rPr>
              <a:t>11</a:t>
            </a:r>
            <a:r>
              <a:rPr lang="ja-JP" altLang="en-US" sz="1800">
                <a:solidFill>
                  <a:schemeClr val="tx1"/>
                </a:solidFill>
                <a:latin typeface="Meiryo UI" panose="020B0604030504040204" pitchFamily="50" charset="-128"/>
                <a:ea typeface="Meiryo UI" panose="020B0604030504040204" pitchFamily="50" charset="-128"/>
              </a:rPr>
              <a:t>条</a:t>
            </a:r>
            <a:r>
              <a:rPr lang="en-US" altLang="ja-JP" sz="1800">
                <a:solidFill>
                  <a:schemeClr val="tx1"/>
                </a:solidFill>
                <a:latin typeface="Meiryo UI" panose="020B0604030504040204" pitchFamily="50" charset="-128"/>
                <a:ea typeface="Meiryo UI" panose="020B0604030504040204" pitchFamily="50" charset="-128"/>
              </a:rPr>
              <a:t>】</a:t>
            </a:r>
          </a:p>
        </p:txBody>
      </p:sp>
      <p:pic>
        <p:nvPicPr>
          <p:cNvPr id="6" name="10">
            <a:hlinkClick r:id="" action="ppaction://media"/>
            <a:extLst>
              <a:ext uri="{FF2B5EF4-FFF2-40B4-BE49-F238E27FC236}">
                <a16:creationId xmlns:a16="http://schemas.microsoft.com/office/drawing/2014/main" id="{CF0A9A23-7FCA-3E17-24AC-B54309DF45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2830" y="3022600"/>
            <a:ext cx="406400" cy="406400"/>
          </a:xfrm>
          <a:prstGeom prst="rect">
            <a:avLst/>
          </a:prstGeom>
        </p:spPr>
      </p:pic>
    </p:spTree>
    <p:extLst>
      <p:ext uri="{BB962C8B-B14F-4D97-AF65-F5344CB8AC3E}">
        <p14:creationId xmlns:p14="http://schemas.microsoft.com/office/powerpoint/2010/main" val="75124789"/>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a:t>7</a:t>
            </a:r>
            <a:endParaRPr lang="ja-JP" altLang="en-US"/>
          </a:p>
        </p:txBody>
      </p:sp>
      <p:sp>
        <p:nvSpPr>
          <p:cNvPr id="5" name="タイトル 4"/>
          <p:cNvSpPr txBox="1">
            <a:spLocks/>
          </p:cNvSpPr>
          <p:nvPr/>
        </p:nvSpPr>
        <p:spPr bwMode="auto">
          <a:xfrm>
            <a:off x="20860" y="0"/>
            <a:ext cx="71643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運輸開始後の法的手続き事項</a:t>
            </a:r>
          </a:p>
        </p:txBody>
      </p:sp>
      <p:sp>
        <p:nvSpPr>
          <p:cNvPr id="14" name="Rectangle 4"/>
          <p:cNvSpPr>
            <a:spLocks noChangeArrowheads="1"/>
          </p:cNvSpPr>
          <p:nvPr/>
        </p:nvSpPr>
        <p:spPr bwMode="auto">
          <a:xfrm>
            <a:off x="210671" y="548681"/>
            <a:ext cx="6336704" cy="45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b="1">
                <a:latin typeface="Meiryo UI" panose="020B0604030504040204" pitchFamily="50" charset="-128"/>
                <a:ea typeface="Meiryo UI" panose="020B0604030504040204" pitchFamily="50" charset="-128"/>
                <a:cs typeface="メイリオ" pitchFamily="50" charset="-128"/>
              </a:rPr>
              <a:t>５</a:t>
            </a:r>
            <a:r>
              <a:rPr lang="en-US" altLang="ja-JP" b="1">
                <a:latin typeface="Meiryo UI" panose="020B0604030504040204" pitchFamily="50" charset="-128"/>
                <a:ea typeface="Meiryo UI" panose="020B0604030504040204" pitchFamily="50" charset="-128"/>
                <a:cs typeface="メイリオ" pitchFamily="50" charset="-128"/>
              </a:rPr>
              <a:t>.</a:t>
            </a:r>
            <a:r>
              <a:rPr lang="ja-JP" altLang="en-US" b="1">
                <a:latin typeface="Meiryo UI" panose="020B0604030504040204" pitchFamily="50" charset="-128"/>
                <a:ea typeface="Meiryo UI" panose="020B0604030504040204" pitchFamily="50" charset="-128"/>
                <a:cs typeface="メイリオ" pitchFamily="50" charset="-128"/>
              </a:rPr>
              <a:t>運行管理者</a:t>
            </a:r>
            <a:endParaRPr lang="ja-JP" altLang="en-US" sz="2400" b="1">
              <a:latin typeface="Meiryo UI" panose="020B0604030504040204" pitchFamily="50" charset="-128"/>
              <a:ea typeface="Meiryo UI" panose="020B0604030504040204" pitchFamily="50" charset="-128"/>
              <a:cs typeface="メイリオ" pitchFamily="50" charset="-128"/>
            </a:endParaRPr>
          </a:p>
        </p:txBody>
      </p:sp>
      <p:sp>
        <p:nvSpPr>
          <p:cNvPr id="15" name="角丸四角形 14"/>
          <p:cNvSpPr/>
          <p:nvPr/>
        </p:nvSpPr>
        <p:spPr>
          <a:xfrm>
            <a:off x="632520" y="1007153"/>
            <a:ext cx="4176464"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運行管理者の選任</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道路運送法第</a:t>
            </a:r>
            <a:r>
              <a:rPr kumimoji="1" lang="en-US" altLang="ja-JP" sz="1800">
                <a:solidFill>
                  <a:schemeClr val="tx1"/>
                </a:solidFill>
                <a:latin typeface="Meiryo UI" panose="020B0604030504040204" pitchFamily="50" charset="-128"/>
                <a:ea typeface="Meiryo UI" panose="020B0604030504040204" pitchFamily="50" charset="-128"/>
              </a:rPr>
              <a:t>23</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16" name="角丸四角形 15"/>
          <p:cNvSpPr/>
          <p:nvPr/>
        </p:nvSpPr>
        <p:spPr>
          <a:xfrm>
            <a:off x="632520" y="1593870"/>
            <a:ext cx="8856984" cy="1688580"/>
          </a:xfrm>
          <a:prstGeom prst="roundRect">
            <a:avLst>
              <a:gd name="adj" fmla="val 9170"/>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１　一般旅客自動車運送事業者は、事業用自動車の運行の安全の確保に関する業務を行わせるため、 国土交通省令で定める営業所ごとに、運行管理者資格者証の交付を受けている者のうちから、運行管理者を選任しなければならない。 （乗用では、車両数５両未満の事業者を除く。）</a:t>
            </a:r>
          </a:p>
          <a:p>
            <a:r>
              <a:rPr lang="ja-JP" altLang="en-US" sz="1400">
                <a:solidFill>
                  <a:schemeClr val="tx1"/>
                </a:solidFill>
                <a:latin typeface="Meiryo UI" panose="020B0604030504040204" pitchFamily="50" charset="-128"/>
                <a:ea typeface="Meiryo UI" panose="020B0604030504040204" pitchFamily="50" charset="-128"/>
              </a:rPr>
              <a:t>２　前項の運行管理者の業務の範囲及び運行管理者の選任に関し必要な事項は、国土交通省令で定める。 </a:t>
            </a:r>
          </a:p>
          <a:p>
            <a:r>
              <a:rPr lang="ja-JP" altLang="en-US" sz="1400">
                <a:solidFill>
                  <a:schemeClr val="tx1"/>
                </a:solidFill>
                <a:latin typeface="Meiryo UI" panose="020B0604030504040204" pitchFamily="50" charset="-128"/>
                <a:ea typeface="Meiryo UI" panose="020B0604030504040204" pitchFamily="50" charset="-128"/>
              </a:rPr>
              <a:t>３　一般旅客自動車運送事業者は、第一項の規定により運行管理者を選任したときは、遅滞なく、その旨を国土交通大臣に届け出なければならない。これを解任したときも同様とする。 </a:t>
            </a:r>
            <a:endParaRPr kumimoji="1" lang="ja-JP" altLang="en-US" sz="1400">
              <a:solidFill>
                <a:schemeClr val="tx1"/>
              </a:solidFill>
              <a:latin typeface="Meiryo UI" panose="020B0604030504040204" pitchFamily="50" charset="-128"/>
              <a:ea typeface="Meiryo UI" panose="020B0604030504040204" pitchFamily="50" charset="-128"/>
            </a:endParaRPr>
          </a:p>
        </p:txBody>
      </p:sp>
      <p:sp>
        <p:nvSpPr>
          <p:cNvPr id="11" name="Rectangle 4"/>
          <p:cNvSpPr>
            <a:spLocks noChangeArrowheads="1"/>
          </p:cNvSpPr>
          <p:nvPr/>
        </p:nvSpPr>
        <p:spPr bwMode="auto">
          <a:xfrm>
            <a:off x="230989" y="3311849"/>
            <a:ext cx="6336704" cy="59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b="1">
                <a:latin typeface="Meiryo UI" panose="020B0604030504040204" pitchFamily="50" charset="-128"/>
                <a:ea typeface="Meiryo UI" panose="020B0604030504040204" pitchFamily="50" charset="-128"/>
                <a:cs typeface="メイリオ" pitchFamily="50" charset="-128"/>
              </a:rPr>
              <a:t>６</a:t>
            </a:r>
            <a:r>
              <a:rPr lang="en-US" altLang="ja-JP" b="1">
                <a:latin typeface="Meiryo UI" panose="020B0604030504040204" pitchFamily="50" charset="-128"/>
                <a:ea typeface="Meiryo UI" panose="020B0604030504040204" pitchFamily="50" charset="-128"/>
                <a:cs typeface="メイリオ" pitchFamily="50" charset="-128"/>
              </a:rPr>
              <a:t>.</a:t>
            </a:r>
            <a:r>
              <a:rPr lang="ja-JP" altLang="en-US" b="1">
                <a:latin typeface="Meiryo UI" panose="020B0604030504040204" pitchFamily="50" charset="-128"/>
                <a:ea typeface="Meiryo UI" panose="020B0604030504040204" pitchFamily="50" charset="-128"/>
                <a:cs typeface="メイリオ" pitchFamily="50" charset="-128"/>
              </a:rPr>
              <a:t>整備管理者</a:t>
            </a:r>
            <a:endParaRPr lang="ja-JP" altLang="en-US" sz="2400" b="1">
              <a:latin typeface="Meiryo UI" panose="020B0604030504040204" pitchFamily="50" charset="-128"/>
              <a:ea typeface="Meiryo UI" panose="020B0604030504040204" pitchFamily="50" charset="-128"/>
              <a:cs typeface="メイリオ" pitchFamily="50" charset="-128"/>
            </a:endParaRPr>
          </a:p>
        </p:txBody>
      </p:sp>
      <p:sp>
        <p:nvSpPr>
          <p:cNvPr id="12" name="角丸四角形 11"/>
          <p:cNvSpPr/>
          <p:nvPr/>
        </p:nvSpPr>
        <p:spPr>
          <a:xfrm>
            <a:off x="632520" y="3838515"/>
            <a:ext cx="5760640"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整備管理者の選任</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道路運送車両法第</a:t>
            </a:r>
            <a:r>
              <a:rPr kumimoji="1" lang="en-US" altLang="ja-JP" sz="1800">
                <a:solidFill>
                  <a:schemeClr val="tx1"/>
                </a:solidFill>
                <a:latin typeface="Meiryo UI" panose="020B0604030504040204" pitchFamily="50" charset="-128"/>
                <a:ea typeface="Meiryo UI" panose="020B0604030504040204" pitchFamily="50" charset="-128"/>
              </a:rPr>
              <a:t>50</a:t>
            </a:r>
            <a:r>
              <a:rPr kumimoji="1" lang="ja-JP" altLang="en-US" sz="1800">
                <a:solidFill>
                  <a:schemeClr val="tx1"/>
                </a:solidFill>
                <a:latin typeface="Meiryo UI" panose="020B0604030504040204" pitchFamily="50" charset="-128"/>
                <a:ea typeface="Meiryo UI" panose="020B0604030504040204" pitchFamily="50" charset="-128"/>
              </a:rPr>
              <a:t>条及び第</a:t>
            </a:r>
            <a:r>
              <a:rPr kumimoji="1" lang="en-US" altLang="ja-JP" sz="1800">
                <a:solidFill>
                  <a:schemeClr val="tx1"/>
                </a:solidFill>
                <a:latin typeface="Meiryo UI" panose="020B0604030504040204" pitchFamily="50" charset="-128"/>
                <a:ea typeface="Meiryo UI" panose="020B0604030504040204" pitchFamily="50" charset="-128"/>
              </a:rPr>
              <a:t>52</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13" name="角丸四角形 12"/>
          <p:cNvSpPr/>
          <p:nvPr/>
        </p:nvSpPr>
        <p:spPr>
          <a:xfrm>
            <a:off x="776536" y="4484420"/>
            <a:ext cx="8856984" cy="214243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altLang="ja-JP" sz="1400">
                <a:solidFill>
                  <a:schemeClr val="tx1"/>
                </a:solidFill>
                <a:latin typeface="Meiryo UI" panose="020B0604030504040204" pitchFamily="50" charset="-128"/>
                <a:ea typeface="Meiryo UI" panose="020B0604030504040204" pitchFamily="50" charset="-128"/>
              </a:rPr>
              <a:t>50</a:t>
            </a:r>
            <a:r>
              <a:rPr lang="ja-JP" altLang="en-US" sz="1400">
                <a:solidFill>
                  <a:schemeClr val="tx1"/>
                </a:solidFill>
                <a:latin typeface="Meiryo UI" panose="020B0604030504040204" pitchFamily="50" charset="-128"/>
                <a:ea typeface="Meiryo UI" panose="020B0604030504040204" pitchFamily="50" charset="-128"/>
              </a:rPr>
              <a:t>条 自動車の使用者は、自動車の点検及び整備並びに自動車車庫の管理に関する事項を処理させるため、自動車の点検及び整備に関し特に専門的知識を必要とすると認められる車両総重量八トン以上の自動車その他の国土交通省令で定める自動車であつて国土交通省令で定める台数以上のものの使用の本拠ごとに、自動車の点検及び整備に関する実務の経験その他について国土交通省令で定める一定の要件を備える者のうちから、整備管理者を選任しなければならない。</a:t>
            </a:r>
            <a:endParaRPr lang="en-US" altLang="ja-JP" sz="1400">
              <a:solidFill>
                <a:schemeClr val="tx1"/>
              </a:solidFill>
              <a:latin typeface="Meiryo UI" panose="020B0604030504040204" pitchFamily="50" charset="-128"/>
              <a:ea typeface="Meiryo UI" panose="020B0604030504040204" pitchFamily="50" charset="-128"/>
            </a:endParaRPr>
          </a:p>
          <a:p>
            <a:r>
              <a:rPr lang="ja-JP" altLang="en-US" sz="1400">
                <a:solidFill>
                  <a:schemeClr val="tx1"/>
                </a:solidFill>
                <a:latin typeface="Meiryo UI" panose="020B0604030504040204" pitchFamily="50" charset="-128"/>
                <a:ea typeface="Meiryo UI" panose="020B0604030504040204" pitchFamily="50" charset="-128"/>
              </a:rPr>
              <a:t>２　前項の規定により整備管理者を選任しなければならない者（以下「大型自動車使用者等」という。）は、</a:t>
            </a:r>
            <a:endParaRPr lang="en-US" altLang="ja-JP" sz="1400">
              <a:solidFill>
                <a:schemeClr val="tx1"/>
              </a:solidFill>
              <a:latin typeface="Meiryo UI" panose="020B0604030504040204" pitchFamily="50" charset="-128"/>
              <a:ea typeface="Meiryo UI" panose="020B0604030504040204" pitchFamily="50" charset="-128"/>
            </a:endParaRPr>
          </a:p>
          <a:p>
            <a:r>
              <a:rPr lang="ja-JP" altLang="en-US" sz="1400">
                <a:solidFill>
                  <a:schemeClr val="tx1"/>
                </a:solidFill>
                <a:latin typeface="Meiryo UI" panose="020B0604030504040204" pitchFamily="50" charset="-128"/>
                <a:ea typeface="Meiryo UI" panose="020B0604030504040204" pitchFamily="50" charset="-128"/>
              </a:rPr>
              <a:t>整備管理者に対し、その職務の執行に必要な権限を与えなければならない。</a:t>
            </a:r>
            <a:endParaRPr lang="en-US" altLang="ja-JP" sz="1400">
              <a:solidFill>
                <a:schemeClr val="tx1"/>
              </a:solidFill>
              <a:latin typeface="Meiryo UI" panose="020B0604030504040204" pitchFamily="50" charset="-128"/>
              <a:ea typeface="Meiryo UI" panose="020B0604030504040204" pitchFamily="50" charset="-128"/>
            </a:endParaRPr>
          </a:p>
          <a:p>
            <a:r>
              <a:rPr lang="en-US" altLang="ja-JP" sz="1400">
                <a:solidFill>
                  <a:schemeClr val="tx1"/>
                </a:solidFill>
                <a:latin typeface="Meiryo UI" panose="020B0604030504040204" pitchFamily="50" charset="-128"/>
                <a:ea typeface="Meiryo UI" panose="020B0604030504040204" pitchFamily="50" charset="-128"/>
              </a:rPr>
              <a:t>52</a:t>
            </a:r>
            <a:r>
              <a:rPr lang="ja-JP" altLang="en-US" sz="1400">
                <a:solidFill>
                  <a:schemeClr val="tx1"/>
                </a:solidFill>
                <a:latin typeface="Meiryo UI" panose="020B0604030504040204" pitchFamily="50" charset="-128"/>
                <a:ea typeface="Meiryo UI" panose="020B0604030504040204" pitchFamily="50" charset="-128"/>
              </a:rPr>
              <a:t>条　大型自動車使用者等は、整備管理者を選任したときは、その日から十五日以内に、地方運輸局長にその旨を届け出なければならない。これを変更したときも同様である。</a:t>
            </a:r>
            <a:endParaRPr kumimoji="1" lang="ja-JP" altLang="en-US" sz="1400">
              <a:solidFill>
                <a:schemeClr val="tx1"/>
              </a:solidFill>
              <a:latin typeface="Meiryo UI" panose="020B0604030504040204" pitchFamily="50" charset="-128"/>
              <a:ea typeface="Meiryo UI" panose="020B0604030504040204" pitchFamily="50" charset="-128"/>
            </a:endParaRPr>
          </a:p>
        </p:txBody>
      </p:sp>
      <p:pic>
        <p:nvPicPr>
          <p:cNvPr id="3" name="9">
            <a:hlinkClick r:id="" action="ppaction://media"/>
            <a:extLst>
              <a:ext uri="{FF2B5EF4-FFF2-40B4-BE49-F238E27FC236}">
                <a16:creationId xmlns:a16="http://schemas.microsoft.com/office/drawing/2014/main" id="{0340EA2D-9B0A-E187-3F86-7BA2B9EA1B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9670" y="3908508"/>
            <a:ext cx="406400" cy="406400"/>
          </a:xfrm>
          <a:prstGeom prst="rect">
            <a:avLst/>
          </a:prstGeom>
        </p:spPr>
      </p:pic>
    </p:spTree>
    <p:extLst>
      <p:ext uri="{BB962C8B-B14F-4D97-AF65-F5344CB8AC3E}">
        <p14:creationId xmlns:p14="http://schemas.microsoft.com/office/powerpoint/2010/main" val="362926974"/>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a:t>8</a:t>
            </a:r>
            <a:endParaRPr lang="ja-JP" altLang="en-US"/>
          </a:p>
        </p:txBody>
      </p:sp>
      <p:sp>
        <p:nvSpPr>
          <p:cNvPr id="5" name="タイトル 4"/>
          <p:cNvSpPr txBox="1">
            <a:spLocks/>
          </p:cNvSpPr>
          <p:nvPr/>
        </p:nvSpPr>
        <p:spPr bwMode="auto">
          <a:xfrm>
            <a:off x="20860" y="0"/>
            <a:ext cx="71643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500" b="1">
                <a:solidFill>
                  <a:srgbClr val="0070C0"/>
                </a:solidFill>
                <a:latin typeface="Meiryo UI" panose="020B0604030504040204" pitchFamily="50" charset="-128"/>
                <a:ea typeface="Meiryo UI" panose="020B0604030504040204" pitchFamily="50" charset="-128"/>
              </a:rPr>
              <a:t>運輸開始後の法的手続き事項</a:t>
            </a:r>
          </a:p>
        </p:txBody>
      </p:sp>
      <p:sp>
        <p:nvSpPr>
          <p:cNvPr id="14" name="Rectangle 4"/>
          <p:cNvSpPr>
            <a:spLocks noChangeArrowheads="1"/>
          </p:cNvSpPr>
          <p:nvPr/>
        </p:nvSpPr>
        <p:spPr bwMode="auto">
          <a:xfrm>
            <a:off x="210671" y="595723"/>
            <a:ext cx="3806225" cy="38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ja-JP" altLang="en-US" b="1">
                <a:latin typeface="Meiryo UI" panose="020B0604030504040204" pitchFamily="50" charset="-128"/>
                <a:ea typeface="Meiryo UI" panose="020B0604030504040204" pitchFamily="50" charset="-128"/>
                <a:cs typeface="メイリオ" pitchFamily="50" charset="-128"/>
              </a:rPr>
              <a:t>７</a:t>
            </a:r>
            <a:r>
              <a:rPr lang="en-US" altLang="ja-JP" b="1">
                <a:latin typeface="Meiryo UI" panose="020B0604030504040204" pitchFamily="50" charset="-128"/>
                <a:ea typeface="Meiryo UI" panose="020B0604030504040204" pitchFamily="50" charset="-128"/>
                <a:cs typeface="メイリオ" pitchFamily="50" charset="-128"/>
              </a:rPr>
              <a:t>.</a:t>
            </a:r>
            <a:r>
              <a:rPr lang="ja-JP" altLang="en-US" b="1">
                <a:latin typeface="Meiryo UI" panose="020B0604030504040204" pitchFamily="50" charset="-128"/>
                <a:ea typeface="Meiryo UI" panose="020B0604030504040204" pitchFamily="50" charset="-128"/>
                <a:cs typeface="メイリオ" pitchFamily="50" charset="-128"/>
              </a:rPr>
              <a:t>自動車に関する表示等</a:t>
            </a:r>
            <a:endParaRPr lang="ja-JP" altLang="en-US" sz="2400" b="1">
              <a:latin typeface="Meiryo UI" panose="020B0604030504040204" pitchFamily="50" charset="-128"/>
              <a:ea typeface="Meiryo UI" panose="020B0604030504040204" pitchFamily="50" charset="-128"/>
              <a:cs typeface="メイリオ" pitchFamily="50" charset="-128"/>
            </a:endParaRPr>
          </a:p>
        </p:txBody>
      </p:sp>
      <p:sp>
        <p:nvSpPr>
          <p:cNvPr id="15" name="角丸四角形 14"/>
          <p:cNvSpPr/>
          <p:nvPr/>
        </p:nvSpPr>
        <p:spPr>
          <a:xfrm>
            <a:off x="632520" y="1052736"/>
            <a:ext cx="4320480"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自動車に関する表示</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道路運送法第</a:t>
            </a:r>
            <a:r>
              <a:rPr kumimoji="1" lang="en-US" altLang="ja-JP" sz="1800">
                <a:solidFill>
                  <a:schemeClr val="tx1"/>
                </a:solidFill>
                <a:latin typeface="Meiryo UI" panose="020B0604030504040204" pitchFamily="50" charset="-128"/>
                <a:ea typeface="Meiryo UI" panose="020B0604030504040204" pitchFamily="50" charset="-128"/>
              </a:rPr>
              <a:t>95</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sp>
        <p:nvSpPr>
          <p:cNvPr id="16" name="角丸四角形 15"/>
          <p:cNvSpPr/>
          <p:nvPr/>
        </p:nvSpPr>
        <p:spPr>
          <a:xfrm>
            <a:off x="848544" y="1696979"/>
            <a:ext cx="8712968" cy="93993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　自動車（軽自動車たる自家用自動車、乗車定員十人以下の乗用の自家用自動車、特殊自動車たる自家用自動車その他国土交通省令で定めるものを除く。）を使用する者は、その自動車の外側に、使用者の氏名、名称又は記号その他の国土交通省令で定める事項を見やすいように表示しなければならない。</a:t>
            </a:r>
            <a:endParaRPr kumimoji="1" lang="ja-JP" altLang="en-US" sz="1400">
              <a:solidFill>
                <a:schemeClr val="tx1"/>
              </a:solidFill>
              <a:latin typeface="Meiryo UI" panose="020B0604030504040204" pitchFamily="50" charset="-128"/>
              <a:ea typeface="Meiryo UI" panose="020B0604030504040204" pitchFamily="50" charset="-128"/>
            </a:endParaRPr>
          </a:p>
        </p:txBody>
      </p:sp>
      <p:sp>
        <p:nvSpPr>
          <p:cNvPr id="13" name="角丸四角形 12"/>
          <p:cNvSpPr/>
          <p:nvPr/>
        </p:nvSpPr>
        <p:spPr>
          <a:xfrm>
            <a:off x="834277" y="4434982"/>
            <a:ext cx="8712968" cy="1988395"/>
          </a:xfrm>
          <a:prstGeom prst="roundRect">
            <a:avLst>
              <a:gd name="adj" fmla="val 7133"/>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400">
                <a:solidFill>
                  <a:schemeClr val="tx1"/>
                </a:solidFill>
                <a:latin typeface="Meiryo UI" panose="020B0604030504040204" pitchFamily="50" charset="-128"/>
                <a:ea typeface="Meiryo UI" panose="020B0604030504040204" pitchFamily="50" charset="-128"/>
              </a:rPr>
              <a:t>１　旅客自動車運送事業者は、事業用自動車内に、当該事業者の氏名又は名称及び当該自動車の自動車登録番号を旅客に見やすいように表示しなければならない。 </a:t>
            </a:r>
          </a:p>
          <a:p>
            <a:r>
              <a:rPr lang="ja-JP" altLang="en-US" sz="1400">
                <a:solidFill>
                  <a:schemeClr val="tx1"/>
                </a:solidFill>
                <a:latin typeface="Meiryo UI" panose="020B0604030504040204" pitchFamily="50" charset="-128"/>
                <a:ea typeface="Meiryo UI" panose="020B0604030504040204" pitchFamily="50" charset="-128"/>
              </a:rPr>
              <a:t>２　一般乗合旅客自動車運送事業者は、事業用自動車内に、第五十二条の規定による物品の持込制限に関する事項及び第五十三条の規定による禁止行為に関する事項を旅客に見やすいように表示しなければならない。 </a:t>
            </a:r>
          </a:p>
          <a:p>
            <a:r>
              <a:rPr lang="ja-JP" altLang="en-US" sz="1400">
                <a:solidFill>
                  <a:schemeClr val="tx1"/>
                </a:solidFill>
                <a:latin typeface="Meiryo UI" panose="020B0604030504040204" pitchFamily="50" charset="-128"/>
                <a:ea typeface="Meiryo UI" panose="020B0604030504040204" pitchFamily="50" charset="-128"/>
              </a:rPr>
              <a:t>３　旅客自動車運送事業者は、事業用自動車内に、禁煙の表示を旅客に見やすいように表示しなければならない。</a:t>
            </a:r>
            <a:endParaRPr lang="en-US" altLang="ja-JP" sz="1400">
              <a:solidFill>
                <a:schemeClr val="tx1"/>
              </a:solidFill>
              <a:latin typeface="Meiryo UI" panose="020B0604030504040204" pitchFamily="50" charset="-128"/>
              <a:ea typeface="Meiryo UI" panose="020B0604030504040204" pitchFamily="50" charset="-128"/>
            </a:endParaRPr>
          </a:p>
          <a:p>
            <a:r>
              <a:rPr lang="ja-JP" altLang="en-US" sz="1400">
                <a:solidFill>
                  <a:schemeClr val="tx1"/>
                </a:solidFill>
                <a:latin typeface="Meiryo UI" panose="020B0604030504040204" pitchFamily="50" charset="-128"/>
                <a:ea typeface="Meiryo UI" panose="020B0604030504040204" pitchFamily="50" charset="-128"/>
              </a:rPr>
              <a:t>４　路線定期運行又は路線不定期運行を行う一般乗合旅客自動車運送事業者は、第十五条（第一号に係る部分に限る。）の規定により車掌を乗務させないで事業用自動車を旅客の運送の用に供する場合には、当該事業用自動車内に、当該自動車の停車する停留所の名称を旅客に見やすいように表示しなければならない。</a:t>
            </a:r>
            <a:endParaRPr kumimoji="1" lang="ja-JP" altLang="en-US" sz="1400">
              <a:solidFill>
                <a:schemeClr val="tx1"/>
              </a:solidFill>
              <a:latin typeface="Meiryo UI" panose="020B0604030504040204" pitchFamily="50" charset="-128"/>
              <a:ea typeface="Meiryo UI" panose="020B0604030504040204" pitchFamily="50" charset="-128"/>
            </a:endParaRPr>
          </a:p>
        </p:txBody>
      </p:sp>
      <p:sp>
        <p:nvSpPr>
          <p:cNvPr id="12" name="Rectangle 4"/>
          <p:cNvSpPr>
            <a:spLocks noChangeArrowheads="1"/>
          </p:cNvSpPr>
          <p:nvPr/>
        </p:nvSpPr>
        <p:spPr bwMode="auto">
          <a:xfrm>
            <a:off x="1102386" y="2708920"/>
            <a:ext cx="7090973" cy="83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p>
            <a:r>
              <a:rPr lang="ja-JP" altLang="en-US" sz="1400" b="1">
                <a:latin typeface="Meiryo UI" panose="020B0604030504040204" pitchFamily="50" charset="-128"/>
                <a:ea typeface="Meiryo UI" panose="020B0604030504040204" pitchFamily="50" charset="-128"/>
                <a:cs typeface="メイリオ" pitchFamily="50" charset="-128"/>
              </a:rPr>
              <a:t>○道路運送法施行規則第</a:t>
            </a:r>
            <a:r>
              <a:rPr lang="en-US" altLang="ja-JP" sz="1400" b="1">
                <a:latin typeface="Meiryo UI" panose="020B0604030504040204" pitchFamily="50" charset="-128"/>
                <a:ea typeface="Meiryo UI" panose="020B0604030504040204" pitchFamily="50" charset="-128"/>
                <a:cs typeface="メイリオ" pitchFamily="50" charset="-128"/>
              </a:rPr>
              <a:t>65</a:t>
            </a:r>
            <a:r>
              <a:rPr lang="ja-JP" altLang="en-US" sz="1400" b="1">
                <a:latin typeface="Meiryo UI" panose="020B0604030504040204" pitchFamily="50" charset="-128"/>
                <a:ea typeface="Meiryo UI" panose="020B0604030504040204" pitchFamily="50" charset="-128"/>
                <a:cs typeface="メイリオ" pitchFamily="50" charset="-128"/>
              </a:rPr>
              <a:t>条</a:t>
            </a:r>
            <a:endParaRPr lang="en-US" altLang="ja-JP" sz="1200" b="1">
              <a:latin typeface="Meiryo UI" panose="020B0604030504040204" pitchFamily="50" charset="-128"/>
              <a:ea typeface="Meiryo UI" panose="020B0604030504040204" pitchFamily="50" charset="-128"/>
              <a:cs typeface="メイリオ" pitchFamily="50" charset="-128"/>
            </a:endParaRPr>
          </a:p>
          <a:p>
            <a:pPr>
              <a:lnSpc>
                <a:spcPct val="150000"/>
              </a:lnSpc>
            </a:pPr>
            <a:r>
              <a:rPr lang="ja-JP" altLang="en-US" sz="1200" b="1">
                <a:solidFill>
                  <a:srgbClr val="0070C0"/>
                </a:solidFill>
                <a:latin typeface="Meiryo UI" panose="020B0604030504040204" pitchFamily="50" charset="-128"/>
                <a:ea typeface="Meiryo UI" panose="020B0604030504040204" pitchFamily="50" charset="-128"/>
                <a:cs typeface="メイリオ" pitchFamily="50" charset="-128"/>
              </a:rPr>
              <a:t>　・「限定」（限定許可の場合）（第１項第２号）　・「区域乗合」（区域運行の場合のみ）（第１項第９号）</a:t>
            </a:r>
            <a:endParaRPr lang="en-US" altLang="ja-JP" sz="1200" b="1">
              <a:solidFill>
                <a:srgbClr val="0070C0"/>
              </a:solidFill>
              <a:latin typeface="Meiryo UI" panose="020B0604030504040204" pitchFamily="50" charset="-128"/>
              <a:ea typeface="Meiryo UI" panose="020B0604030504040204" pitchFamily="50" charset="-128"/>
              <a:cs typeface="メイリオ"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0070C0"/>
                </a:solidFill>
                <a:effectLst/>
                <a:uLnTx/>
                <a:uFillTx/>
                <a:latin typeface="Meiryo UI" panose="020B0604030504040204" pitchFamily="50" charset="-128"/>
                <a:ea typeface="Meiryo UI" panose="020B0604030504040204" pitchFamily="50" charset="-128"/>
                <a:cs typeface="メイリオ" pitchFamily="50" charset="-128"/>
              </a:rPr>
              <a:t>　・行先及び運行系統（路線定期又は路線不定期運行の場合のみ）（第１項第８号）</a:t>
            </a:r>
            <a:endParaRPr kumimoji="1" lang="ja-JP" altLang="en-US" sz="2400" b="0" i="0" u="none" strike="noStrike" kern="1200" cap="none" spc="0" normalizeH="0" baseline="0" noProof="0">
              <a:ln>
                <a:noFill/>
              </a:ln>
              <a:solidFill>
                <a:prstClr val="black"/>
              </a:solidFill>
              <a:effectLst/>
              <a:uLnTx/>
              <a:uFillTx/>
              <a:latin typeface="Arial" pitchFamily="34" charset="0"/>
              <a:ea typeface="HG丸ｺﾞｼｯｸM-PRO" pitchFamily="50" charset="-128"/>
              <a:cs typeface="+mn-cs"/>
            </a:endParaRPr>
          </a:p>
          <a:p>
            <a:pPr>
              <a:lnSpc>
                <a:spcPct val="150000"/>
              </a:lnSpc>
            </a:pPr>
            <a:endParaRPr lang="ja-JP" altLang="en-US" sz="1200" b="1">
              <a:solidFill>
                <a:srgbClr val="0070C0"/>
              </a:solidFill>
              <a:latin typeface="Meiryo UI" panose="020B0604030504040204" pitchFamily="50" charset="-128"/>
              <a:ea typeface="Meiryo UI" panose="020B0604030504040204" pitchFamily="50" charset="-128"/>
              <a:cs typeface="メイリオ" pitchFamily="50" charset="-128"/>
            </a:endParaRPr>
          </a:p>
        </p:txBody>
      </p:sp>
      <p:sp>
        <p:nvSpPr>
          <p:cNvPr id="17" name="角丸四角形 16"/>
          <p:cNvSpPr/>
          <p:nvPr/>
        </p:nvSpPr>
        <p:spPr>
          <a:xfrm>
            <a:off x="632520" y="3681806"/>
            <a:ext cx="6480720" cy="5224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800">
                <a:solidFill>
                  <a:schemeClr val="tx1"/>
                </a:solidFill>
                <a:latin typeface="Meiryo UI" panose="020B0604030504040204" pitchFamily="50" charset="-128"/>
                <a:ea typeface="Meiryo UI" panose="020B0604030504040204" pitchFamily="50" charset="-128"/>
              </a:rPr>
              <a:t>事業用自動車内の表示</a:t>
            </a:r>
            <a:r>
              <a:rPr kumimoji="1" lang="en-US" altLang="ja-JP" sz="1800">
                <a:solidFill>
                  <a:schemeClr val="tx1"/>
                </a:solidFill>
                <a:latin typeface="Meiryo UI" panose="020B0604030504040204" pitchFamily="50" charset="-128"/>
                <a:ea typeface="Meiryo UI" panose="020B0604030504040204" pitchFamily="50" charset="-128"/>
              </a:rPr>
              <a:t>【</a:t>
            </a:r>
            <a:r>
              <a:rPr kumimoji="1" lang="ja-JP" altLang="en-US" sz="1800">
                <a:solidFill>
                  <a:schemeClr val="tx1"/>
                </a:solidFill>
                <a:latin typeface="Meiryo UI" panose="020B0604030504040204" pitchFamily="50" charset="-128"/>
                <a:ea typeface="Meiryo UI" panose="020B0604030504040204" pitchFamily="50" charset="-128"/>
              </a:rPr>
              <a:t>旅客自動車運送事業運輸規則第</a:t>
            </a:r>
            <a:r>
              <a:rPr lang="en-US" altLang="ja-JP" sz="1800">
                <a:solidFill>
                  <a:schemeClr val="tx1"/>
                </a:solidFill>
                <a:latin typeface="Meiryo UI" panose="020B0604030504040204" pitchFamily="50" charset="-128"/>
                <a:ea typeface="Meiryo UI" panose="020B0604030504040204" pitchFamily="50" charset="-128"/>
              </a:rPr>
              <a:t>42</a:t>
            </a:r>
            <a:r>
              <a:rPr kumimoji="1" lang="ja-JP" altLang="en-US" sz="1800">
                <a:solidFill>
                  <a:schemeClr val="tx1"/>
                </a:solidFill>
                <a:latin typeface="Meiryo UI" panose="020B0604030504040204" pitchFamily="50" charset="-128"/>
                <a:ea typeface="Meiryo UI" panose="020B0604030504040204" pitchFamily="50" charset="-128"/>
              </a:rPr>
              <a:t>条</a:t>
            </a:r>
            <a:r>
              <a:rPr kumimoji="1" lang="en-US" altLang="ja-JP" sz="1800">
                <a:solidFill>
                  <a:schemeClr val="tx1"/>
                </a:solidFill>
                <a:latin typeface="Meiryo UI" panose="020B0604030504040204" pitchFamily="50" charset="-128"/>
                <a:ea typeface="Meiryo UI" panose="020B0604030504040204" pitchFamily="50" charset="-128"/>
              </a:rPr>
              <a:t>】</a:t>
            </a:r>
          </a:p>
        </p:txBody>
      </p:sp>
      <p:pic>
        <p:nvPicPr>
          <p:cNvPr id="3" name="6821821122117656">
            <a:hlinkClick r:id="" action="ppaction://media"/>
            <a:extLst>
              <a:ext uri="{FF2B5EF4-FFF2-40B4-BE49-F238E27FC236}">
                <a16:creationId xmlns:a16="http://schemas.microsoft.com/office/drawing/2014/main" id="{F5260C83-75CD-F481-4EEB-BB212AB8B6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74338" y="5419725"/>
            <a:ext cx="406400" cy="406400"/>
          </a:xfrm>
          <a:prstGeom prst="rect">
            <a:avLst/>
          </a:prstGeom>
        </p:spPr>
      </p:pic>
    </p:spTree>
    <p:extLst>
      <p:ext uri="{BB962C8B-B14F-4D97-AF65-F5344CB8AC3E}">
        <p14:creationId xmlns:p14="http://schemas.microsoft.com/office/powerpoint/2010/main" val="3652980626"/>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8|1|1.6"/>
</p:tagLst>
</file>

<file path=ppt/theme/theme1.xml><?xml version="1.0" encoding="utf-8"?>
<a:theme xmlns:a="http://schemas.openxmlformats.org/drawingml/2006/main" name="31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テーマ1">
  <a:themeElements>
    <a:clrScheme name="ユーザー定義 1">
      <a:dk1>
        <a:sysClr val="windowText" lastClr="000000"/>
      </a:dk1>
      <a:lt1>
        <a:sysClr val="window" lastClr="FFFFFF"/>
      </a:lt1>
      <a:dk2>
        <a:srgbClr val="1F497D"/>
      </a:dk2>
      <a:lt2>
        <a:srgbClr val="EEECE1"/>
      </a:lt2>
      <a:accent1>
        <a:srgbClr val="4F81BD"/>
      </a:accent1>
      <a:accent2>
        <a:srgbClr val="CC0066"/>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2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Words>4154</Words>
  <PresentationFormat>A4 210 x 297 mm</PresentationFormat>
  <Paragraphs>251</Paragraphs>
  <Slides>16</Slides>
  <Notes>16</Notes>
  <HiddenSlides>0</HiddenSlides>
  <MMClips>16</MMClips>
  <ScaleCrop>false</ScaleCrop>
  <HeadingPairs>
    <vt:vector size="6" baseType="variant">
      <vt:variant>
        <vt:lpstr>使用されているフォント</vt:lpstr>
      </vt:variant>
      <vt:variant>
        <vt:i4>5</vt:i4>
      </vt:variant>
      <vt:variant>
        <vt:lpstr>テーマ</vt:lpstr>
      </vt:variant>
      <vt:variant>
        <vt:i4>9</vt:i4>
      </vt:variant>
      <vt:variant>
        <vt:lpstr>スライド タイトル</vt:lpstr>
      </vt:variant>
      <vt:variant>
        <vt:i4>16</vt:i4>
      </vt:variant>
    </vt:vector>
  </HeadingPairs>
  <TitlesOfParts>
    <vt:vector size="30" baseType="lpstr">
      <vt:lpstr>HGP創英角ｺﾞｼｯｸUB</vt:lpstr>
      <vt:lpstr>Meiryo UI</vt:lpstr>
      <vt:lpstr>ＭＳ Ｐゴシック</vt:lpstr>
      <vt:lpstr>Arial</vt:lpstr>
      <vt:lpstr>Times New Roman</vt:lpstr>
      <vt:lpstr>31_テーマ1</vt:lpstr>
      <vt:lpstr>11_標準デザイン</vt:lpstr>
      <vt:lpstr>テーマ1</vt:lpstr>
      <vt:lpstr>1_テーマ1</vt:lpstr>
      <vt:lpstr>2_テーマ1</vt:lpstr>
      <vt:lpstr>3_テーマ1</vt:lpstr>
      <vt:lpstr>4_テーマ1</vt:lpstr>
      <vt:lpstr>32_テーマ1</vt:lpstr>
      <vt:lpstr>33_テーマ1</vt:lpstr>
      <vt:lpstr>法令関係について 　　　　（一般乗合旅客自動車運送事業）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