
<file path=[Content_Types].xml><?xml version="1.0" encoding="utf-8"?>
<Types xmlns="http://schemas.openxmlformats.org/package/2006/content-types">
  <Default ContentType="audio/mpeg" Extension="mp3"/>
  <Default ContentType="image/png" Extension="png"/>
  <Default ContentType="application/vnd.openxmlformats-package.relationships+xml" Extension="rels"/>
  <Default ContentType="image/x-wmf" Extension="wmf"/>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ms-powerpoint.authors+xml" PartName="/ppt/authors.xml"/>
  <Override ContentType="application/vnd.ms-powerpoint.comments+xml" PartName="/ppt/comments/modernComment_39D_C6D086F2.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presentationml.slideLayout+xml" PartName="/ppt/slideLayouts/slideLayout90.xml"/>
  <Override ContentType="application/vnd.openxmlformats-officedocument.presentationml.slideLayout+xml" PartName="/ppt/slideLayouts/slideLayout91.xml"/>
  <Override ContentType="application/vnd.openxmlformats-officedocument.presentationml.slideLayout+xml" PartName="/ppt/slideLayouts/slideLayout92.xml"/>
  <Override ContentType="application/vnd.openxmlformats-officedocument.presentationml.slideLayout+xml" PartName="/ppt/slideLayouts/slideLayout93.xml"/>
  <Override ContentType="application/vnd.openxmlformats-officedocument.presentationml.slideLayout+xml" PartName="/ppt/slideLayouts/slideLayout94.xml"/>
  <Override ContentType="application/vnd.openxmlformats-officedocument.presentationml.slideLayout+xml" PartName="/ppt/slideLayouts/slideLayout95.xml"/>
  <Override ContentType="application/vnd.openxmlformats-officedocument.presentationml.slideLayout+xml" PartName="/ppt/slideLayouts/slideLayout96.xml"/>
  <Override ContentType="application/vnd.openxmlformats-officedocument.presentationml.slideLayout+xml" PartName="/ppt/slideLayouts/slideLayout97.xml"/>
  <Override ContentType="application/vnd.openxmlformats-officedocument.presentationml.slideLayout+xml" PartName="/ppt/slideLayouts/slideLayout98.xml"/>
  <Override ContentType="application/vnd.openxmlformats-officedocument.presentationml.slideLayout+xml" PartName="/ppt/slideLayouts/slideLayout99.xml"/>
  <Override ContentType="application/vnd.openxmlformats-officedocument.presentationml.slideLayout+xml" PartName="/ppt/slideLayouts/slideLayout100.xml"/>
  <Override ContentType="application/vnd.openxmlformats-officedocument.presentationml.slideLayout+xml" PartName="/ppt/slideLayouts/slideLayout101.xml"/>
  <Override ContentType="application/vnd.openxmlformats-officedocument.presentationml.slideLayout+xml" PartName="/ppt/slideLayouts/slideLayout102.xml"/>
  <Override ContentType="application/vnd.openxmlformats-officedocument.presentationml.slideLayout+xml" PartName="/ppt/slideLayouts/slideLayout103.xml"/>
  <Override ContentType="application/vnd.openxmlformats-officedocument.presentationml.slideLayout+xml" PartName="/ppt/slideLayouts/slideLayout104.xml"/>
  <Override ContentType="application/vnd.openxmlformats-officedocument.presentationml.slideLayout+xml" PartName="/ppt/slideLayouts/slideLayout105.xml"/>
  <Override ContentType="application/vnd.openxmlformats-officedocument.presentationml.slideLayout+xml" PartName="/ppt/slideLayouts/slideLayout106.xml"/>
  <Override ContentType="application/vnd.openxmlformats-officedocument.presentationml.slideLayout+xml" PartName="/ppt/slideLayouts/slideLayout107.xml"/>
  <Override ContentType="application/vnd.openxmlformats-officedocument.presentationml.slideLayout+xml" PartName="/ppt/slideLayouts/slideLayout108.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theme+xml" PartName="/ppt/theme/theme10.xml"/>
  <Override ContentType="application/vnd.openxmlformats-officedocument.theme+xml" PartName="/ppt/theme/theme1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7461" r:id="rId1"/>
    <p:sldMasterId id="2147487473" r:id="rId2"/>
    <p:sldMasterId id="2147487497" r:id="rId3"/>
    <p:sldMasterId id="2147487510" r:id="rId4"/>
    <p:sldMasterId id="2147487855" r:id="rId5"/>
    <p:sldMasterId id="2147488058" r:id="rId6"/>
    <p:sldMasterId id="2147488499" r:id="rId7"/>
    <p:sldMasterId id="2147488750" r:id="rId8"/>
    <p:sldMasterId id="2147488762" r:id="rId9"/>
  </p:sldMasterIdLst>
  <p:notesMasterIdLst>
    <p:notesMasterId r:id="rId20"/>
  </p:notesMasterIdLst>
  <p:handoutMasterIdLst>
    <p:handoutMasterId r:id="rId21"/>
  </p:handoutMasterIdLst>
  <p:sldIdLst>
    <p:sldId id="819" r:id="rId10"/>
    <p:sldId id="924" r:id="rId11"/>
    <p:sldId id="925" r:id="rId12"/>
    <p:sldId id="974" r:id="rId13"/>
    <p:sldId id="1007" r:id="rId14"/>
    <p:sldId id="1009" r:id="rId15"/>
    <p:sldId id="1010" r:id="rId16"/>
    <p:sldId id="1012" r:id="rId17"/>
    <p:sldId id="1013" r:id="rId18"/>
    <p:sldId id="1016" r:id="rId19"/>
  </p:sldIdLst>
  <p:sldSz cx="9906000" cy="6858000" type="A4"/>
  <p:notesSz cx="6735763" cy="9866313"/>
  <p:defaultTextStyle>
    <a:defPPr>
      <a:defRPr lang="ja-JP"/>
    </a:defPPr>
    <a:lvl1pPr algn="l" rtl="0" eaLnBrk="0" fontAlgn="base" hangingPunct="0">
      <a:spcBef>
        <a:spcPct val="0"/>
      </a:spcBef>
      <a:spcAft>
        <a:spcPct val="0"/>
      </a:spcAft>
      <a:defRPr kumimoji="1" sz="2400" kern="1200">
        <a:solidFill>
          <a:schemeClr val="tx1"/>
        </a:solidFill>
        <a:latin typeface="Arial" pitchFamily="34" charset="0"/>
        <a:ea typeface="HG丸ｺﾞｼｯｸM-PRO" pitchFamily="50" charset="-128"/>
        <a:cs typeface="+mn-cs"/>
      </a:defRPr>
    </a:lvl1pPr>
    <a:lvl2pPr marL="457200" algn="l" rtl="0" eaLnBrk="0" fontAlgn="base" hangingPunct="0">
      <a:spcBef>
        <a:spcPct val="0"/>
      </a:spcBef>
      <a:spcAft>
        <a:spcPct val="0"/>
      </a:spcAft>
      <a:defRPr kumimoji="1" sz="2400" kern="1200">
        <a:solidFill>
          <a:schemeClr val="tx1"/>
        </a:solidFill>
        <a:latin typeface="Arial" pitchFamily="34" charset="0"/>
        <a:ea typeface="HG丸ｺﾞｼｯｸM-PRO" pitchFamily="50" charset="-128"/>
        <a:cs typeface="+mn-cs"/>
      </a:defRPr>
    </a:lvl2pPr>
    <a:lvl3pPr marL="914400" algn="l" rtl="0" eaLnBrk="0" fontAlgn="base" hangingPunct="0">
      <a:spcBef>
        <a:spcPct val="0"/>
      </a:spcBef>
      <a:spcAft>
        <a:spcPct val="0"/>
      </a:spcAft>
      <a:defRPr kumimoji="1" sz="2400" kern="1200">
        <a:solidFill>
          <a:schemeClr val="tx1"/>
        </a:solidFill>
        <a:latin typeface="Arial" pitchFamily="34" charset="0"/>
        <a:ea typeface="HG丸ｺﾞｼｯｸM-PRO" pitchFamily="50" charset="-128"/>
        <a:cs typeface="+mn-cs"/>
      </a:defRPr>
    </a:lvl3pPr>
    <a:lvl4pPr marL="1371600" algn="l" rtl="0" eaLnBrk="0" fontAlgn="base" hangingPunct="0">
      <a:spcBef>
        <a:spcPct val="0"/>
      </a:spcBef>
      <a:spcAft>
        <a:spcPct val="0"/>
      </a:spcAft>
      <a:defRPr kumimoji="1" sz="2400" kern="1200">
        <a:solidFill>
          <a:schemeClr val="tx1"/>
        </a:solidFill>
        <a:latin typeface="Arial" pitchFamily="34" charset="0"/>
        <a:ea typeface="HG丸ｺﾞｼｯｸM-PRO" pitchFamily="50" charset="-128"/>
        <a:cs typeface="+mn-cs"/>
      </a:defRPr>
    </a:lvl4pPr>
    <a:lvl5pPr marL="1828800" algn="l" rtl="0" eaLnBrk="0" fontAlgn="base" hangingPunct="0">
      <a:spcBef>
        <a:spcPct val="0"/>
      </a:spcBef>
      <a:spcAft>
        <a:spcPct val="0"/>
      </a:spcAft>
      <a:defRPr kumimoji="1" sz="2400" kern="1200">
        <a:solidFill>
          <a:schemeClr val="tx1"/>
        </a:solidFill>
        <a:latin typeface="Arial" pitchFamily="34" charset="0"/>
        <a:ea typeface="HG丸ｺﾞｼｯｸM-PRO" pitchFamily="50" charset="-128"/>
        <a:cs typeface="+mn-cs"/>
      </a:defRPr>
    </a:lvl5pPr>
    <a:lvl6pPr marL="2286000" algn="l" defTabSz="914400" rtl="0" eaLnBrk="1" latinLnBrk="0" hangingPunct="1">
      <a:defRPr kumimoji="1" sz="2400" kern="1200">
        <a:solidFill>
          <a:schemeClr val="tx1"/>
        </a:solidFill>
        <a:latin typeface="Arial" pitchFamily="34" charset="0"/>
        <a:ea typeface="HG丸ｺﾞｼｯｸM-PRO" pitchFamily="50" charset="-128"/>
        <a:cs typeface="+mn-cs"/>
      </a:defRPr>
    </a:lvl6pPr>
    <a:lvl7pPr marL="2743200" algn="l" defTabSz="914400" rtl="0" eaLnBrk="1" latinLnBrk="0" hangingPunct="1">
      <a:defRPr kumimoji="1" sz="2400" kern="1200">
        <a:solidFill>
          <a:schemeClr val="tx1"/>
        </a:solidFill>
        <a:latin typeface="Arial" pitchFamily="34" charset="0"/>
        <a:ea typeface="HG丸ｺﾞｼｯｸM-PRO" pitchFamily="50" charset="-128"/>
        <a:cs typeface="+mn-cs"/>
      </a:defRPr>
    </a:lvl7pPr>
    <a:lvl8pPr marL="3200400" algn="l" defTabSz="914400" rtl="0" eaLnBrk="1" latinLnBrk="0" hangingPunct="1">
      <a:defRPr kumimoji="1" sz="2400" kern="1200">
        <a:solidFill>
          <a:schemeClr val="tx1"/>
        </a:solidFill>
        <a:latin typeface="Arial" pitchFamily="34" charset="0"/>
        <a:ea typeface="HG丸ｺﾞｼｯｸM-PRO" pitchFamily="50" charset="-128"/>
        <a:cs typeface="+mn-cs"/>
      </a:defRPr>
    </a:lvl8pPr>
    <a:lvl9pPr marL="3657600" algn="l" defTabSz="914400" rtl="0" eaLnBrk="1" latinLnBrk="0" hangingPunct="1">
      <a:defRPr kumimoji="1" sz="2400" kern="1200">
        <a:solidFill>
          <a:schemeClr val="tx1"/>
        </a:solidFill>
        <a:latin typeface="Arial" pitchFamily="34" charset="0"/>
        <a:ea typeface="HG丸ｺﾞｼｯｸM-PRO"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7A032F-4736-5A7A-62DF-0F9A2728364D}" name="須藤 碧" initials="須藤" userId="S::sutou-a5375@mlit.go.jp::47ec8bab-5889-4c4a-a8ed-8ee170928ce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66"/>
    <a:srgbClr val="FF6600"/>
    <a:srgbClr val="CCFFFF"/>
    <a:srgbClr val="68EE32"/>
    <a:srgbClr val="FF3300"/>
    <a:srgbClr val="FFFF66"/>
    <a:srgbClr val="FFFF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85" autoAdjust="0"/>
    <p:restoredTop sz="96391" autoAdjust="0"/>
  </p:normalViewPr>
  <p:slideViewPr>
    <p:cSldViewPr>
      <p:cViewPr varScale="1">
        <p:scale>
          <a:sx n="110" d="100"/>
          <a:sy n="110" d="100"/>
        </p:scale>
        <p:origin x="1830" y="114"/>
      </p:cViewPr>
      <p:guideLst>
        <p:guide orient="horz" pos="2160"/>
        <p:guide pos="3120"/>
      </p:guideLst>
    </p:cSldViewPr>
  </p:slideViewPr>
  <p:outlineViewPr>
    <p:cViewPr>
      <p:scale>
        <a:sx n="33" d="100"/>
        <a:sy n="33" d="100"/>
      </p:scale>
      <p:origin x="0" y="10368"/>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908" y="-1608"/>
      </p:cViewPr>
      <p:guideLst>
        <p:guide orient="horz" pos="3108"/>
        <p:guide pos="2122"/>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1.xml" Type="http://schemas.openxmlformats.org/officeDocument/2006/relationships/slide"/><Relationship Id="rId11" Target="slides/slide2.xml" Type="http://schemas.openxmlformats.org/officeDocument/2006/relationships/slide"/><Relationship Id="rId12" Target="slides/slide3.xml" Type="http://schemas.openxmlformats.org/officeDocument/2006/relationships/slide"/><Relationship Id="rId13" Target="slides/slide4.xml" Type="http://schemas.openxmlformats.org/officeDocument/2006/relationships/slide"/><Relationship Id="rId14" Target="slides/slide5.xml" Type="http://schemas.openxmlformats.org/officeDocument/2006/relationships/slide"/><Relationship Id="rId15" Target="slides/slide6.xml" Type="http://schemas.openxmlformats.org/officeDocument/2006/relationships/slide"/><Relationship Id="rId16" Target="slides/slide7.xml" Type="http://schemas.openxmlformats.org/officeDocument/2006/relationships/slide"/><Relationship Id="rId17" Target="slides/slide8.xml" Type="http://schemas.openxmlformats.org/officeDocument/2006/relationships/slide"/><Relationship Id="rId18" Target="slides/slide9.xml" Type="http://schemas.openxmlformats.org/officeDocument/2006/relationships/slide"/><Relationship Id="rId19" Target="slides/slide10.xml" Type="http://schemas.openxmlformats.org/officeDocument/2006/relationships/slide"/><Relationship Id="rId2" Target="slideMasters/slideMaster2.xml" Type="http://schemas.openxmlformats.org/officeDocument/2006/relationships/slideMaster"/><Relationship Id="rId20" Target="notesMasters/notesMaster1.xml" Type="http://schemas.openxmlformats.org/officeDocument/2006/relationships/notesMaster"/><Relationship Id="rId21" Target="handoutMasters/handoutMaster1.xml" Type="http://schemas.openxmlformats.org/officeDocument/2006/relationships/handoutMaster"/><Relationship Id="rId22" Target="presProps.xml" Type="http://schemas.openxmlformats.org/officeDocument/2006/relationships/presProps"/><Relationship Id="rId23" Target="viewProps.xml" Type="http://schemas.openxmlformats.org/officeDocument/2006/relationships/viewProps"/><Relationship Id="rId24" Target="theme/theme1.xml" Type="http://schemas.openxmlformats.org/officeDocument/2006/relationships/theme"/><Relationship Id="rId25" Target="tableStyles.xml" Type="http://schemas.openxmlformats.org/officeDocument/2006/relationships/tableStyles"/><Relationship Id="rId26" Target="authors.xml" Type="http://schemas.microsoft.com/office/2018/10/relationships/authors"/><Relationship Id="rId3" Target="slideMasters/slideMaster3.xml" Type="http://schemas.openxmlformats.org/officeDocument/2006/relationships/slideMaster"/><Relationship Id="rId4" Target="slideMasters/slideMaster4.xml" Type="http://schemas.openxmlformats.org/officeDocument/2006/relationships/slideMaster"/><Relationship Id="rId5" Target="slideMasters/slideMaster5.xml" Type="http://schemas.openxmlformats.org/officeDocument/2006/relationships/slideMaster"/><Relationship Id="rId6" Target="slideMasters/slideMaster6.xml" Type="http://schemas.openxmlformats.org/officeDocument/2006/relationships/slideMaster"/><Relationship Id="rId7" Target="slideMasters/slideMaster7.xml" Type="http://schemas.openxmlformats.org/officeDocument/2006/relationships/slideMaster"/><Relationship Id="rId8" Target="slideMasters/slideMaster8.xml" Type="http://schemas.openxmlformats.org/officeDocument/2006/relationships/slideMaster"/><Relationship Id="rId9" Target="slideMasters/slideMaster9.xml" Type="http://schemas.openxmlformats.org/officeDocument/2006/relationships/slideMaster"/></Relationships>
</file>

<file path=ppt/comments/modernComment_39D_C6D086F2.xml><?xml version="1.0" encoding="utf-8"?>
<p188:cmLst xmlns:a="http://schemas.openxmlformats.org/drawingml/2006/main" xmlns:r="http://schemas.openxmlformats.org/officeDocument/2006/relationships" xmlns:p188="http://schemas.microsoft.com/office/powerpoint/2018/8/main">
  <p188:cm id="{3A4CF83D-382D-4285-BA5F-65C2EDEFFBB5}" authorId="{847A032F-4736-5A7A-62DF-0F9A2728364D}" created="2026-01-07T09:25:24.023">
    <ac:txMkLst xmlns:ac="http://schemas.microsoft.com/office/drawing/2013/main/command">
      <pc:docMk xmlns:pc="http://schemas.microsoft.com/office/powerpoint/2013/main/command"/>
      <pc:sldMk xmlns:pc="http://schemas.microsoft.com/office/powerpoint/2013/main/command" cId="3335554802" sldId="925"/>
      <ac:graphicFrameMk id="6" creationId="{00000000-0000-0000-0000-000000000000}"/>
      <ac:tblMk/>
      <ac:tcMk rowId="10005" colId="20001"/>
      <ac:txMk cp="100" len="17">
        <ac:context len="311" hash="569945733"/>
      </ac:txMk>
    </ac:txMkLst>
    <p188:pos x="9149426" y="2996143"/>
    <p188:txBody>
      <a:bodyPr/>
      <a:lstStyle/>
      <a:p>
        <a:r>
          <a:rPr lang="ja-JP" altLang="en-US"/>
          <a:t>修正</a:t>
        </a:r>
      </a:p>
    </p188:txBody>
  </p188:cm>
</p188:cmLst>
</file>

<file path=ppt/handoutMasters/_rels/handoutMaster1.xml.rels><?xml version="1.0" encoding="UTF-8" standalone="yes"?><Relationships xmlns="http://schemas.openxmlformats.org/package/2006/relationships"><Relationship Id="rId1" Target="../theme/theme11.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5681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Relationships xmlns="http://schemas.openxmlformats.org/package/2006/relationships"><Relationship Id="rId1" Target="../theme/theme10.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4"/>
          <p:cNvSpPr>
            <a:spLocks noGrp="1" noRot="1" noChangeAspect="1" noChangeArrowheads="1" noTextEdit="1"/>
          </p:cNvSpPr>
          <p:nvPr>
            <p:ph type="sldImg" idx="2"/>
          </p:nvPr>
        </p:nvSpPr>
        <p:spPr bwMode="auto">
          <a:xfrm>
            <a:off x="698500" y="739775"/>
            <a:ext cx="5341938"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 name="ノート プレースホルダ 7"/>
          <p:cNvSpPr>
            <a:spLocks noGrp="1"/>
          </p:cNvSpPr>
          <p:nvPr>
            <p:ph type="body" sz="quarter" idx="3"/>
          </p:nvPr>
        </p:nvSpPr>
        <p:spPr>
          <a:xfrm>
            <a:off x="673270" y="4686231"/>
            <a:ext cx="5389240" cy="4440077"/>
          </a:xfrm>
          <a:prstGeom prst="rect">
            <a:avLst/>
          </a:prstGeom>
        </p:spPr>
        <p:txBody>
          <a:bodyPr vert="horz" lIns="90700" tIns="45349" rIns="90700" bIns="45349" rtlCol="0">
            <a:normAutofit/>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10" name="スライド番号プレースホルダ 9"/>
          <p:cNvSpPr>
            <a:spLocks noGrp="1"/>
          </p:cNvSpPr>
          <p:nvPr>
            <p:ph type="sldNum" sz="quarter" idx="5"/>
          </p:nvPr>
        </p:nvSpPr>
        <p:spPr>
          <a:xfrm>
            <a:off x="3814634" y="9370876"/>
            <a:ext cx="2919565" cy="493867"/>
          </a:xfrm>
          <a:prstGeom prst="rect">
            <a:avLst/>
          </a:prstGeom>
        </p:spPr>
        <p:txBody>
          <a:bodyPr vert="horz" wrap="square" lIns="90700" tIns="45349" rIns="90700" bIns="45349" numCol="1" anchor="b" anchorCtr="0" compatLnSpc="1">
            <a:prstTxWarp prst="textNoShape">
              <a:avLst/>
            </a:prstTxWarp>
          </a:bodyPr>
          <a:lstStyle>
            <a:lvl1pPr algn="r" eaLnBrk="1" hangingPunct="1">
              <a:spcBef>
                <a:spcPct val="30000"/>
              </a:spcBef>
              <a:defRPr sz="1200"/>
            </a:lvl1pPr>
          </a:lstStyle>
          <a:p>
            <a:fld id="{EAF227AB-FD50-4C30-91F6-A979CF165A7B}" type="slidenum">
              <a:rPr lang="ja-JP" altLang="en-US"/>
              <a:pPr/>
              <a:t>‹#›</a:t>
            </a:fld>
            <a:endParaRPr lang="ja-JP" altLang="en-US"/>
          </a:p>
        </p:txBody>
      </p:sp>
    </p:spTree>
    <p:extLst>
      <p:ext uri="{BB962C8B-B14F-4D97-AF65-F5344CB8AC3E}">
        <p14:creationId xmlns:p14="http://schemas.microsoft.com/office/powerpoint/2010/main" val="182450319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スライド イメージ プレースホルダ 1"/>
          <p:cNvSpPr>
            <a:spLocks noGrp="1" noRot="1" noChangeAspect="1" noTextEdit="1"/>
          </p:cNvSpPr>
          <p:nvPr>
            <p:ph type="sldImg"/>
          </p:nvPr>
        </p:nvSpPr>
        <p:spPr>
          <a:xfrm>
            <a:off x="763588" y="762000"/>
            <a:ext cx="5510212" cy="3816350"/>
          </a:xfrm>
          <a:ln/>
        </p:spPr>
      </p:sp>
      <p:sp>
        <p:nvSpPr>
          <p:cNvPr id="1679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07312">
              <a:defRPr/>
            </a:pPr>
            <a:endParaRPr lang="en-US" altLang="ja-JP" dirty="0">
              <a:latin typeface="Arial" pitchFamily="34" charset="0"/>
            </a:endParaRPr>
          </a:p>
        </p:txBody>
      </p:sp>
    </p:spTree>
    <p:extLst>
      <p:ext uri="{BB962C8B-B14F-4D97-AF65-F5344CB8AC3E}">
        <p14:creationId xmlns:p14="http://schemas.microsoft.com/office/powerpoint/2010/main" val="2123226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F227AB-FD50-4C30-91F6-A979CF165A7B}" type="slidenum">
              <a:rPr lang="ja-JP" altLang="en-US" smtClean="0"/>
              <a:pPr/>
              <a:t>9</a:t>
            </a:fld>
            <a:endParaRPr lang="ja-JP" altLang="en-US"/>
          </a:p>
        </p:txBody>
      </p:sp>
    </p:spTree>
    <p:extLst>
      <p:ext uri="{BB962C8B-B14F-4D97-AF65-F5344CB8AC3E}">
        <p14:creationId xmlns:p14="http://schemas.microsoft.com/office/powerpoint/2010/main" val="68300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スライド イメージ プレースホルダ 1"/>
          <p:cNvSpPr>
            <a:spLocks noGrp="1" noRot="1" noChangeAspect="1" noTextEdit="1"/>
          </p:cNvSpPr>
          <p:nvPr>
            <p:ph type="sldImg"/>
          </p:nvPr>
        </p:nvSpPr>
        <p:spPr>
          <a:ln/>
        </p:spPr>
      </p:sp>
      <p:sp>
        <p:nvSpPr>
          <p:cNvPr id="1781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latin typeface="Arial" pitchFamily="34" charset="0"/>
            </a:endParaRPr>
          </a:p>
        </p:txBody>
      </p:sp>
      <p:sp>
        <p:nvSpPr>
          <p:cNvPr id="178180" name="スライド番号プレースホルダ 3"/>
          <p:cNvSpPr>
            <a:spLocks noGrp="1"/>
          </p:cNvSpPr>
          <p:nvPr>
            <p:ph type="sldNum" sz="quarter" idx="5"/>
          </p:nvPr>
        </p:nvSpPr>
        <p:spPr bwMode="auto">
          <a:xfrm>
            <a:off x="3817779" y="9370876"/>
            <a:ext cx="2916419" cy="4938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9714">
              <a:spcBef>
                <a:spcPct val="30000"/>
              </a:spcBef>
              <a:defRPr kumimoji="1" sz="1200">
                <a:solidFill>
                  <a:schemeClr val="tx1"/>
                </a:solidFill>
                <a:latin typeface="Arial" pitchFamily="34" charset="0"/>
                <a:ea typeface="ＭＳ Ｐ明朝" pitchFamily="18" charset="-128"/>
              </a:defRPr>
            </a:lvl1pPr>
            <a:lvl2pPr marL="735376" indent="-281869" defTabSz="689714">
              <a:spcBef>
                <a:spcPct val="30000"/>
              </a:spcBef>
              <a:defRPr kumimoji="1" sz="1200">
                <a:solidFill>
                  <a:schemeClr val="tx1"/>
                </a:solidFill>
                <a:latin typeface="Arial" pitchFamily="34" charset="0"/>
                <a:ea typeface="ＭＳ Ｐ明朝" pitchFamily="18" charset="-128"/>
              </a:defRPr>
            </a:lvl2pPr>
            <a:lvl3pPr marL="1132197" indent="-225179" defTabSz="689714">
              <a:spcBef>
                <a:spcPct val="30000"/>
              </a:spcBef>
              <a:defRPr kumimoji="1" sz="1200">
                <a:solidFill>
                  <a:schemeClr val="tx1"/>
                </a:solidFill>
                <a:latin typeface="Arial" pitchFamily="34" charset="0"/>
                <a:ea typeface="ＭＳ Ｐ明朝" pitchFamily="18" charset="-128"/>
              </a:defRPr>
            </a:lvl3pPr>
            <a:lvl4pPr marL="1585705" indent="-225179" defTabSz="689714">
              <a:spcBef>
                <a:spcPct val="30000"/>
              </a:spcBef>
              <a:defRPr kumimoji="1" sz="1200">
                <a:solidFill>
                  <a:schemeClr val="tx1"/>
                </a:solidFill>
                <a:latin typeface="Arial" pitchFamily="34" charset="0"/>
                <a:ea typeface="ＭＳ Ｐ明朝" pitchFamily="18" charset="-128"/>
              </a:defRPr>
            </a:lvl4pPr>
            <a:lvl5pPr marL="2039213" indent="-225179" defTabSz="689714">
              <a:spcBef>
                <a:spcPct val="30000"/>
              </a:spcBef>
              <a:defRPr kumimoji="1" sz="1200">
                <a:solidFill>
                  <a:schemeClr val="tx1"/>
                </a:solidFill>
                <a:latin typeface="Arial" pitchFamily="34" charset="0"/>
                <a:ea typeface="ＭＳ Ｐ明朝" pitchFamily="18" charset="-128"/>
              </a:defRPr>
            </a:lvl5pPr>
            <a:lvl6pPr marL="2492721" indent="-225179" defTabSz="689714"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46230" indent="-225179" defTabSz="689714"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399737" indent="-225179" defTabSz="689714"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53244" indent="-225179" defTabSz="689714"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fld id="{9D6ECBA7-2432-4FBC-B3A2-C7AAD5BC1E38}" type="slidenum">
              <a:rPr lang="en-US" altLang="ja-JP">
                <a:ea typeface="ＭＳ Ｐゴシック" pitchFamily="50" charset="-128"/>
              </a:rPr>
              <a:pPr/>
              <a:t>1</a:t>
            </a:fld>
            <a:endParaRPr lang="en-US" altLang="ja-JP">
              <a:ea typeface="ＭＳ Ｐゴシック" pitchFamily="50" charset="-128"/>
            </a:endParaRPr>
          </a:p>
        </p:txBody>
      </p:sp>
    </p:spTree>
    <p:extLst>
      <p:ext uri="{BB962C8B-B14F-4D97-AF65-F5344CB8AC3E}">
        <p14:creationId xmlns:p14="http://schemas.microsoft.com/office/powerpoint/2010/main" val="850802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スライド イメージ プレースホルダ 1"/>
          <p:cNvSpPr>
            <a:spLocks noGrp="1" noRot="1" noChangeAspect="1" noTextEdit="1"/>
          </p:cNvSpPr>
          <p:nvPr>
            <p:ph type="sldImg"/>
          </p:nvPr>
        </p:nvSpPr>
        <p:spPr>
          <a:ln/>
        </p:spPr>
      </p:sp>
      <p:sp>
        <p:nvSpPr>
          <p:cNvPr id="1781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altLang="ja-JP" dirty="0">
              <a:latin typeface="Arial" pitchFamily="34" charset="0"/>
            </a:endParaRPr>
          </a:p>
        </p:txBody>
      </p:sp>
      <p:sp>
        <p:nvSpPr>
          <p:cNvPr id="178180" name="スライド番号プレースホルダ 3"/>
          <p:cNvSpPr>
            <a:spLocks noGrp="1"/>
          </p:cNvSpPr>
          <p:nvPr>
            <p:ph type="sldNum" sz="quarter" idx="5"/>
          </p:nvPr>
        </p:nvSpPr>
        <p:spPr bwMode="auto">
          <a:xfrm>
            <a:off x="3817779" y="9370876"/>
            <a:ext cx="2916419" cy="4938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9714">
              <a:spcBef>
                <a:spcPct val="30000"/>
              </a:spcBef>
              <a:defRPr kumimoji="1" sz="1200">
                <a:solidFill>
                  <a:schemeClr val="tx1"/>
                </a:solidFill>
                <a:latin typeface="Arial" pitchFamily="34" charset="0"/>
                <a:ea typeface="ＭＳ Ｐ明朝" pitchFamily="18" charset="-128"/>
              </a:defRPr>
            </a:lvl1pPr>
            <a:lvl2pPr marL="735376" indent="-281869" defTabSz="689714">
              <a:spcBef>
                <a:spcPct val="30000"/>
              </a:spcBef>
              <a:defRPr kumimoji="1" sz="1200">
                <a:solidFill>
                  <a:schemeClr val="tx1"/>
                </a:solidFill>
                <a:latin typeface="Arial" pitchFamily="34" charset="0"/>
                <a:ea typeface="ＭＳ Ｐ明朝" pitchFamily="18" charset="-128"/>
              </a:defRPr>
            </a:lvl2pPr>
            <a:lvl3pPr marL="1132197" indent="-225179" defTabSz="689714">
              <a:spcBef>
                <a:spcPct val="30000"/>
              </a:spcBef>
              <a:defRPr kumimoji="1" sz="1200">
                <a:solidFill>
                  <a:schemeClr val="tx1"/>
                </a:solidFill>
                <a:latin typeface="Arial" pitchFamily="34" charset="0"/>
                <a:ea typeface="ＭＳ Ｐ明朝" pitchFamily="18" charset="-128"/>
              </a:defRPr>
            </a:lvl3pPr>
            <a:lvl4pPr marL="1585705" indent="-225179" defTabSz="689714">
              <a:spcBef>
                <a:spcPct val="30000"/>
              </a:spcBef>
              <a:defRPr kumimoji="1" sz="1200">
                <a:solidFill>
                  <a:schemeClr val="tx1"/>
                </a:solidFill>
                <a:latin typeface="Arial" pitchFamily="34" charset="0"/>
                <a:ea typeface="ＭＳ Ｐ明朝" pitchFamily="18" charset="-128"/>
              </a:defRPr>
            </a:lvl4pPr>
            <a:lvl5pPr marL="2039213" indent="-225179" defTabSz="689714">
              <a:spcBef>
                <a:spcPct val="30000"/>
              </a:spcBef>
              <a:defRPr kumimoji="1" sz="1200">
                <a:solidFill>
                  <a:schemeClr val="tx1"/>
                </a:solidFill>
                <a:latin typeface="Arial" pitchFamily="34" charset="0"/>
                <a:ea typeface="ＭＳ Ｐ明朝" pitchFamily="18" charset="-128"/>
              </a:defRPr>
            </a:lvl5pPr>
            <a:lvl6pPr marL="2492721" indent="-225179" defTabSz="689714"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46230" indent="-225179" defTabSz="689714"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399737" indent="-225179" defTabSz="689714"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53244" indent="-225179" defTabSz="689714"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fld id="{9D6ECBA7-2432-4FBC-B3A2-C7AAD5BC1E38}" type="slidenum">
              <a:rPr lang="en-US" altLang="ja-JP">
                <a:ea typeface="ＭＳ Ｐゴシック" pitchFamily="50" charset="-128"/>
              </a:rPr>
              <a:pPr/>
              <a:t>2</a:t>
            </a:fld>
            <a:endParaRPr lang="en-US" altLang="ja-JP">
              <a:ea typeface="ＭＳ Ｐゴシック" pitchFamily="50" charset="-128"/>
            </a:endParaRPr>
          </a:p>
        </p:txBody>
      </p:sp>
    </p:spTree>
    <p:extLst>
      <p:ext uri="{BB962C8B-B14F-4D97-AF65-F5344CB8AC3E}">
        <p14:creationId xmlns:p14="http://schemas.microsoft.com/office/powerpoint/2010/main" val="2096579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F227AB-FD50-4C30-91F6-A979CF165A7B}" type="slidenum">
              <a:rPr lang="ja-JP" altLang="en-US" smtClean="0"/>
              <a:pPr/>
              <a:t>3</a:t>
            </a:fld>
            <a:endParaRPr lang="ja-JP" altLang="en-US"/>
          </a:p>
        </p:txBody>
      </p:sp>
    </p:spTree>
    <p:extLst>
      <p:ext uri="{BB962C8B-B14F-4D97-AF65-F5344CB8AC3E}">
        <p14:creationId xmlns:p14="http://schemas.microsoft.com/office/powerpoint/2010/main" val="778391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F227AB-FD50-4C30-91F6-A979CF165A7B}" type="slidenum">
              <a:rPr lang="ja-JP" altLang="en-US" smtClean="0"/>
              <a:pPr/>
              <a:t>4</a:t>
            </a:fld>
            <a:endParaRPr lang="ja-JP" altLang="en-US"/>
          </a:p>
        </p:txBody>
      </p:sp>
    </p:spTree>
    <p:extLst>
      <p:ext uri="{BB962C8B-B14F-4D97-AF65-F5344CB8AC3E}">
        <p14:creationId xmlns:p14="http://schemas.microsoft.com/office/powerpoint/2010/main" val="4140378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F227AB-FD50-4C30-91F6-A979CF165A7B}" type="slidenum">
              <a:rPr lang="ja-JP" altLang="en-US" smtClean="0"/>
              <a:pPr/>
              <a:t>5</a:t>
            </a:fld>
            <a:endParaRPr lang="ja-JP" altLang="en-US"/>
          </a:p>
        </p:txBody>
      </p:sp>
    </p:spTree>
    <p:extLst>
      <p:ext uri="{BB962C8B-B14F-4D97-AF65-F5344CB8AC3E}">
        <p14:creationId xmlns:p14="http://schemas.microsoft.com/office/powerpoint/2010/main" val="650723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F227AB-FD50-4C30-91F6-A979CF165A7B}" type="slidenum">
              <a:rPr lang="ja-JP" altLang="en-US" smtClean="0"/>
              <a:pPr/>
              <a:t>6</a:t>
            </a:fld>
            <a:endParaRPr lang="ja-JP" altLang="en-US"/>
          </a:p>
        </p:txBody>
      </p:sp>
    </p:spTree>
    <p:extLst>
      <p:ext uri="{BB962C8B-B14F-4D97-AF65-F5344CB8AC3E}">
        <p14:creationId xmlns:p14="http://schemas.microsoft.com/office/powerpoint/2010/main" val="3038574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F227AB-FD50-4C30-91F6-A979CF165A7B}" type="slidenum">
              <a:rPr lang="ja-JP" altLang="en-US" smtClean="0"/>
              <a:pPr/>
              <a:t>7</a:t>
            </a:fld>
            <a:endParaRPr lang="ja-JP" altLang="en-US"/>
          </a:p>
        </p:txBody>
      </p:sp>
    </p:spTree>
    <p:extLst>
      <p:ext uri="{BB962C8B-B14F-4D97-AF65-F5344CB8AC3E}">
        <p14:creationId xmlns:p14="http://schemas.microsoft.com/office/powerpoint/2010/main" val="4211716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F227AB-FD50-4C30-91F6-A979CF165A7B}" type="slidenum">
              <a:rPr lang="ja-JP" altLang="en-US" smtClean="0"/>
              <a:pPr/>
              <a:t>8</a:t>
            </a:fld>
            <a:endParaRPr lang="ja-JP" altLang="en-US"/>
          </a:p>
        </p:txBody>
      </p:sp>
    </p:spTree>
    <p:extLst>
      <p:ext uri="{BB962C8B-B14F-4D97-AF65-F5344CB8AC3E}">
        <p14:creationId xmlns:p14="http://schemas.microsoft.com/office/powerpoint/2010/main" val="18677814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 Id="rId3" Target="../media/image4.wmf" Type="http://schemas.openxmlformats.org/officeDocument/2006/relationships/image"/></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0.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1.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2.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3.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4.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5.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6.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7.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8.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 Id="rId3" Target="../media/image4.wmf" Type="http://schemas.openxmlformats.org/officeDocument/2006/relationships/image"/></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2.png" Type="http://schemas.openxmlformats.org/officeDocument/2006/relationships/image"/><Relationship Id="rId3" Target="../media/image4.wmf" Type="http://schemas.openxmlformats.org/officeDocument/2006/relationships/image"/></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4.xml" Type="http://schemas.openxmlformats.org/officeDocument/2006/relationships/slideMaster"/><Relationship Id="rId2" Target="../media/image2.png" Type="http://schemas.openxmlformats.org/officeDocument/2006/relationships/image"/><Relationship Id="rId3" Target="../media/image4.wmf" Type="http://schemas.openxmlformats.org/officeDocument/2006/relationships/image"/></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2.png" Type="http://schemas.openxmlformats.org/officeDocument/2006/relationships/image"/><Relationship Id="rId3" Target="../media/image4.wmf" Type="http://schemas.openxmlformats.org/officeDocument/2006/relationships/image"/></Relationships>
</file>

<file path=ppt/slideLayouts/_rels/slideLayout5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7.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8.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9.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0.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61.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6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63.xml.rels><?xml version="1.0" encoding="UTF-8" standalone="yes"?><Relationships xmlns="http://schemas.openxmlformats.org/package/2006/relationships"><Relationship Id="rId1" Target="../slideMasters/slideMaster6.xml" Type="http://schemas.openxmlformats.org/officeDocument/2006/relationships/slideMaster"/><Relationship Id="rId2" Target="../media/image2.png" Type="http://schemas.openxmlformats.org/officeDocument/2006/relationships/image"/><Relationship Id="rId3" Target="../media/image4.wmf" Type="http://schemas.openxmlformats.org/officeDocument/2006/relationships/image"/></Relationships>
</file>

<file path=ppt/slideLayouts/_rels/slideLayout64.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5.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6.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7.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8.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9.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0.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71.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72.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73.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74.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75.xml.rels><?xml version="1.0" encoding="UTF-8" standalone="yes"?><Relationships xmlns="http://schemas.openxmlformats.org/package/2006/relationships"><Relationship Id="rId1" Target="../slideMasters/slideMaster7.xml" Type="http://schemas.openxmlformats.org/officeDocument/2006/relationships/slideMaster"/><Relationship Id="rId2" Target="../media/image2.png" Type="http://schemas.openxmlformats.org/officeDocument/2006/relationships/image"/><Relationship Id="rId3" Target="../media/image4.wmf" Type="http://schemas.openxmlformats.org/officeDocument/2006/relationships/image"/></Relationships>
</file>

<file path=ppt/slideLayouts/_rels/slideLayout76.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7.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8.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0.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81.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82.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83.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84.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85.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86.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87.xml.rels><?xml version="1.0" encoding="UTF-8" standalone="yes"?><Relationships xmlns="http://schemas.openxmlformats.org/package/2006/relationships"><Relationship Id="rId1" Target="../slideMasters/slideMaster8.xml" Type="http://schemas.openxmlformats.org/officeDocument/2006/relationships/slideMaster"/><Relationship Id="rId2" Target="../media/image2.png" Type="http://schemas.openxmlformats.org/officeDocument/2006/relationships/image"/><Relationship Id="rId3" Target="../media/image4.wmf" Type="http://schemas.openxmlformats.org/officeDocument/2006/relationships/image"/></Relationships>
</file>

<file path=ppt/slideLayouts/_rels/slideLayout88.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9.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0.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1.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2.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3.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4.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5.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6.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7.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8.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2.png" Type="http://schemas.openxmlformats.org/officeDocument/2006/relationships/image"/><Relationship Id="rId3" Target="../media/image4.wmf" Type="http://schemas.openxmlformats.org/officeDocument/2006/relationships/image"/></Relationships>
</file>

<file path=ppt/slideLayouts/_rels/slideLayout99.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p:nvPicPr>
        <p:blipFill>
          <a:blip r:embed="rId2">
            <a:extLst>
              <a:ext uri="{28A0092B-C50C-407E-A947-70E740481C1C}">
                <a14:useLocalDpi xmlns:a14="http://schemas.microsoft.com/office/drawing/2010/main" val="0"/>
              </a:ext>
            </a:extLst>
          </a:blip>
          <a:srcRect t="62230"/>
          <a:stretch>
            <a:fillRect/>
          </a:stretch>
        </p:blipFill>
        <p:spPr bwMode="auto">
          <a:xfrm>
            <a:off x="0" y="6524625"/>
            <a:ext cx="9906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1833563" y="3284538"/>
            <a:ext cx="8072437"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Arial" panose="020B0604020202020204" pitchFamily="34" charset="0"/>
                <a:ea typeface="HG丸ｺﾞｼｯｸM-PRO" panose="020F0600000000000000" pitchFamily="50" charset="-128"/>
              </a:defRPr>
            </a:lvl1pPr>
            <a:lvl2pPr marL="742950" indent="-285750">
              <a:defRPr kumimoji="1" sz="2400">
                <a:solidFill>
                  <a:schemeClr val="tx1"/>
                </a:solidFill>
                <a:latin typeface="Arial" panose="020B0604020202020204" pitchFamily="34" charset="0"/>
                <a:ea typeface="HG丸ｺﾞｼｯｸM-PRO" panose="020F0600000000000000" pitchFamily="50" charset="-128"/>
              </a:defRPr>
            </a:lvl2pPr>
            <a:lvl3pPr marL="1143000" indent="-228600">
              <a:defRPr kumimoji="1" sz="2400">
                <a:solidFill>
                  <a:schemeClr val="tx1"/>
                </a:solidFill>
                <a:latin typeface="Arial" panose="020B0604020202020204" pitchFamily="34" charset="0"/>
                <a:ea typeface="HG丸ｺﾞｼｯｸM-PRO" panose="020F0600000000000000" pitchFamily="50" charset="-128"/>
              </a:defRPr>
            </a:lvl3pPr>
            <a:lvl4pPr marL="1600200" indent="-228600">
              <a:defRPr kumimoji="1" sz="2400">
                <a:solidFill>
                  <a:schemeClr val="tx1"/>
                </a:solidFill>
                <a:latin typeface="Arial" panose="020B0604020202020204" pitchFamily="34" charset="0"/>
                <a:ea typeface="HG丸ｺﾞｼｯｸM-PRO" panose="020F0600000000000000" pitchFamily="50" charset="-128"/>
              </a:defRPr>
            </a:lvl4pPr>
            <a:lvl5pPr marL="2057400" indent="-228600">
              <a:defRPr kumimoji="1" sz="2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sz="1800">
              <a:solidFill>
                <a:srgbClr val="000000"/>
              </a:solidFill>
              <a:ea typeface="ＭＳ Ｐゴシック" panose="020B0600070205080204" pitchFamily="50" charset="-128"/>
            </a:endParaRPr>
          </a:p>
        </p:txBody>
      </p:sp>
      <p:pic>
        <p:nvPicPr>
          <p:cNvPr id="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51550"/>
            <a:ext cx="23018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p:nvSpPr>
        <p:spPr bwMode="auto">
          <a:xfrm>
            <a:off x="0" y="6524625"/>
            <a:ext cx="36433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HG丸ｺﾞｼｯｸM-PRO" panose="020F0600000000000000" pitchFamily="50" charset="-128"/>
              </a:defRPr>
            </a:lvl1pPr>
            <a:lvl2pPr marL="742950" indent="-285750">
              <a:defRPr kumimoji="1" sz="2400">
                <a:solidFill>
                  <a:schemeClr val="tx1"/>
                </a:solidFill>
                <a:latin typeface="Arial" panose="020B0604020202020204" pitchFamily="34" charset="0"/>
                <a:ea typeface="HG丸ｺﾞｼｯｸM-PRO" panose="020F0600000000000000" pitchFamily="50" charset="-128"/>
              </a:defRPr>
            </a:lvl2pPr>
            <a:lvl3pPr marL="1143000" indent="-228600">
              <a:defRPr kumimoji="1" sz="2400">
                <a:solidFill>
                  <a:schemeClr val="tx1"/>
                </a:solidFill>
                <a:latin typeface="Arial" panose="020B0604020202020204" pitchFamily="34" charset="0"/>
                <a:ea typeface="HG丸ｺﾞｼｯｸM-PRO" panose="020F0600000000000000" pitchFamily="50" charset="-128"/>
              </a:defRPr>
            </a:lvl3pPr>
            <a:lvl4pPr marL="1600200" indent="-228600">
              <a:defRPr kumimoji="1" sz="2400">
                <a:solidFill>
                  <a:schemeClr val="tx1"/>
                </a:solidFill>
                <a:latin typeface="Arial" panose="020B0604020202020204" pitchFamily="34" charset="0"/>
                <a:ea typeface="HG丸ｺﾞｼｯｸM-PRO" panose="020F0600000000000000" pitchFamily="50" charset="-128"/>
              </a:defRPr>
            </a:lvl4pPr>
            <a:lvl5pPr marL="2057400" indent="-228600">
              <a:defRPr kumimoji="1" sz="2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9pPr>
          </a:lstStyle>
          <a:p>
            <a:pPr eaLnBrk="1" hangingPunct="1">
              <a:defRPr/>
            </a:pPr>
            <a:r>
              <a:rPr lang="en-US" altLang="ja-JP" sz="1200" i="1">
                <a:solidFill>
                  <a:srgbClr val="FFFFFF"/>
                </a:solidFill>
                <a:latin typeface="Times New Roman" panose="02020603050405020304" pitchFamily="18" charset="0"/>
                <a:ea typeface="ＭＳ Ｐゴシック" panose="020B0600070205080204" pitchFamily="50" charset="-128"/>
              </a:rPr>
              <a:t>Ministry of Land, Infrastructure, Transport and Tourism</a:t>
            </a:r>
          </a:p>
        </p:txBody>
      </p:sp>
      <p:sp>
        <p:nvSpPr>
          <p:cNvPr id="3074" name="Rectangle 2"/>
          <p:cNvSpPr>
            <a:spLocks noGrp="1" noChangeArrowheads="1"/>
          </p:cNvSpPr>
          <p:nvPr>
            <p:ph type="ctrTitle"/>
          </p:nvPr>
        </p:nvSpPr>
        <p:spPr>
          <a:xfrm>
            <a:off x="1754187" y="2133671"/>
            <a:ext cx="8151813" cy="1470025"/>
          </a:xfrm>
        </p:spPr>
        <p:txBody>
          <a:bodyPr/>
          <a:lstStyle>
            <a:lvl1pPr>
              <a:defRPr sz="4000"/>
            </a:lvl1pPr>
          </a:lstStyle>
          <a:p>
            <a:r>
              <a:rPr lang="ja-JP" altLang="en-US"/>
              <a:t>マスタ タイトルの書式設定</a:t>
            </a:r>
          </a:p>
        </p:txBody>
      </p:sp>
      <p:sp>
        <p:nvSpPr>
          <p:cNvPr id="3075"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8"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9"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10" name="Rectangle 6"/>
          <p:cNvSpPr>
            <a:spLocks noGrp="1" noChangeArrowheads="1"/>
          </p:cNvSpPr>
          <p:nvPr>
            <p:ph type="sldNum" sz="quarter" idx="12"/>
          </p:nvPr>
        </p:nvSpPr>
        <p:spPr>
          <a:xfrm>
            <a:off x="7099300" y="6245225"/>
            <a:ext cx="2311400" cy="476250"/>
          </a:xfrm>
        </p:spPr>
        <p:txBody>
          <a:bodyPr/>
          <a:lstStyle>
            <a:lvl1pPr eaLnBrk="0" hangingPunct="0">
              <a:defRPr>
                <a:solidFill>
                  <a:srgbClr val="898989"/>
                </a:solidFill>
              </a:defRPr>
            </a:lvl1pPr>
          </a:lstStyle>
          <a:p>
            <a:fld id="{2219C16A-D085-480A-A44B-1E5FFD6332DD}" type="slidenum">
              <a:rPr lang="ja-JP" altLang="en-US"/>
              <a:pPr/>
              <a:t>‹#›</a:t>
            </a:fld>
            <a:endParaRPr lang="ja-JP" altLang="en-US"/>
          </a:p>
        </p:txBody>
      </p:sp>
    </p:spTree>
    <p:extLst>
      <p:ext uri="{BB962C8B-B14F-4D97-AF65-F5344CB8AC3E}">
        <p14:creationId xmlns:p14="http://schemas.microsoft.com/office/powerpoint/2010/main" val="74338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5"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6"/>
          <p:cNvSpPr>
            <a:spLocks noGrp="1" noChangeArrowheads="1"/>
          </p:cNvSpPr>
          <p:nvPr>
            <p:ph type="sldNum" sz="quarter" idx="12"/>
          </p:nvPr>
        </p:nvSpPr>
        <p:spPr/>
        <p:txBody>
          <a:bodyPr/>
          <a:lstStyle>
            <a:lvl1pPr eaLnBrk="0" hangingPunct="0">
              <a:defRPr>
                <a:solidFill>
                  <a:srgbClr val="898989"/>
                </a:solidFill>
              </a:defRPr>
            </a:lvl1pPr>
          </a:lstStyle>
          <a:p>
            <a:fld id="{759D57BE-46CE-4270-9D45-4A17E89969A9}" type="slidenum">
              <a:rPr lang="ja-JP" altLang="en-US"/>
              <a:pPr/>
              <a:t>‹#›</a:t>
            </a:fld>
            <a:endParaRPr lang="ja-JP" altLang="en-US"/>
          </a:p>
        </p:txBody>
      </p:sp>
    </p:spTree>
    <p:extLst>
      <p:ext uri="{BB962C8B-B14F-4D97-AF65-F5344CB8AC3E}">
        <p14:creationId xmlns:p14="http://schemas.microsoft.com/office/powerpoint/2010/main" val="134434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71"/>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5"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6"/>
          <p:cNvSpPr>
            <a:spLocks noGrp="1" noChangeArrowheads="1"/>
          </p:cNvSpPr>
          <p:nvPr>
            <p:ph type="sldNum" sz="quarter" idx="12"/>
          </p:nvPr>
        </p:nvSpPr>
        <p:spPr/>
        <p:txBody>
          <a:bodyPr/>
          <a:lstStyle>
            <a:lvl1pPr eaLnBrk="0" hangingPunct="0">
              <a:defRPr>
                <a:solidFill>
                  <a:srgbClr val="898989"/>
                </a:solidFill>
              </a:defRPr>
            </a:lvl1pPr>
          </a:lstStyle>
          <a:p>
            <a:fld id="{ABA513AF-C00D-44E2-8BA5-7D0E87F8A48D}" type="slidenum">
              <a:rPr lang="ja-JP" altLang="en-US"/>
              <a:pPr/>
              <a:t>‹#›</a:t>
            </a:fld>
            <a:endParaRPr lang="ja-JP" altLang="en-US"/>
          </a:p>
        </p:txBody>
      </p:sp>
    </p:spTree>
    <p:extLst>
      <p:ext uri="{BB962C8B-B14F-4D97-AF65-F5344CB8AC3E}">
        <p14:creationId xmlns:p14="http://schemas.microsoft.com/office/powerpoint/2010/main" val="66376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7" name="Rectangle 6"/>
          <p:cNvSpPr>
            <a:spLocks noGrp="1" noChangeArrowheads="1"/>
          </p:cNvSpPr>
          <p:nvPr>
            <p:ph type="sldNum" sz="quarter" idx="12"/>
          </p:nvPr>
        </p:nvSpPr>
        <p:spPr/>
        <p:txBody>
          <a:bodyPr/>
          <a:lstStyle>
            <a:lvl1pPr eaLnBrk="0" hangingPunct="0">
              <a:defRPr>
                <a:solidFill>
                  <a:srgbClr val="898989"/>
                </a:solidFill>
              </a:defRPr>
            </a:lvl1pPr>
          </a:lstStyle>
          <a:p>
            <a:fld id="{3D635669-4F04-43A2-9275-75684CF5CE5E}" type="slidenum">
              <a:rPr lang="ja-JP" altLang="en-US"/>
              <a:pPr/>
              <a:t>‹#›</a:t>
            </a:fld>
            <a:endParaRPr lang="ja-JP" altLang="en-US"/>
          </a:p>
        </p:txBody>
      </p:sp>
    </p:spTree>
    <p:extLst>
      <p:ext uri="{BB962C8B-B14F-4D97-AF65-F5344CB8AC3E}">
        <p14:creationId xmlns:p14="http://schemas.microsoft.com/office/powerpoint/2010/main" val="31031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8"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9" name="Rectangle 6"/>
          <p:cNvSpPr>
            <a:spLocks noGrp="1" noChangeArrowheads="1"/>
          </p:cNvSpPr>
          <p:nvPr>
            <p:ph type="sldNum" sz="quarter" idx="12"/>
          </p:nvPr>
        </p:nvSpPr>
        <p:spPr/>
        <p:txBody>
          <a:bodyPr/>
          <a:lstStyle>
            <a:lvl1pPr eaLnBrk="0" hangingPunct="0">
              <a:defRPr>
                <a:solidFill>
                  <a:srgbClr val="898989"/>
                </a:solidFill>
              </a:defRPr>
            </a:lvl1pPr>
          </a:lstStyle>
          <a:p>
            <a:fld id="{AF64337A-A576-412D-8196-90A5E0ACC9BC}" type="slidenum">
              <a:rPr lang="ja-JP" altLang="en-US"/>
              <a:pPr/>
              <a:t>‹#›</a:t>
            </a:fld>
            <a:endParaRPr lang="ja-JP" altLang="en-US"/>
          </a:p>
        </p:txBody>
      </p:sp>
    </p:spTree>
    <p:extLst>
      <p:ext uri="{BB962C8B-B14F-4D97-AF65-F5344CB8AC3E}">
        <p14:creationId xmlns:p14="http://schemas.microsoft.com/office/powerpoint/2010/main" val="42506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4"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5" name="Rectangle 6"/>
          <p:cNvSpPr>
            <a:spLocks noGrp="1" noChangeArrowheads="1"/>
          </p:cNvSpPr>
          <p:nvPr>
            <p:ph type="sldNum" sz="quarter" idx="12"/>
          </p:nvPr>
        </p:nvSpPr>
        <p:spPr/>
        <p:txBody>
          <a:bodyPr/>
          <a:lstStyle>
            <a:lvl1pPr eaLnBrk="0" hangingPunct="0">
              <a:defRPr>
                <a:solidFill>
                  <a:srgbClr val="898989"/>
                </a:solidFill>
              </a:defRPr>
            </a:lvl1pPr>
          </a:lstStyle>
          <a:p>
            <a:fld id="{D888E966-5B67-493D-B29B-0444F147B282}" type="slidenum">
              <a:rPr lang="ja-JP" altLang="en-US"/>
              <a:pPr/>
              <a:t>‹#›</a:t>
            </a:fld>
            <a:endParaRPr lang="ja-JP" altLang="en-US"/>
          </a:p>
        </p:txBody>
      </p:sp>
    </p:spTree>
    <p:extLst>
      <p:ext uri="{BB962C8B-B14F-4D97-AF65-F5344CB8AC3E}">
        <p14:creationId xmlns:p14="http://schemas.microsoft.com/office/powerpoint/2010/main" val="113299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3"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4" name="Rectangle 6"/>
          <p:cNvSpPr>
            <a:spLocks noGrp="1" noChangeArrowheads="1"/>
          </p:cNvSpPr>
          <p:nvPr>
            <p:ph type="sldNum" sz="quarter" idx="12"/>
          </p:nvPr>
        </p:nvSpPr>
        <p:spPr/>
        <p:txBody>
          <a:bodyPr/>
          <a:lstStyle>
            <a:lvl1pPr eaLnBrk="0" hangingPunct="0">
              <a:defRPr>
                <a:solidFill>
                  <a:srgbClr val="898989"/>
                </a:solidFill>
              </a:defRPr>
            </a:lvl1pPr>
          </a:lstStyle>
          <a:p>
            <a:fld id="{870655AD-5F4C-40FB-B752-B566DCE5D6C1}" type="slidenum">
              <a:rPr lang="ja-JP" altLang="en-US"/>
              <a:pPr/>
              <a:t>‹#›</a:t>
            </a:fld>
            <a:endParaRPr lang="ja-JP" altLang="en-US"/>
          </a:p>
        </p:txBody>
      </p:sp>
    </p:spTree>
    <p:extLst>
      <p:ext uri="{BB962C8B-B14F-4D97-AF65-F5344CB8AC3E}">
        <p14:creationId xmlns:p14="http://schemas.microsoft.com/office/powerpoint/2010/main" val="3848552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2"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7" name="Rectangle 6"/>
          <p:cNvSpPr>
            <a:spLocks noGrp="1" noChangeArrowheads="1"/>
          </p:cNvSpPr>
          <p:nvPr>
            <p:ph type="sldNum" sz="quarter" idx="12"/>
          </p:nvPr>
        </p:nvSpPr>
        <p:spPr/>
        <p:txBody>
          <a:bodyPr/>
          <a:lstStyle>
            <a:lvl1pPr eaLnBrk="0" hangingPunct="0">
              <a:defRPr>
                <a:solidFill>
                  <a:srgbClr val="898989"/>
                </a:solidFill>
              </a:defRPr>
            </a:lvl1pPr>
          </a:lstStyle>
          <a:p>
            <a:fld id="{66C6E335-061D-4BC1-A95B-BAD078D9C32C}" type="slidenum">
              <a:rPr lang="ja-JP" altLang="en-US"/>
              <a:pPr/>
              <a:t>‹#›</a:t>
            </a:fld>
            <a:endParaRPr lang="ja-JP" altLang="en-US"/>
          </a:p>
        </p:txBody>
      </p:sp>
    </p:spTree>
    <p:extLst>
      <p:ext uri="{BB962C8B-B14F-4D97-AF65-F5344CB8AC3E}">
        <p14:creationId xmlns:p14="http://schemas.microsoft.com/office/powerpoint/2010/main" val="27625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7" name="Rectangle 6"/>
          <p:cNvSpPr>
            <a:spLocks noGrp="1" noChangeArrowheads="1"/>
          </p:cNvSpPr>
          <p:nvPr>
            <p:ph type="sldNum" sz="quarter" idx="12"/>
          </p:nvPr>
        </p:nvSpPr>
        <p:spPr/>
        <p:txBody>
          <a:bodyPr/>
          <a:lstStyle>
            <a:lvl1pPr eaLnBrk="0" hangingPunct="0">
              <a:defRPr>
                <a:solidFill>
                  <a:srgbClr val="898989"/>
                </a:solidFill>
              </a:defRPr>
            </a:lvl1pPr>
          </a:lstStyle>
          <a:p>
            <a:fld id="{B3A0BD43-7835-4281-A55D-9AB9AC6BAFA5}" type="slidenum">
              <a:rPr lang="ja-JP" altLang="en-US"/>
              <a:pPr/>
              <a:t>‹#›</a:t>
            </a:fld>
            <a:endParaRPr lang="ja-JP" altLang="en-US"/>
          </a:p>
        </p:txBody>
      </p:sp>
    </p:spTree>
    <p:extLst>
      <p:ext uri="{BB962C8B-B14F-4D97-AF65-F5344CB8AC3E}">
        <p14:creationId xmlns:p14="http://schemas.microsoft.com/office/powerpoint/2010/main" val="4565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5"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6"/>
          <p:cNvSpPr>
            <a:spLocks noGrp="1" noChangeArrowheads="1"/>
          </p:cNvSpPr>
          <p:nvPr>
            <p:ph type="sldNum" sz="quarter" idx="12"/>
          </p:nvPr>
        </p:nvSpPr>
        <p:spPr/>
        <p:txBody>
          <a:bodyPr/>
          <a:lstStyle>
            <a:lvl1pPr eaLnBrk="0" hangingPunct="0">
              <a:defRPr>
                <a:solidFill>
                  <a:srgbClr val="898989"/>
                </a:solidFill>
              </a:defRPr>
            </a:lvl1pPr>
          </a:lstStyle>
          <a:p>
            <a:fld id="{3E85B85C-16E4-43C8-BB19-37BD690E156B}" type="slidenum">
              <a:rPr lang="ja-JP" altLang="en-US"/>
              <a:pPr/>
              <a:t>‹#›</a:t>
            </a:fld>
            <a:endParaRPr lang="ja-JP" altLang="en-US"/>
          </a:p>
        </p:txBody>
      </p:sp>
    </p:spTree>
    <p:extLst>
      <p:ext uri="{BB962C8B-B14F-4D97-AF65-F5344CB8AC3E}">
        <p14:creationId xmlns:p14="http://schemas.microsoft.com/office/powerpoint/2010/main" val="269515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10"/>
            <a:ext cx="2352675"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0" y="10"/>
            <a:ext cx="689292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5"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6"/>
          <p:cNvSpPr>
            <a:spLocks noGrp="1" noChangeArrowheads="1"/>
          </p:cNvSpPr>
          <p:nvPr>
            <p:ph type="sldNum" sz="quarter" idx="12"/>
          </p:nvPr>
        </p:nvSpPr>
        <p:spPr/>
        <p:txBody>
          <a:bodyPr/>
          <a:lstStyle>
            <a:lvl1pPr eaLnBrk="0" hangingPunct="0">
              <a:defRPr>
                <a:solidFill>
                  <a:srgbClr val="898989"/>
                </a:solidFill>
              </a:defRPr>
            </a:lvl1pPr>
          </a:lstStyle>
          <a:p>
            <a:fld id="{BF2A642F-B08F-473A-9AE6-42BB96D09A19}" type="slidenum">
              <a:rPr lang="ja-JP" altLang="en-US"/>
              <a:pPr/>
              <a:t>‹#›</a:t>
            </a:fld>
            <a:endParaRPr lang="ja-JP" altLang="en-US"/>
          </a:p>
        </p:txBody>
      </p:sp>
    </p:spTree>
    <p:extLst>
      <p:ext uri="{BB962C8B-B14F-4D97-AF65-F5344CB8AC3E}">
        <p14:creationId xmlns:p14="http://schemas.microsoft.com/office/powerpoint/2010/main" val="227205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10"/>
            <a:ext cx="2352675"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0" y="10"/>
            <a:ext cx="689292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5"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6"/>
          <p:cNvSpPr>
            <a:spLocks noGrp="1" noChangeArrowheads="1"/>
          </p:cNvSpPr>
          <p:nvPr>
            <p:ph type="sldNum" sz="quarter" idx="12"/>
          </p:nvPr>
        </p:nvSpPr>
        <p:spPr/>
        <p:txBody>
          <a:bodyPr/>
          <a:lstStyle>
            <a:lvl1pPr eaLnBrk="0" hangingPunct="0">
              <a:defRPr>
                <a:solidFill>
                  <a:srgbClr val="898989"/>
                </a:solidFill>
              </a:defRPr>
            </a:lvl1pPr>
          </a:lstStyle>
          <a:p>
            <a:fld id="{8D8DA2BE-98F2-4E76-9675-AFD21B7833E3}" type="slidenum">
              <a:rPr lang="ja-JP" altLang="en-US"/>
              <a:pPr/>
              <a:t>‹#›</a:t>
            </a:fld>
            <a:endParaRPr lang="ja-JP" altLang="en-US"/>
          </a:p>
        </p:txBody>
      </p:sp>
    </p:spTree>
    <p:extLst>
      <p:ext uri="{BB962C8B-B14F-4D97-AF65-F5344CB8AC3E}">
        <p14:creationId xmlns:p14="http://schemas.microsoft.com/office/powerpoint/2010/main" val="218308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マスタ タイトルの書式設定</a:t>
            </a:r>
          </a:p>
        </p:txBody>
      </p:sp>
      <p:sp>
        <p:nvSpPr>
          <p:cNvPr id="3" name="日付プレースホルダ 6"/>
          <p:cNvSpPr>
            <a:spLocks noGrp="1"/>
          </p:cNvSpPr>
          <p:nvPr>
            <p:ph type="dt" sz="half" idx="10"/>
          </p:nvPr>
        </p:nvSpPr>
        <p:spPr/>
        <p:txBody>
          <a:bodyPr/>
          <a:lstStyle>
            <a:lvl1pPr eaLnBrk="0" hangingPunct="0">
              <a:defRPr>
                <a:solidFill>
                  <a:prstClr val="black"/>
                </a:solidFill>
                <a:latin typeface="Arial" panose="020B0604020202020204" pitchFamily="34" charset="0"/>
              </a:defRPr>
            </a:lvl1pPr>
          </a:lstStyle>
          <a:p>
            <a:pPr>
              <a:defRPr/>
            </a:pPr>
            <a:endParaRPr lang="en-US" altLang="ja-JP"/>
          </a:p>
        </p:txBody>
      </p:sp>
      <p:sp>
        <p:nvSpPr>
          <p:cNvPr id="4" name="スライド番号プレースホルダ 7"/>
          <p:cNvSpPr>
            <a:spLocks noGrp="1"/>
          </p:cNvSpPr>
          <p:nvPr>
            <p:ph type="sldNum" sz="quarter" idx="11"/>
          </p:nvPr>
        </p:nvSpPr>
        <p:spPr/>
        <p:txBody>
          <a:bodyPr/>
          <a:lstStyle>
            <a:lvl1pPr eaLnBrk="0" hangingPunct="0">
              <a:defRPr/>
            </a:lvl1pPr>
          </a:lstStyle>
          <a:p>
            <a:fld id="{3F4E8B39-FDBB-42C7-82A6-504DCC2B9410}" type="slidenum">
              <a:rPr lang="en-US" altLang="ja-JP"/>
              <a:pPr/>
              <a:t>‹#›</a:t>
            </a:fld>
            <a:endParaRPr lang="en-US" altLang="ja-JP"/>
          </a:p>
        </p:txBody>
      </p:sp>
      <p:sp>
        <p:nvSpPr>
          <p:cNvPr id="5" name="フッター プレースホルダ 8"/>
          <p:cNvSpPr>
            <a:spLocks noGrp="1"/>
          </p:cNvSpPr>
          <p:nvPr>
            <p:ph type="ftr" sz="quarter" idx="12"/>
          </p:nvPr>
        </p:nvSpPr>
        <p:spPr/>
        <p:txBody>
          <a:bodyPr/>
          <a:lstStyle>
            <a:lvl1pPr eaLnBrk="0" hangingPunct="0">
              <a:defRPr>
                <a:solidFill>
                  <a:prstClr val="black"/>
                </a:solidFill>
                <a:latin typeface="Arial" panose="020B0604020202020204" pitchFamily="34" charset="0"/>
              </a:defRPr>
            </a:lvl1pPr>
          </a:lstStyle>
          <a:p>
            <a:pPr>
              <a:defRPr/>
            </a:pPr>
            <a:endParaRPr lang="en-US" altLang="ja-JP"/>
          </a:p>
        </p:txBody>
      </p:sp>
    </p:spTree>
    <p:extLst>
      <p:ext uri="{BB962C8B-B14F-4D97-AF65-F5344CB8AC3E}">
        <p14:creationId xmlns:p14="http://schemas.microsoft.com/office/powerpoint/2010/main" val="295974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標準スライド">
    <p:spTree>
      <p:nvGrpSpPr>
        <p:cNvPr id="1" name=""/>
        <p:cNvGrpSpPr/>
        <p:nvPr/>
      </p:nvGrpSpPr>
      <p:grpSpPr>
        <a:xfrm>
          <a:off x="0" y="0"/>
          <a:ext cx="0" cy="0"/>
          <a:chOff x="0" y="0"/>
          <a:chExt cx="0" cy="0"/>
        </a:xfrm>
      </p:grpSpPr>
      <p:sp>
        <p:nvSpPr>
          <p:cNvPr id="6" name="タイトル 1"/>
          <p:cNvSpPr>
            <a:spLocks noGrp="1"/>
          </p:cNvSpPr>
          <p:nvPr>
            <p:ph type="title"/>
          </p:nvPr>
        </p:nvSpPr>
        <p:spPr>
          <a:xfrm>
            <a:off x="200474" y="215957"/>
            <a:ext cx="9505503" cy="407035"/>
          </a:xfrm>
        </p:spPr>
        <p:txBody>
          <a:bodyPr>
            <a:spAutoFit/>
          </a:bodyPr>
          <a:lstStyle>
            <a:lvl1pPr algn="l">
              <a:defRPr lang="ja-JP" altLang="en-US" sz="2045" b="1">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a:t>マスター タイトルの書式設定</a:t>
            </a:r>
            <a:endParaRPr lang="ja-JP" altLang="en-US" dirty="0"/>
          </a:p>
        </p:txBody>
      </p:sp>
      <p:sp>
        <p:nvSpPr>
          <p:cNvPr id="8" name="テキスト プレースホルダー 9"/>
          <p:cNvSpPr>
            <a:spLocks noGrp="1"/>
          </p:cNvSpPr>
          <p:nvPr>
            <p:ph type="body" sz="quarter" idx="13"/>
          </p:nvPr>
        </p:nvSpPr>
        <p:spPr>
          <a:xfrm>
            <a:off x="200794" y="6309325"/>
            <a:ext cx="9396722" cy="137602"/>
          </a:xfrm>
          <a:noFill/>
        </p:spPr>
        <p:txBody>
          <a:bodyPr lIns="0" tIns="0" rIns="0" bIns="0">
            <a:spAutoFit/>
          </a:bodyPr>
          <a:lstStyle>
            <a:lvl1pPr marL="0" indent="0">
              <a:spcBef>
                <a:spcPts val="0"/>
              </a:spcBef>
              <a:spcAft>
                <a:spcPts val="0"/>
              </a:spcAft>
              <a:buNone/>
              <a:defRPr sz="894">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a:t>マスター テキストの書式設定</a:t>
            </a:r>
          </a:p>
        </p:txBody>
      </p:sp>
      <p:sp>
        <p:nvSpPr>
          <p:cNvPr id="9" name="テキスト プレースホルダー 9"/>
          <p:cNvSpPr>
            <a:spLocks noGrp="1"/>
          </p:cNvSpPr>
          <p:nvPr>
            <p:ph type="body" sz="quarter" idx="14"/>
          </p:nvPr>
        </p:nvSpPr>
        <p:spPr>
          <a:xfrm>
            <a:off x="200796" y="3104968"/>
            <a:ext cx="1578958" cy="262251"/>
          </a:xfrm>
          <a:noFill/>
        </p:spPr>
        <p:txBody>
          <a:bodyPr wrap="none" lIns="0" tIns="0" rIns="0" bIns="0">
            <a:spAutoFit/>
          </a:bodyPr>
          <a:lstStyle>
            <a:lvl1pPr marL="0" indent="0">
              <a:spcBef>
                <a:spcPts val="0"/>
              </a:spcBef>
              <a:spcAft>
                <a:spcPts val="0"/>
              </a:spcAft>
              <a:buNone/>
              <a:defRPr sz="1704">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a:t>マスター テキストの書式設定</a:t>
            </a:r>
          </a:p>
        </p:txBody>
      </p:sp>
      <p:sp>
        <p:nvSpPr>
          <p:cNvPr id="10" name="テキスト プレースホルダー 9"/>
          <p:cNvSpPr>
            <a:spLocks noGrp="1"/>
          </p:cNvSpPr>
          <p:nvPr>
            <p:ph type="body" sz="quarter" idx="15"/>
          </p:nvPr>
        </p:nvSpPr>
        <p:spPr>
          <a:xfrm>
            <a:off x="200472" y="3769297"/>
            <a:ext cx="1101264" cy="183576"/>
          </a:xfrm>
          <a:noFill/>
        </p:spPr>
        <p:txBody>
          <a:bodyPr wrap="none" lIns="0" tIns="0" rIns="0" bIns="0">
            <a:spAutoFit/>
          </a:bodyPr>
          <a:lstStyle>
            <a:lvl1pPr marL="0" indent="0">
              <a:spcBef>
                <a:spcPts val="0"/>
              </a:spcBef>
              <a:spcAft>
                <a:spcPts val="0"/>
              </a:spcAft>
              <a:buNone/>
              <a:defRPr sz="1193">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a:t>マスター テキストの書式設定</a:t>
            </a:r>
          </a:p>
        </p:txBody>
      </p:sp>
      <p:sp>
        <p:nvSpPr>
          <p:cNvPr id="11" name="テキスト プレースホルダー 9"/>
          <p:cNvSpPr>
            <a:spLocks noGrp="1"/>
          </p:cNvSpPr>
          <p:nvPr>
            <p:ph type="body" sz="quarter" idx="16"/>
          </p:nvPr>
        </p:nvSpPr>
        <p:spPr>
          <a:xfrm>
            <a:off x="200472" y="4365109"/>
            <a:ext cx="942566" cy="137602"/>
          </a:xfrm>
          <a:noFill/>
        </p:spPr>
        <p:txBody>
          <a:bodyPr wrap="none" lIns="0" tIns="0" rIns="0" bIns="0">
            <a:spAutoFit/>
          </a:bodyPr>
          <a:lstStyle>
            <a:lvl1pPr marL="0" indent="0">
              <a:spcBef>
                <a:spcPts val="0"/>
              </a:spcBef>
              <a:spcAft>
                <a:spcPts val="0"/>
              </a:spcAft>
              <a:buNone/>
              <a:defRPr sz="894">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a:t>マスター テキストの書式設定</a:t>
            </a:r>
          </a:p>
        </p:txBody>
      </p:sp>
      <p:sp>
        <p:nvSpPr>
          <p:cNvPr id="12" name="テキスト プレースホルダー 11"/>
          <p:cNvSpPr>
            <a:spLocks noGrp="1"/>
          </p:cNvSpPr>
          <p:nvPr>
            <p:ph type="body" sz="quarter" idx="17"/>
          </p:nvPr>
        </p:nvSpPr>
        <p:spPr>
          <a:xfrm>
            <a:off x="200026" y="764708"/>
            <a:ext cx="9505950" cy="480361"/>
          </a:xfrm>
          <a:solidFill>
            <a:srgbClr val="99D6EC"/>
          </a:solidFill>
          <a:ln>
            <a:noFill/>
          </a:ln>
        </p:spPr>
        <p:txBody>
          <a:bodyPr lIns="216000" tIns="108000" rIns="216000" bIns="108000" rtlCol="0">
            <a:spAutoFit/>
          </a:bodyPr>
          <a:lstStyle>
            <a:lvl1pPr>
              <a:defRPr lang="ja-JP" altLang="en-US" sz="1704" dirty="0">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a:t>マスター テキストの書式設定</a:t>
            </a:r>
          </a:p>
        </p:txBody>
      </p:sp>
      <p:sp>
        <p:nvSpPr>
          <p:cNvPr id="13" name="日付プレースホルダー 2"/>
          <p:cNvSpPr>
            <a:spLocks noGrp="1"/>
          </p:cNvSpPr>
          <p:nvPr>
            <p:ph type="dt" sz="half" idx="18"/>
          </p:nvPr>
        </p:nvSpPr>
        <p:spPr/>
        <p:txBody>
          <a:bodyPr/>
          <a:lstStyle>
            <a:lvl1pPr eaLnBrk="0" hangingPunct="0">
              <a:defRPr>
                <a:solidFill>
                  <a:prstClr val="black">
                    <a:tint val="75000"/>
                  </a:prstClr>
                </a:solidFill>
                <a:latin typeface="Arial" panose="020B0604020202020204" pitchFamily="34" charset="0"/>
              </a:defRPr>
            </a:lvl1pPr>
          </a:lstStyle>
          <a:p>
            <a:pPr>
              <a:defRPr/>
            </a:pPr>
            <a:endParaRPr lang="ja-JP" altLang="en-US"/>
          </a:p>
        </p:txBody>
      </p:sp>
      <p:sp>
        <p:nvSpPr>
          <p:cNvPr id="14" name="フッター プレースホルダー 3"/>
          <p:cNvSpPr>
            <a:spLocks noGrp="1"/>
          </p:cNvSpPr>
          <p:nvPr>
            <p:ph type="ftr" sz="quarter" idx="19"/>
          </p:nvPr>
        </p:nvSpPr>
        <p:spPr/>
        <p:txBody>
          <a:bodyPr/>
          <a:lstStyle>
            <a:lvl1pPr eaLnBrk="0" hangingPunct="0">
              <a:defRPr>
                <a:solidFill>
                  <a:prstClr val="black">
                    <a:tint val="75000"/>
                  </a:prstClr>
                </a:solidFill>
                <a:latin typeface="Arial" panose="020B0604020202020204" pitchFamily="34" charset="0"/>
              </a:defRPr>
            </a:lvl1pPr>
          </a:lstStyle>
          <a:p>
            <a:pPr>
              <a:defRPr/>
            </a:pPr>
            <a:endParaRPr lang="ja-JP" altLang="en-US"/>
          </a:p>
        </p:txBody>
      </p:sp>
      <p:sp>
        <p:nvSpPr>
          <p:cNvPr id="15" name="スライド番号プレースホルダー 4"/>
          <p:cNvSpPr>
            <a:spLocks noGrp="1"/>
          </p:cNvSpPr>
          <p:nvPr>
            <p:ph type="sldNum" sz="quarter" idx="20"/>
          </p:nvPr>
        </p:nvSpPr>
        <p:spPr/>
        <p:txBody>
          <a:bodyPr/>
          <a:lstStyle>
            <a:lvl1pPr eaLnBrk="0" hangingPunct="0">
              <a:defRPr>
                <a:solidFill>
                  <a:srgbClr val="898989"/>
                </a:solidFill>
              </a:defRPr>
            </a:lvl1pPr>
          </a:lstStyle>
          <a:p>
            <a:fld id="{B21EA17D-D233-4D9A-9B3C-0C9EFFD803B0}" type="slidenum">
              <a:rPr lang="ja-JP" altLang="en-US"/>
              <a:pPr/>
              <a:t>‹#›</a:t>
            </a:fld>
            <a:endParaRPr lang="ja-JP" altLang="en-US"/>
          </a:p>
        </p:txBody>
      </p:sp>
    </p:spTree>
    <p:extLst>
      <p:ext uri="{BB962C8B-B14F-4D97-AF65-F5344CB8AC3E}">
        <p14:creationId xmlns:p14="http://schemas.microsoft.com/office/powerpoint/2010/main" val="59213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17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標準スライド">
    <p:spTree>
      <p:nvGrpSpPr>
        <p:cNvPr id="1" name=""/>
        <p:cNvGrpSpPr/>
        <p:nvPr/>
      </p:nvGrpSpPr>
      <p:grpSpPr>
        <a:xfrm>
          <a:off x="0" y="0"/>
          <a:ext cx="0" cy="0"/>
          <a:chOff x="0" y="0"/>
          <a:chExt cx="0" cy="0"/>
        </a:xfrm>
      </p:grpSpPr>
      <p:sp>
        <p:nvSpPr>
          <p:cNvPr id="6" name="タイトル 1"/>
          <p:cNvSpPr>
            <a:spLocks noGrp="1"/>
          </p:cNvSpPr>
          <p:nvPr>
            <p:ph type="title"/>
          </p:nvPr>
        </p:nvSpPr>
        <p:spPr>
          <a:xfrm>
            <a:off x="200474" y="215957"/>
            <a:ext cx="9505503" cy="407035"/>
          </a:xfrm>
        </p:spPr>
        <p:txBody>
          <a:bodyPr>
            <a:spAutoFit/>
          </a:bodyPr>
          <a:lstStyle>
            <a:lvl1pPr algn="l">
              <a:defRPr lang="ja-JP" altLang="en-US" sz="2045" b="1">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a:t>マスター タイトルの書式設定</a:t>
            </a:r>
            <a:endParaRPr lang="ja-JP" altLang="en-US" dirty="0"/>
          </a:p>
        </p:txBody>
      </p:sp>
      <p:sp>
        <p:nvSpPr>
          <p:cNvPr id="8" name="テキスト プレースホルダー 9"/>
          <p:cNvSpPr>
            <a:spLocks noGrp="1"/>
          </p:cNvSpPr>
          <p:nvPr>
            <p:ph type="body" sz="quarter" idx="13"/>
          </p:nvPr>
        </p:nvSpPr>
        <p:spPr>
          <a:xfrm>
            <a:off x="200794" y="6309325"/>
            <a:ext cx="9396722" cy="137602"/>
          </a:xfrm>
          <a:noFill/>
        </p:spPr>
        <p:txBody>
          <a:bodyPr lIns="0" tIns="0" rIns="0" bIns="0">
            <a:spAutoFit/>
          </a:bodyPr>
          <a:lstStyle>
            <a:lvl1pPr marL="0" indent="0">
              <a:spcBef>
                <a:spcPts val="0"/>
              </a:spcBef>
              <a:spcAft>
                <a:spcPts val="0"/>
              </a:spcAft>
              <a:buNone/>
              <a:defRPr sz="894">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a:t>マスター テキストの書式設定</a:t>
            </a:r>
          </a:p>
        </p:txBody>
      </p:sp>
      <p:sp>
        <p:nvSpPr>
          <p:cNvPr id="9" name="テキスト プレースホルダー 9"/>
          <p:cNvSpPr>
            <a:spLocks noGrp="1"/>
          </p:cNvSpPr>
          <p:nvPr>
            <p:ph type="body" sz="quarter" idx="14"/>
          </p:nvPr>
        </p:nvSpPr>
        <p:spPr>
          <a:xfrm>
            <a:off x="200796" y="3104968"/>
            <a:ext cx="1578958" cy="262251"/>
          </a:xfrm>
          <a:noFill/>
        </p:spPr>
        <p:txBody>
          <a:bodyPr wrap="none" lIns="0" tIns="0" rIns="0" bIns="0">
            <a:spAutoFit/>
          </a:bodyPr>
          <a:lstStyle>
            <a:lvl1pPr marL="0" indent="0">
              <a:spcBef>
                <a:spcPts val="0"/>
              </a:spcBef>
              <a:spcAft>
                <a:spcPts val="0"/>
              </a:spcAft>
              <a:buNone/>
              <a:defRPr sz="1704">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a:t>マスター テキストの書式設定</a:t>
            </a:r>
          </a:p>
        </p:txBody>
      </p:sp>
      <p:sp>
        <p:nvSpPr>
          <p:cNvPr id="10" name="テキスト プレースホルダー 9"/>
          <p:cNvSpPr>
            <a:spLocks noGrp="1"/>
          </p:cNvSpPr>
          <p:nvPr>
            <p:ph type="body" sz="quarter" idx="15"/>
          </p:nvPr>
        </p:nvSpPr>
        <p:spPr>
          <a:xfrm>
            <a:off x="200472" y="3769297"/>
            <a:ext cx="1101264" cy="183576"/>
          </a:xfrm>
          <a:noFill/>
        </p:spPr>
        <p:txBody>
          <a:bodyPr wrap="none" lIns="0" tIns="0" rIns="0" bIns="0">
            <a:spAutoFit/>
          </a:bodyPr>
          <a:lstStyle>
            <a:lvl1pPr marL="0" indent="0">
              <a:spcBef>
                <a:spcPts val="0"/>
              </a:spcBef>
              <a:spcAft>
                <a:spcPts val="0"/>
              </a:spcAft>
              <a:buNone/>
              <a:defRPr sz="1193">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a:t>マスター テキストの書式設定</a:t>
            </a:r>
          </a:p>
        </p:txBody>
      </p:sp>
      <p:sp>
        <p:nvSpPr>
          <p:cNvPr id="11" name="テキスト プレースホルダー 9"/>
          <p:cNvSpPr>
            <a:spLocks noGrp="1"/>
          </p:cNvSpPr>
          <p:nvPr>
            <p:ph type="body" sz="quarter" idx="16"/>
          </p:nvPr>
        </p:nvSpPr>
        <p:spPr>
          <a:xfrm>
            <a:off x="200472" y="4365109"/>
            <a:ext cx="942566" cy="137602"/>
          </a:xfrm>
          <a:noFill/>
        </p:spPr>
        <p:txBody>
          <a:bodyPr wrap="none" lIns="0" tIns="0" rIns="0" bIns="0">
            <a:spAutoFit/>
          </a:bodyPr>
          <a:lstStyle>
            <a:lvl1pPr marL="0" indent="0">
              <a:spcBef>
                <a:spcPts val="0"/>
              </a:spcBef>
              <a:spcAft>
                <a:spcPts val="0"/>
              </a:spcAft>
              <a:buNone/>
              <a:defRPr sz="894">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a:t>マスター テキストの書式設定</a:t>
            </a:r>
          </a:p>
        </p:txBody>
      </p:sp>
      <p:sp>
        <p:nvSpPr>
          <p:cNvPr id="12" name="テキスト プレースホルダー 11"/>
          <p:cNvSpPr>
            <a:spLocks noGrp="1"/>
          </p:cNvSpPr>
          <p:nvPr>
            <p:ph type="body" sz="quarter" idx="17"/>
          </p:nvPr>
        </p:nvSpPr>
        <p:spPr>
          <a:xfrm>
            <a:off x="200026" y="764708"/>
            <a:ext cx="9505950" cy="480361"/>
          </a:xfrm>
          <a:solidFill>
            <a:srgbClr val="99D6EC"/>
          </a:solidFill>
          <a:ln>
            <a:noFill/>
          </a:ln>
        </p:spPr>
        <p:txBody>
          <a:bodyPr lIns="216000" tIns="108000" rIns="216000" bIns="108000" rtlCol="0">
            <a:spAutoFit/>
          </a:bodyPr>
          <a:lstStyle>
            <a:lvl1pPr>
              <a:defRPr lang="ja-JP" altLang="en-US" sz="1704" dirty="0">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a:t>マスター テキストの書式設定</a:t>
            </a:r>
          </a:p>
        </p:txBody>
      </p:sp>
      <p:sp>
        <p:nvSpPr>
          <p:cNvPr id="13" name="日付プレースホルダー 2"/>
          <p:cNvSpPr>
            <a:spLocks noGrp="1"/>
          </p:cNvSpPr>
          <p:nvPr>
            <p:ph type="dt" sz="half" idx="18"/>
          </p:nvPr>
        </p:nvSpPr>
        <p:spPr/>
        <p:txBody>
          <a:bodyPr/>
          <a:lstStyle>
            <a:lvl1pPr eaLnBrk="0" hangingPunct="0">
              <a:defRPr>
                <a:solidFill>
                  <a:prstClr val="black">
                    <a:tint val="75000"/>
                  </a:prstClr>
                </a:solidFill>
                <a:latin typeface="Arial" panose="020B0604020202020204" pitchFamily="34" charset="0"/>
              </a:defRPr>
            </a:lvl1pPr>
          </a:lstStyle>
          <a:p>
            <a:pPr>
              <a:defRPr/>
            </a:pPr>
            <a:endParaRPr lang="ja-JP" altLang="en-US"/>
          </a:p>
        </p:txBody>
      </p:sp>
      <p:sp>
        <p:nvSpPr>
          <p:cNvPr id="14" name="フッター プレースホルダー 3"/>
          <p:cNvSpPr>
            <a:spLocks noGrp="1"/>
          </p:cNvSpPr>
          <p:nvPr>
            <p:ph type="ftr" sz="quarter" idx="19"/>
          </p:nvPr>
        </p:nvSpPr>
        <p:spPr/>
        <p:txBody>
          <a:bodyPr/>
          <a:lstStyle>
            <a:lvl1pPr eaLnBrk="0" hangingPunct="0">
              <a:defRPr>
                <a:solidFill>
                  <a:prstClr val="black">
                    <a:tint val="75000"/>
                  </a:prstClr>
                </a:solidFill>
                <a:latin typeface="Arial" panose="020B0604020202020204" pitchFamily="34" charset="0"/>
              </a:defRPr>
            </a:lvl1pPr>
          </a:lstStyle>
          <a:p>
            <a:pPr>
              <a:defRPr/>
            </a:pPr>
            <a:endParaRPr lang="ja-JP" altLang="en-US"/>
          </a:p>
        </p:txBody>
      </p:sp>
      <p:sp>
        <p:nvSpPr>
          <p:cNvPr id="15" name="スライド番号プレースホルダー 4"/>
          <p:cNvSpPr>
            <a:spLocks noGrp="1"/>
          </p:cNvSpPr>
          <p:nvPr>
            <p:ph type="sldNum" sz="quarter" idx="20"/>
          </p:nvPr>
        </p:nvSpPr>
        <p:spPr/>
        <p:txBody>
          <a:bodyPr/>
          <a:lstStyle>
            <a:lvl1pPr eaLnBrk="0" hangingPunct="0">
              <a:defRPr>
                <a:solidFill>
                  <a:srgbClr val="898989"/>
                </a:solidFill>
              </a:defRPr>
            </a:lvl1pPr>
          </a:lstStyle>
          <a:p>
            <a:fld id="{B0C0BB92-D0B7-4A24-A710-5C8DE6891071}" type="slidenum">
              <a:rPr lang="ja-JP" altLang="en-US"/>
              <a:pPr/>
              <a:t>‹#›</a:t>
            </a:fld>
            <a:endParaRPr lang="ja-JP" altLang="en-US"/>
          </a:p>
        </p:txBody>
      </p:sp>
    </p:spTree>
    <p:extLst>
      <p:ext uri="{BB962C8B-B14F-4D97-AF65-F5344CB8AC3E}">
        <p14:creationId xmlns:p14="http://schemas.microsoft.com/office/powerpoint/2010/main" val="14544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62230"/>
          <a:stretch>
            <a:fillRect/>
          </a:stretch>
        </p:blipFill>
        <p:spPr bwMode="auto">
          <a:xfrm>
            <a:off x="0" y="6524625"/>
            <a:ext cx="9906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833563" y="3284538"/>
            <a:ext cx="8072437"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Arial" panose="020B0604020202020204" pitchFamily="34" charset="0"/>
                <a:ea typeface="HG丸ｺﾞｼｯｸM-PRO" panose="020F0600000000000000" pitchFamily="50" charset="-128"/>
              </a:defRPr>
            </a:lvl1pPr>
            <a:lvl2pPr marL="742950" indent="-285750">
              <a:defRPr kumimoji="1" sz="2400">
                <a:solidFill>
                  <a:schemeClr val="tx1"/>
                </a:solidFill>
                <a:latin typeface="Arial" panose="020B0604020202020204" pitchFamily="34" charset="0"/>
                <a:ea typeface="HG丸ｺﾞｼｯｸM-PRO" panose="020F0600000000000000" pitchFamily="50" charset="-128"/>
              </a:defRPr>
            </a:lvl2pPr>
            <a:lvl3pPr marL="1143000" indent="-228600">
              <a:defRPr kumimoji="1" sz="2400">
                <a:solidFill>
                  <a:schemeClr val="tx1"/>
                </a:solidFill>
                <a:latin typeface="Arial" panose="020B0604020202020204" pitchFamily="34" charset="0"/>
                <a:ea typeface="HG丸ｺﾞｼｯｸM-PRO" panose="020F0600000000000000" pitchFamily="50" charset="-128"/>
              </a:defRPr>
            </a:lvl3pPr>
            <a:lvl4pPr marL="1600200" indent="-228600">
              <a:defRPr kumimoji="1" sz="2400">
                <a:solidFill>
                  <a:schemeClr val="tx1"/>
                </a:solidFill>
                <a:latin typeface="Arial" panose="020B0604020202020204" pitchFamily="34" charset="0"/>
                <a:ea typeface="HG丸ｺﾞｼｯｸM-PRO" panose="020F0600000000000000" pitchFamily="50" charset="-128"/>
              </a:defRPr>
            </a:lvl4pPr>
            <a:lvl5pPr marL="2057400" indent="-228600">
              <a:defRPr kumimoji="1" sz="2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sz="1800">
              <a:solidFill>
                <a:srgbClr val="000000"/>
              </a:solidFill>
              <a:ea typeface="ＭＳ Ｐゴシック" panose="020B0600070205080204" pitchFamily="50" charset="-128"/>
            </a:endParaRPr>
          </a:p>
        </p:txBody>
      </p:sp>
      <p:sp>
        <p:nvSpPr>
          <p:cNvPr id="6" name="Text Box 12"/>
          <p:cNvSpPr txBox="1">
            <a:spLocks noChangeArrowheads="1"/>
          </p:cNvSpPr>
          <p:nvPr userDrawn="1"/>
        </p:nvSpPr>
        <p:spPr bwMode="auto">
          <a:xfrm>
            <a:off x="0" y="6524625"/>
            <a:ext cx="36433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HG丸ｺﾞｼｯｸM-PRO" panose="020F0600000000000000" pitchFamily="50" charset="-128"/>
              </a:defRPr>
            </a:lvl1pPr>
            <a:lvl2pPr marL="742950" indent="-285750">
              <a:defRPr kumimoji="1" sz="2400">
                <a:solidFill>
                  <a:schemeClr val="tx1"/>
                </a:solidFill>
                <a:latin typeface="Arial" panose="020B0604020202020204" pitchFamily="34" charset="0"/>
                <a:ea typeface="HG丸ｺﾞｼｯｸM-PRO" panose="020F0600000000000000" pitchFamily="50" charset="-128"/>
              </a:defRPr>
            </a:lvl2pPr>
            <a:lvl3pPr marL="1143000" indent="-228600">
              <a:defRPr kumimoji="1" sz="2400">
                <a:solidFill>
                  <a:schemeClr val="tx1"/>
                </a:solidFill>
                <a:latin typeface="Arial" panose="020B0604020202020204" pitchFamily="34" charset="0"/>
                <a:ea typeface="HG丸ｺﾞｼｯｸM-PRO" panose="020F0600000000000000" pitchFamily="50" charset="-128"/>
              </a:defRPr>
            </a:lvl3pPr>
            <a:lvl4pPr marL="1600200" indent="-228600">
              <a:defRPr kumimoji="1" sz="2400">
                <a:solidFill>
                  <a:schemeClr val="tx1"/>
                </a:solidFill>
                <a:latin typeface="Arial" panose="020B0604020202020204" pitchFamily="34" charset="0"/>
                <a:ea typeface="HG丸ｺﾞｼｯｸM-PRO" panose="020F0600000000000000" pitchFamily="50" charset="-128"/>
              </a:defRPr>
            </a:lvl4pPr>
            <a:lvl5pPr marL="2057400" indent="-228600">
              <a:defRPr kumimoji="1" sz="2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9pPr>
          </a:lstStyle>
          <a:p>
            <a:pPr eaLnBrk="1" hangingPunct="1">
              <a:defRPr/>
            </a:pPr>
            <a:r>
              <a:rPr lang="en-US" altLang="ja-JP" sz="1200" i="1">
                <a:solidFill>
                  <a:srgbClr val="FFFFFF"/>
                </a:solidFill>
                <a:latin typeface="Times New Roman" panose="02020603050405020304" pitchFamily="18" charset="0"/>
                <a:ea typeface="ＭＳ Ｐゴシック" panose="020B0600070205080204" pitchFamily="50" charset="-128"/>
              </a:rPr>
              <a:t>Ministry of Land, Infrastructure, Transport and Tourism</a:t>
            </a:r>
          </a:p>
        </p:txBody>
      </p:sp>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051550"/>
            <a:ext cx="21240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754187" y="2133621"/>
            <a:ext cx="8151813" cy="1470025"/>
          </a:xfrm>
        </p:spPr>
        <p:txBody>
          <a:bodyPr/>
          <a:lstStyle>
            <a:lvl1pPr>
              <a:defRPr sz="4000"/>
            </a:lvl1pPr>
          </a:lstStyle>
          <a:p>
            <a:r>
              <a:rPr lang="ja-JP" altLang="en-US" dirty="0"/>
              <a:t>マスタ タイトルの書式設定</a:t>
            </a:r>
          </a:p>
        </p:txBody>
      </p:sp>
      <p:sp>
        <p:nvSpPr>
          <p:cNvPr id="3075"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8"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9"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10" name="Rectangle 6"/>
          <p:cNvSpPr>
            <a:spLocks noGrp="1" noChangeArrowheads="1"/>
          </p:cNvSpPr>
          <p:nvPr>
            <p:ph type="sldNum" sz="quarter" idx="12"/>
          </p:nvPr>
        </p:nvSpPr>
        <p:spPr>
          <a:xfrm>
            <a:off x="7099300" y="6245225"/>
            <a:ext cx="2311400" cy="476250"/>
          </a:xfrm>
        </p:spPr>
        <p:txBody>
          <a:bodyPr/>
          <a:lstStyle>
            <a:lvl1pPr eaLnBrk="0" hangingPunct="0">
              <a:defRPr/>
            </a:lvl1pPr>
          </a:lstStyle>
          <a:p>
            <a:fld id="{146342DF-992C-49D6-92F4-160C3A317B76}" type="slidenum">
              <a:rPr lang="en-US" altLang="ja-JP"/>
              <a:pPr/>
              <a:t>‹#›</a:t>
            </a:fld>
            <a:endParaRPr lang="en-US" altLang="ja-JP"/>
          </a:p>
        </p:txBody>
      </p:sp>
    </p:spTree>
    <p:extLst>
      <p:ext uri="{BB962C8B-B14F-4D97-AF65-F5344CB8AC3E}">
        <p14:creationId xmlns:p14="http://schemas.microsoft.com/office/powerpoint/2010/main" val="343478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fld id="{9814CF5A-F3A0-4D46-AEEC-E642336BEB44}" type="slidenum">
              <a:rPr lang="en-US" altLang="ja-JP"/>
              <a:pPr/>
              <a:t>‹#›</a:t>
            </a:fld>
            <a:endParaRPr lang="en-US" altLang="ja-JP"/>
          </a:p>
        </p:txBody>
      </p:sp>
    </p:spTree>
    <p:extLst>
      <p:ext uri="{BB962C8B-B14F-4D97-AF65-F5344CB8AC3E}">
        <p14:creationId xmlns:p14="http://schemas.microsoft.com/office/powerpoint/2010/main" val="303395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21"/>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fld id="{3BD82B81-4013-4EC0-BE62-5CF2AAF713DF}" type="slidenum">
              <a:rPr lang="en-US" altLang="ja-JP"/>
              <a:pPr/>
              <a:t>‹#›</a:t>
            </a:fld>
            <a:endParaRPr lang="en-US" altLang="ja-JP"/>
          </a:p>
        </p:txBody>
      </p:sp>
    </p:spTree>
    <p:extLst>
      <p:ext uri="{BB962C8B-B14F-4D97-AF65-F5344CB8AC3E}">
        <p14:creationId xmlns:p14="http://schemas.microsoft.com/office/powerpoint/2010/main" val="102047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fld id="{839D02B5-2810-4B30-AB0C-403021A25C5C}" type="slidenum">
              <a:rPr lang="en-US" altLang="ja-JP"/>
              <a:pPr/>
              <a:t>‹#›</a:t>
            </a:fld>
            <a:endParaRPr lang="en-US" altLang="ja-JP"/>
          </a:p>
        </p:txBody>
      </p:sp>
    </p:spTree>
    <p:extLst>
      <p:ext uri="{BB962C8B-B14F-4D97-AF65-F5344CB8AC3E}">
        <p14:creationId xmlns:p14="http://schemas.microsoft.com/office/powerpoint/2010/main" val="131695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5"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6"/>
          <p:cNvSpPr>
            <a:spLocks noGrp="1" noChangeArrowheads="1"/>
          </p:cNvSpPr>
          <p:nvPr>
            <p:ph type="sldNum" sz="quarter" idx="12"/>
          </p:nvPr>
        </p:nvSpPr>
        <p:spPr/>
        <p:txBody>
          <a:bodyPr/>
          <a:lstStyle>
            <a:lvl1pPr eaLnBrk="0" hangingPunct="0">
              <a:defRPr>
                <a:solidFill>
                  <a:srgbClr val="898989"/>
                </a:solidFill>
              </a:defRPr>
            </a:lvl1pPr>
          </a:lstStyle>
          <a:p>
            <a:fld id="{688FBB85-AA06-4AB5-AF67-86ECB2857693}" type="slidenum">
              <a:rPr lang="ja-JP" altLang="en-US"/>
              <a:pPr/>
              <a:t>‹#›</a:t>
            </a:fld>
            <a:endParaRPr lang="ja-JP" altLang="en-US"/>
          </a:p>
        </p:txBody>
      </p:sp>
    </p:spTree>
    <p:extLst>
      <p:ext uri="{BB962C8B-B14F-4D97-AF65-F5344CB8AC3E}">
        <p14:creationId xmlns:p14="http://schemas.microsoft.com/office/powerpoint/2010/main" val="29317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vl1pPr>
          </a:lstStyle>
          <a:p>
            <a:fld id="{1655B1B3-B4D5-4CB2-9327-94896BC63EAB}" type="slidenum">
              <a:rPr lang="en-US" altLang="ja-JP"/>
              <a:pPr/>
              <a:t>‹#›</a:t>
            </a:fld>
            <a:endParaRPr lang="en-US" altLang="ja-JP"/>
          </a:p>
        </p:txBody>
      </p:sp>
    </p:spTree>
    <p:extLst>
      <p:ext uri="{BB962C8B-B14F-4D97-AF65-F5344CB8AC3E}">
        <p14:creationId xmlns:p14="http://schemas.microsoft.com/office/powerpoint/2010/main" val="155942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vl1pPr>
          </a:lstStyle>
          <a:p>
            <a:fld id="{C869546F-4A3A-49A4-A952-5B2D8E0F38F8}" type="slidenum">
              <a:rPr lang="en-US" altLang="ja-JP"/>
              <a:pPr/>
              <a:t>‹#›</a:t>
            </a:fld>
            <a:endParaRPr lang="en-US" altLang="ja-JP"/>
          </a:p>
        </p:txBody>
      </p:sp>
    </p:spTree>
    <p:extLst>
      <p:ext uri="{BB962C8B-B14F-4D97-AF65-F5344CB8AC3E}">
        <p14:creationId xmlns:p14="http://schemas.microsoft.com/office/powerpoint/2010/main" val="404911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a:lvl1pPr>
          </a:lstStyle>
          <a:p>
            <a:fld id="{D8E4813B-DF8C-48A9-98DC-85AE20A1437A}" type="slidenum">
              <a:rPr lang="en-US" altLang="ja-JP"/>
              <a:pPr/>
              <a:t>‹#›</a:t>
            </a:fld>
            <a:endParaRPr lang="en-US" altLang="ja-JP"/>
          </a:p>
        </p:txBody>
      </p:sp>
    </p:spTree>
    <p:extLst>
      <p:ext uri="{BB962C8B-B14F-4D97-AF65-F5344CB8AC3E}">
        <p14:creationId xmlns:p14="http://schemas.microsoft.com/office/powerpoint/2010/main" val="59516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fld id="{58A31154-3682-4A7A-8CF0-6A3338C5A19B}" type="slidenum">
              <a:rPr lang="en-US" altLang="ja-JP"/>
              <a:pPr/>
              <a:t>‹#›</a:t>
            </a:fld>
            <a:endParaRPr lang="en-US" altLang="ja-JP"/>
          </a:p>
        </p:txBody>
      </p:sp>
    </p:spTree>
    <p:extLst>
      <p:ext uri="{BB962C8B-B14F-4D97-AF65-F5344CB8AC3E}">
        <p14:creationId xmlns:p14="http://schemas.microsoft.com/office/powerpoint/2010/main" val="284639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fld id="{90DAAFF7-FA58-4472-97F1-334B0EC9151D}" type="slidenum">
              <a:rPr lang="en-US" altLang="ja-JP"/>
              <a:pPr/>
              <a:t>‹#›</a:t>
            </a:fld>
            <a:endParaRPr lang="en-US" altLang="ja-JP"/>
          </a:p>
        </p:txBody>
      </p:sp>
    </p:spTree>
    <p:extLst>
      <p:ext uri="{BB962C8B-B14F-4D97-AF65-F5344CB8AC3E}">
        <p14:creationId xmlns:p14="http://schemas.microsoft.com/office/powerpoint/2010/main" val="2725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fld id="{856DCF9D-0C47-45D5-9F81-C723657CEB95}" type="slidenum">
              <a:rPr lang="en-US" altLang="ja-JP"/>
              <a:pPr/>
              <a:t>‹#›</a:t>
            </a:fld>
            <a:endParaRPr lang="en-US" altLang="ja-JP"/>
          </a:p>
        </p:txBody>
      </p:sp>
    </p:spTree>
    <p:extLst>
      <p:ext uri="{BB962C8B-B14F-4D97-AF65-F5344CB8AC3E}">
        <p14:creationId xmlns:p14="http://schemas.microsoft.com/office/powerpoint/2010/main" val="205231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0"/>
            <a:ext cx="2352675"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0" y="0"/>
            <a:ext cx="689292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fld id="{EA1B19CC-CE5F-4EB3-8017-D62BB10583DD}" type="slidenum">
              <a:rPr lang="en-US" altLang="ja-JP"/>
              <a:pPr/>
              <a:t>‹#›</a:t>
            </a:fld>
            <a:endParaRPr lang="en-US" altLang="ja-JP"/>
          </a:p>
        </p:txBody>
      </p:sp>
    </p:spTree>
    <p:extLst>
      <p:ext uri="{BB962C8B-B14F-4D97-AF65-F5344CB8AC3E}">
        <p14:creationId xmlns:p14="http://schemas.microsoft.com/office/powerpoint/2010/main" val="309314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p:nvPicPr>
        <p:blipFill>
          <a:blip r:embed="rId2">
            <a:extLst>
              <a:ext uri="{28A0092B-C50C-407E-A947-70E740481C1C}">
                <a14:useLocalDpi xmlns:a14="http://schemas.microsoft.com/office/drawing/2010/main" val="0"/>
              </a:ext>
            </a:extLst>
          </a:blip>
          <a:srcRect t="62230"/>
          <a:stretch>
            <a:fillRect/>
          </a:stretch>
        </p:blipFill>
        <p:spPr bwMode="auto">
          <a:xfrm>
            <a:off x="0" y="6524625"/>
            <a:ext cx="9906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1833563" y="3284538"/>
            <a:ext cx="8072437"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Arial" panose="020B0604020202020204" pitchFamily="34" charset="0"/>
                <a:ea typeface="HG丸ｺﾞｼｯｸM-PRO" panose="020F0600000000000000" pitchFamily="50" charset="-128"/>
              </a:defRPr>
            </a:lvl1pPr>
            <a:lvl2pPr marL="742950" indent="-285750">
              <a:defRPr kumimoji="1" sz="2400">
                <a:solidFill>
                  <a:schemeClr val="tx1"/>
                </a:solidFill>
                <a:latin typeface="Arial" panose="020B0604020202020204" pitchFamily="34" charset="0"/>
                <a:ea typeface="HG丸ｺﾞｼｯｸM-PRO" panose="020F0600000000000000" pitchFamily="50" charset="-128"/>
              </a:defRPr>
            </a:lvl2pPr>
            <a:lvl3pPr marL="1143000" indent="-228600">
              <a:defRPr kumimoji="1" sz="2400">
                <a:solidFill>
                  <a:schemeClr val="tx1"/>
                </a:solidFill>
                <a:latin typeface="Arial" panose="020B0604020202020204" pitchFamily="34" charset="0"/>
                <a:ea typeface="HG丸ｺﾞｼｯｸM-PRO" panose="020F0600000000000000" pitchFamily="50" charset="-128"/>
              </a:defRPr>
            </a:lvl3pPr>
            <a:lvl4pPr marL="1600200" indent="-228600">
              <a:defRPr kumimoji="1" sz="2400">
                <a:solidFill>
                  <a:schemeClr val="tx1"/>
                </a:solidFill>
                <a:latin typeface="Arial" panose="020B0604020202020204" pitchFamily="34" charset="0"/>
                <a:ea typeface="HG丸ｺﾞｼｯｸM-PRO" panose="020F0600000000000000" pitchFamily="50" charset="-128"/>
              </a:defRPr>
            </a:lvl4pPr>
            <a:lvl5pPr marL="2057400" indent="-228600">
              <a:defRPr kumimoji="1" sz="2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sz="1800">
              <a:solidFill>
                <a:srgbClr val="000000"/>
              </a:solidFill>
              <a:ea typeface="ＭＳ Ｐゴシック" panose="020B0600070205080204" pitchFamily="50" charset="-128"/>
            </a:endParaRPr>
          </a:p>
        </p:txBody>
      </p:sp>
      <p:pic>
        <p:nvPicPr>
          <p:cNvPr id="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51550"/>
            <a:ext cx="23018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p:nvSpPr>
        <p:spPr bwMode="auto">
          <a:xfrm>
            <a:off x="0" y="6524625"/>
            <a:ext cx="36433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HG丸ｺﾞｼｯｸM-PRO" panose="020F0600000000000000" pitchFamily="50" charset="-128"/>
              </a:defRPr>
            </a:lvl1pPr>
            <a:lvl2pPr marL="742950" indent="-285750">
              <a:defRPr kumimoji="1" sz="2400">
                <a:solidFill>
                  <a:schemeClr val="tx1"/>
                </a:solidFill>
                <a:latin typeface="Arial" panose="020B0604020202020204" pitchFamily="34" charset="0"/>
                <a:ea typeface="HG丸ｺﾞｼｯｸM-PRO" panose="020F0600000000000000" pitchFamily="50" charset="-128"/>
              </a:defRPr>
            </a:lvl2pPr>
            <a:lvl3pPr marL="1143000" indent="-228600">
              <a:defRPr kumimoji="1" sz="2400">
                <a:solidFill>
                  <a:schemeClr val="tx1"/>
                </a:solidFill>
                <a:latin typeface="Arial" panose="020B0604020202020204" pitchFamily="34" charset="0"/>
                <a:ea typeface="HG丸ｺﾞｼｯｸM-PRO" panose="020F0600000000000000" pitchFamily="50" charset="-128"/>
              </a:defRPr>
            </a:lvl3pPr>
            <a:lvl4pPr marL="1600200" indent="-228600">
              <a:defRPr kumimoji="1" sz="2400">
                <a:solidFill>
                  <a:schemeClr val="tx1"/>
                </a:solidFill>
                <a:latin typeface="Arial" panose="020B0604020202020204" pitchFamily="34" charset="0"/>
                <a:ea typeface="HG丸ｺﾞｼｯｸM-PRO" panose="020F0600000000000000" pitchFamily="50" charset="-128"/>
              </a:defRPr>
            </a:lvl4pPr>
            <a:lvl5pPr marL="2057400" indent="-228600">
              <a:defRPr kumimoji="1" sz="2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9pPr>
          </a:lstStyle>
          <a:p>
            <a:pPr eaLnBrk="1" hangingPunct="1">
              <a:defRPr/>
            </a:pPr>
            <a:r>
              <a:rPr lang="en-US" altLang="ja-JP" sz="1200" i="1">
                <a:solidFill>
                  <a:srgbClr val="FFFFFF"/>
                </a:solidFill>
                <a:latin typeface="Times New Roman" panose="02020603050405020304" pitchFamily="18" charset="0"/>
                <a:ea typeface="ＭＳ Ｐゴシック" panose="020B0600070205080204" pitchFamily="50" charset="-128"/>
              </a:rPr>
              <a:t>Ministry of Land, Infrastructure, Transport and Tourism</a:t>
            </a:r>
          </a:p>
        </p:txBody>
      </p:sp>
      <p:sp>
        <p:nvSpPr>
          <p:cNvPr id="3074" name="Rectangle 2"/>
          <p:cNvSpPr>
            <a:spLocks noGrp="1" noChangeArrowheads="1"/>
          </p:cNvSpPr>
          <p:nvPr>
            <p:ph type="ctrTitle"/>
          </p:nvPr>
        </p:nvSpPr>
        <p:spPr>
          <a:xfrm>
            <a:off x="1754187" y="2133671"/>
            <a:ext cx="8151813" cy="1470025"/>
          </a:xfrm>
        </p:spPr>
        <p:txBody>
          <a:bodyPr/>
          <a:lstStyle>
            <a:lvl1pPr>
              <a:defRPr sz="4000"/>
            </a:lvl1pPr>
          </a:lstStyle>
          <a:p>
            <a:r>
              <a:rPr lang="ja-JP" altLang="en-US"/>
              <a:t>マスタ タイトルの書式設定</a:t>
            </a:r>
          </a:p>
        </p:txBody>
      </p:sp>
      <p:sp>
        <p:nvSpPr>
          <p:cNvPr id="3075"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8"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9"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10" name="Rectangle 6"/>
          <p:cNvSpPr>
            <a:spLocks noGrp="1" noChangeArrowheads="1"/>
          </p:cNvSpPr>
          <p:nvPr>
            <p:ph type="sldNum" sz="quarter" idx="12"/>
          </p:nvPr>
        </p:nvSpPr>
        <p:spPr>
          <a:xfrm>
            <a:off x="7099300" y="6245225"/>
            <a:ext cx="2311400" cy="476250"/>
          </a:xfrm>
        </p:spPr>
        <p:txBody>
          <a:bodyPr/>
          <a:lstStyle>
            <a:lvl1pPr eaLnBrk="0" hangingPunct="0">
              <a:defRPr>
                <a:solidFill>
                  <a:srgbClr val="898989"/>
                </a:solidFill>
              </a:defRPr>
            </a:lvl1pPr>
          </a:lstStyle>
          <a:p>
            <a:fld id="{53830707-13F7-4AE3-BA03-AB1D25F4C35E}" type="slidenum">
              <a:rPr lang="ja-JP" altLang="en-US"/>
              <a:pPr/>
              <a:t>‹#›</a:t>
            </a:fld>
            <a:endParaRPr lang="ja-JP" altLang="en-US"/>
          </a:p>
        </p:txBody>
      </p:sp>
    </p:spTree>
    <p:extLst>
      <p:ext uri="{BB962C8B-B14F-4D97-AF65-F5344CB8AC3E}">
        <p14:creationId xmlns:p14="http://schemas.microsoft.com/office/powerpoint/2010/main" val="7130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5"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6"/>
          <p:cNvSpPr>
            <a:spLocks noGrp="1" noChangeArrowheads="1"/>
          </p:cNvSpPr>
          <p:nvPr>
            <p:ph type="sldNum" sz="quarter" idx="12"/>
          </p:nvPr>
        </p:nvSpPr>
        <p:spPr/>
        <p:txBody>
          <a:bodyPr/>
          <a:lstStyle>
            <a:lvl1pPr eaLnBrk="0" hangingPunct="0">
              <a:defRPr>
                <a:solidFill>
                  <a:srgbClr val="898989"/>
                </a:solidFill>
              </a:defRPr>
            </a:lvl1pPr>
          </a:lstStyle>
          <a:p>
            <a:fld id="{D6D60053-DC62-42D6-8E54-9BD4746284B2}" type="slidenum">
              <a:rPr lang="ja-JP" altLang="en-US"/>
              <a:pPr/>
              <a:t>‹#›</a:t>
            </a:fld>
            <a:endParaRPr lang="ja-JP" altLang="en-US"/>
          </a:p>
        </p:txBody>
      </p:sp>
    </p:spTree>
    <p:extLst>
      <p:ext uri="{BB962C8B-B14F-4D97-AF65-F5344CB8AC3E}">
        <p14:creationId xmlns:p14="http://schemas.microsoft.com/office/powerpoint/2010/main" val="247933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71"/>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5"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6"/>
          <p:cNvSpPr>
            <a:spLocks noGrp="1" noChangeArrowheads="1"/>
          </p:cNvSpPr>
          <p:nvPr>
            <p:ph type="sldNum" sz="quarter" idx="12"/>
          </p:nvPr>
        </p:nvSpPr>
        <p:spPr/>
        <p:txBody>
          <a:bodyPr/>
          <a:lstStyle>
            <a:lvl1pPr eaLnBrk="0" hangingPunct="0">
              <a:defRPr>
                <a:solidFill>
                  <a:srgbClr val="898989"/>
                </a:solidFill>
              </a:defRPr>
            </a:lvl1pPr>
          </a:lstStyle>
          <a:p>
            <a:fld id="{BDFD1158-AFE1-4A38-9C28-5AF820A399C2}" type="slidenum">
              <a:rPr lang="ja-JP" altLang="en-US"/>
              <a:pPr/>
              <a:t>‹#›</a:t>
            </a:fld>
            <a:endParaRPr lang="ja-JP" altLang="en-US"/>
          </a:p>
        </p:txBody>
      </p:sp>
    </p:spTree>
    <p:extLst>
      <p:ext uri="{BB962C8B-B14F-4D97-AF65-F5344CB8AC3E}">
        <p14:creationId xmlns:p14="http://schemas.microsoft.com/office/powerpoint/2010/main" val="198629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71"/>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5"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6"/>
          <p:cNvSpPr>
            <a:spLocks noGrp="1" noChangeArrowheads="1"/>
          </p:cNvSpPr>
          <p:nvPr>
            <p:ph type="sldNum" sz="quarter" idx="12"/>
          </p:nvPr>
        </p:nvSpPr>
        <p:spPr/>
        <p:txBody>
          <a:bodyPr/>
          <a:lstStyle>
            <a:lvl1pPr eaLnBrk="0" hangingPunct="0">
              <a:defRPr>
                <a:solidFill>
                  <a:srgbClr val="898989"/>
                </a:solidFill>
              </a:defRPr>
            </a:lvl1pPr>
          </a:lstStyle>
          <a:p>
            <a:fld id="{CE98F62E-BDCD-4D31-997C-6530EB47BD46}" type="slidenum">
              <a:rPr lang="ja-JP" altLang="en-US"/>
              <a:pPr/>
              <a:t>‹#›</a:t>
            </a:fld>
            <a:endParaRPr lang="ja-JP" altLang="en-US"/>
          </a:p>
        </p:txBody>
      </p:sp>
    </p:spTree>
    <p:extLst>
      <p:ext uri="{BB962C8B-B14F-4D97-AF65-F5344CB8AC3E}">
        <p14:creationId xmlns:p14="http://schemas.microsoft.com/office/powerpoint/2010/main" val="38681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7" name="Rectangle 6"/>
          <p:cNvSpPr>
            <a:spLocks noGrp="1" noChangeArrowheads="1"/>
          </p:cNvSpPr>
          <p:nvPr>
            <p:ph type="sldNum" sz="quarter" idx="12"/>
          </p:nvPr>
        </p:nvSpPr>
        <p:spPr/>
        <p:txBody>
          <a:bodyPr/>
          <a:lstStyle>
            <a:lvl1pPr eaLnBrk="0" hangingPunct="0">
              <a:defRPr>
                <a:solidFill>
                  <a:srgbClr val="898989"/>
                </a:solidFill>
              </a:defRPr>
            </a:lvl1pPr>
          </a:lstStyle>
          <a:p>
            <a:fld id="{E48B620B-6285-44F7-8059-DC62EA038D25}" type="slidenum">
              <a:rPr lang="ja-JP" altLang="en-US"/>
              <a:pPr/>
              <a:t>‹#›</a:t>
            </a:fld>
            <a:endParaRPr lang="ja-JP" altLang="en-US"/>
          </a:p>
        </p:txBody>
      </p:sp>
    </p:spTree>
    <p:extLst>
      <p:ext uri="{BB962C8B-B14F-4D97-AF65-F5344CB8AC3E}">
        <p14:creationId xmlns:p14="http://schemas.microsoft.com/office/powerpoint/2010/main" val="99603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8"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9" name="Rectangle 6"/>
          <p:cNvSpPr>
            <a:spLocks noGrp="1" noChangeArrowheads="1"/>
          </p:cNvSpPr>
          <p:nvPr>
            <p:ph type="sldNum" sz="quarter" idx="12"/>
          </p:nvPr>
        </p:nvSpPr>
        <p:spPr/>
        <p:txBody>
          <a:bodyPr/>
          <a:lstStyle>
            <a:lvl1pPr eaLnBrk="0" hangingPunct="0">
              <a:defRPr>
                <a:solidFill>
                  <a:srgbClr val="898989"/>
                </a:solidFill>
              </a:defRPr>
            </a:lvl1pPr>
          </a:lstStyle>
          <a:p>
            <a:fld id="{5602AE46-87C2-479A-A2D5-709479D686AB}" type="slidenum">
              <a:rPr lang="ja-JP" altLang="en-US"/>
              <a:pPr/>
              <a:t>‹#›</a:t>
            </a:fld>
            <a:endParaRPr lang="ja-JP" altLang="en-US"/>
          </a:p>
        </p:txBody>
      </p:sp>
    </p:spTree>
    <p:extLst>
      <p:ext uri="{BB962C8B-B14F-4D97-AF65-F5344CB8AC3E}">
        <p14:creationId xmlns:p14="http://schemas.microsoft.com/office/powerpoint/2010/main" val="216721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4"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5" name="Rectangle 6"/>
          <p:cNvSpPr>
            <a:spLocks noGrp="1" noChangeArrowheads="1"/>
          </p:cNvSpPr>
          <p:nvPr>
            <p:ph type="sldNum" sz="quarter" idx="12"/>
          </p:nvPr>
        </p:nvSpPr>
        <p:spPr/>
        <p:txBody>
          <a:bodyPr/>
          <a:lstStyle>
            <a:lvl1pPr eaLnBrk="0" hangingPunct="0">
              <a:defRPr>
                <a:solidFill>
                  <a:srgbClr val="898989"/>
                </a:solidFill>
              </a:defRPr>
            </a:lvl1pPr>
          </a:lstStyle>
          <a:p>
            <a:fld id="{5BAE4C24-4C41-4E9B-8125-00296F07F910}" type="slidenum">
              <a:rPr lang="ja-JP" altLang="en-US"/>
              <a:pPr/>
              <a:t>‹#›</a:t>
            </a:fld>
            <a:endParaRPr lang="ja-JP" altLang="en-US"/>
          </a:p>
        </p:txBody>
      </p:sp>
    </p:spTree>
    <p:extLst>
      <p:ext uri="{BB962C8B-B14F-4D97-AF65-F5344CB8AC3E}">
        <p14:creationId xmlns:p14="http://schemas.microsoft.com/office/powerpoint/2010/main" val="134049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3"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4" name="Rectangle 6"/>
          <p:cNvSpPr>
            <a:spLocks noGrp="1" noChangeArrowheads="1"/>
          </p:cNvSpPr>
          <p:nvPr>
            <p:ph type="sldNum" sz="quarter" idx="12"/>
          </p:nvPr>
        </p:nvSpPr>
        <p:spPr/>
        <p:txBody>
          <a:bodyPr/>
          <a:lstStyle>
            <a:lvl1pPr eaLnBrk="0" hangingPunct="0">
              <a:defRPr>
                <a:solidFill>
                  <a:srgbClr val="898989"/>
                </a:solidFill>
              </a:defRPr>
            </a:lvl1pPr>
          </a:lstStyle>
          <a:p>
            <a:fld id="{0CC2A113-3E49-4547-8802-22BD33C6AE92}" type="slidenum">
              <a:rPr lang="ja-JP" altLang="en-US"/>
              <a:pPr/>
              <a:t>‹#›</a:t>
            </a:fld>
            <a:endParaRPr lang="ja-JP" altLang="en-US"/>
          </a:p>
        </p:txBody>
      </p:sp>
    </p:spTree>
    <p:extLst>
      <p:ext uri="{BB962C8B-B14F-4D97-AF65-F5344CB8AC3E}">
        <p14:creationId xmlns:p14="http://schemas.microsoft.com/office/powerpoint/2010/main" val="427944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2"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7" name="Rectangle 6"/>
          <p:cNvSpPr>
            <a:spLocks noGrp="1" noChangeArrowheads="1"/>
          </p:cNvSpPr>
          <p:nvPr>
            <p:ph type="sldNum" sz="quarter" idx="12"/>
          </p:nvPr>
        </p:nvSpPr>
        <p:spPr/>
        <p:txBody>
          <a:bodyPr/>
          <a:lstStyle>
            <a:lvl1pPr eaLnBrk="0" hangingPunct="0">
              <a:defRPr>
                <a:solidFill>
                  <a:srgbClr val="898989"/>
                </a:solidFill>
              </a:defRPr>
            </a:lvl1pPr>
          </a:lstStyle>
          <a:p>
            <a:fld id="{70432FAD-FD77-4BC1-8B07-A39B83763256}" type="slidenum">
              <a:rPr lang="ja-JP" altLang="en-US"/>
              <a:pPr/>
              <a:t>‹#›</a:t>
            </a:fld>
            <a:endParaRPr lang="ja-JP" altLang="en-US"/>
          </a:p>
        </p:txBody>
      </p:sp>
    </p:spTree>
    <p:extLst>
      <p:ext uri="{BB962C8B-B14F-4D97-AF65-F5344CB8AC3E}">
        <p14:creationId xmlns:p14="http://schemas.microsoft.com/office/powerpoint/2010/main" val="321856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7" name="Rectangle 6"/>
          <p:cNvSpPr>
            <a:spLocks noGrp="1" noChangeArrowheads="1"/>
          </p:cNvSpPr>
          <p:nvPr>
            <p:ph type="sldNum" sz="quarter" idx="12"/>
          </p:nvPr>
        </p:nvSpPr>
        <p:spPr/>
        <p:txBody>
          <a:bodyPr/>
          <a:lstStyle>
            <a:lvl1pPr eaLnBrk="0" hangingPunct="0">
              <a:defRPr>
                <a:solidFill>
                  <a:srgbClr val="898989"/>
                </a:solidFill>
              </a:defRPr>
            </a:lvl1pPr>
          </a:lstStyle>
          <a:p>
            <a:fld id="{F7B4F89F-DA47-4DF2-999C-0E56E4E5168E}" type="slidenum">
              <a:rPr lang="ja-JP" altLang="en-US"/>
              <a:pPr/>
              <a:t>‹#›</a:t>
            </a:fld>
            <a:endParaRPr lang="ja-JP" altLang="en-US"/>
          </a:p>
        </p:txBody>
      </p:sp>
    </p:spTree>
    <p:extLst>
      <p:ext uri="{BB962C8B-B14F-4D97-AF65-F5344CB8AC3E}">
        <p14:creationId xmlns:p14="http://schemas.microsoft.com/office/powerpoint/2010/main" val="203254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5"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6"/>
          <p:cNvSpPr>
            <a:spLocks noGrp="1" noChangeArrowheads="1"/>
          </p:cNvSpPr>
          <p:nvPr>
            <p:ph type="sldNum" sz="quarter" idx="12"/>
          </p:nvPr>
        </p:nvSpPr>
        <p:spPr/>
        <p:txBody>
          <a:bodyPr/>
          <a:lstStyle>
            <a:lvl1pPr eaLnBrk="0" hangingPunct="0">
              <a:defRPr>
                <a:solidFill>
                  <a:srgbClr val="898989"/>
                </a:solidFill>
              </a:defRPr>
            </a:lvl1pPr>
          </a:lstStyle>
          <a:p>
            <a:fld id="{8E145D7D-229A-4962-9786-6429D3BAC078}" type="slidenum">
              <a:rPr lang="ja-JP" altLang="en-US"/>
              <a:pPr/>
              <a:t>‹#›</a:t>
            </a:fld>
            <a:endParaRPr lang="ja-JP" altLang="en-US"/>
          </a:p>
        </p:txBody>
      </p:sp>
    </p:spTree>
    <p:extLst>
      <p:ext uri="{BB962C8B-B14F-4D97-AF65-F5344CB8AC3E}">
        <p14:creationId xmlns:p14="http://schemas.microsoft.com/office/powerpoint/2010/main" val="399363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10"/>
            <a:ext cx="2352675"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0" y="10"/>
            <a:ext cx="689292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5"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6"/>
          <p:cNvSpPr>
            <a:spLocks noGrp="1" noChangeArrowheads="1"/>
          </p:cNvSpPr>
          <p:nvPr>
            <p:ph type="sldNum" sz="quarter" idx="12"/>
          </p:nvPr>
        </p:nvSpPr>
        <p:spPr/>
        <p:txBody>
          <a:bodyPr/>
          <a:lstStyle>
            <a:lvl1pPr eaLnBrk="0" hangingPunct="0">
              <a:defRPr>
                <a:solidFill>
                  <a:srgbClr val="898989"/>
                </a:solidFill>
              </a:defRPr>
            </a:lvl1pPr>
          </a:lstStyle>
          <a:p>
            <a:fld id="{A0B23DF5-B12A-4A94-B7C3-8D79EA76B03E}" type="slidenum">
              <a:rPr lang="ja-JP" altLang="en-US"/>
              <a:pPr/>
              <a:t>‹#›</a:t>
            </a:fld>
            <a:endParaRPr lang="ja-JP" altLang="en-US"/>
          </a:p>
        </p:txBody>
      </p:sp>
    </p:spTree>
    <p:extLst>
      <p:ext uri="{BB962C8B-B14F-4D97-AF65-F5344CB8AC3E}">
        <p14:creationId xmlns:p14="http://schemas.microsoft.com/office/powerpoint/2010/main" val="72908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6"/>
          <p:cNvSpPr>
            <a:spLocks noGrp="1"/>
          </p:cNvSpPr>
          <p:nvPr>
            <p:ph type="dt" sz="half" idx="10"/>
          </p:nvPr>
        </p:nvSpPr>
        <p:spPr/>
        <p:txBody>
          <a:bodyPr/>
          <a:lstStyle>
            <a:lvl1pPr eaLnBrk="0" hangingPunct="0">
              <a:defRPr/>
            </a:lvl1pPr>
          </a:lstStyle>
          <a:p>
            <a:pPr>
              <a:defRPr/>
            </a:pPr>
            <a:endParaRPr lang="ja-JP" altLang="en-US"/>
          </a:p>
        </p:txBody>
      </p:sp>
      <p:sp>
        <p:nvSpPr>
          <p:cNvPr id="5" name="フッター プレースホルダー 7"/>
          <p:cNvSpPr>
            <a:spLocks noGrp="1"/>
          </p:cNvSpPr>
          <p:nvPr>
            <p:ph type="ftr" sz="quarter" idx="11"/>
          </p:nvPr>
        </p:nvSpPr>
        <p:spPr/>
        <p:txBody>
          <a:bodyPr/>
          <a:lstStyle>
            <a:lvl1pPr eaLnBrk="0" hangingPunct="0">
              <a:defRPr/>
            </a:lvl1pPr>
          </a:lstStyle>
          <a:p>
            <a:pPr>
              <a:defRPr/>
            </a:pPr>
            <a:endParaRPr lang="ja-JP" altLang="en-US"/>
          </a:p>
        </p:txBody>
      </p:sp>
      <p:sp>
        <p:nvSpPr>
          <p:cNvPr id="6" name="Rectangle 6"/>
          <p:cNvSpPr>
            <a:spLocks noGrp="1" noChangeArrowheads="1"/>
          </p:cNvSpPr>
          <p:nvPr>
            <p:ph type="sldNum" sz="quarter" idx="12"/>
          </p:nvPr>
        </p:nvSpPr>
        <p:spPr>
          <a:xfrm>
            <a:off x="7689850" y="6483350"/>
            <a:ext cx="2311400" cy="476250"/>
          </a:xfrm>
        </p:spPr>
        <p:txBody>
          <a:bodyPr/>
          <a:lstStyle>
            <a:lvl1pPr eaLnBrk="0" hangingPunct="0">
              <a:defRPr/>
            </a:lvl1pPr>
          </a:lstStyle>
          <a:p>
            <a:fld id="{2350EF8E-DDCF-4441-9A60-F5FE6D2E7828}" type="slidenum">
              <a:rPr lang="ja-JP" altLang="en-US"/>
              <a:pPr/>
              <a:t>‹#›</a:t>
            </a:fld>
            <a:endParaRPr lang="ja-JP" altLang="en-US"/>
          </a:p>
        </p:txBody>
      </p:sp>
    </p:spTree>
    <p:extLst>
      <p:ext uri="{BB962C8B-B14F-4D97-AF65-F5344CB8AC3E}">
        <p14:creationId xmlns:p14="http://schemas.microsoft.com/office/powerpoint/2010/main" val="70906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p:nvPicPr>
        <p:blipFill>
          <a:blip r:embed="rId2">
            <a:extLst>
              <a:ext uri="{28A0092B-C50C-407E-A947-70E740481C1C}">
                <a14:useLocalDpi xmlns:a14="http://schemas.microsoft.com/office/drawing/2010/main" val="0"/>
              </a:ext>
            </a:extLst>
          </a:blip>
          <a:srcRect t="62230"/>
          <a:stretch>
            <a:fillRect/>
          </a:stretch>
        </p:blipFill>
        <p:spPr bwMode="auto">
          <a:xfrm>
            <a:off x="0" y="6524625"/>
            <a:ext cx="9906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1833563" y="3284538"/>
            <a:ext cx="8072437"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Arial" panose="020B0604020202020204" pitchFamily="34" charset="0"/>
                <a:ea typeface="HG丸ｺﾞｼｯｸM-PRO" panose="020F0600000000000000" pitchFamily="50" charset="-128"/>
              </a:defRPr>
            </a:lvl1pPr>
            <a:lvl2pPr marL="742950" indent="-285750">
              <a:defRPr kumimoji="1" sz="2400">
                <a:solidFill>
                  <a:schemeClr val="tx1"/>
                </a:solidFill>
                <a:latin typeface="Arial" panose="020B0604020202020204" pitchFamily="34" charset="0"/>
                <a:ea typeface="HG丸ｺﾞｼｯｸM-PRO" panose="020F0600000000000000" pitchFamily="50" charset="-128"/>
              </a:defRPr>
            </a:lvl2pPr>
            <a:lvl3pPr marL="1143000" indent="-228600">
              <a:defRPr kumimoji="1" sz="2400">
                <a:solidFill>
                  <a:schemeClr val="tx1"/>
                </a:solidFill>
                <a:latin typeface="Arial" panose="020B0604020202020204" pitchFamily="34" charset="0"/>
                <a:ea typeface="HG丸ｺﾞｼｯｸM-PRO" panose="020F0600000000000000" pitchFamily="50" charset="-128"/>
              </a:defRPr>
            </a:lvl3pPr>
            <a:lvl4pPr marL="1600200" indent="-228600">
              <a:defRPr kumimoji="1" sz="2400">
                <a:solidFill>
                  <a:schemeClr val="tx1"/>
                </a:solidFill>
                <a:latin typeface="Arial" panose="020B0604020202020204" pitchFamily="34" charset="0"/>
                <a:ea typeface="HG丸ｺﾞｼｯｸM-PRO" panose="020F0600000000000000" pitchFamily="50" charset="-128"/>
              </a:defRPr>
            </a:lvl4pPr>
            <a:lvl5pPr marL="2057400" indent="-228600">
              <a:defRPr kumimoji="1" sz="2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sz="1800">
              <a:solidFill>
                <a:srgbClr val="000000"/>
              </a:solidFill>
              <a:ea typeface="ＭＳ Ｐゴシック" panose="020B0600070205080204" pitchFamily="50" charset="-128"/>
            </a:endParaRPr>
          </a:p>
        </p:txBody>
      </p:sp>
      <p:pic>
        <p:nvPicPr>
          <p:cNvPr id="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51550"/>
            <a:ext cx="23018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p:nvSpPr>
        <p:spPr bwMode="auto">
          <a:xfrm>
            <a:off x="0" y="6524625"/>
            <a:ext cx="36433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HG丸ｺﾞｼｯｸM-PRO" panose="020F0600000000000000" pitchFamily="50" charset="-128"/>
              </a:defRPr>
            </a:lvl1pPr>
            <a:lvl2pPr marL="742950" indent="-285750">
              <a:defRPr kumimoji="1" sz="2400">
                <a:solidFill>
                  <a:schemeClr val="tx1"/>
                </a:solidFill>
                <a:latin typeface="Arial" panose="020B0604020202020204" pitchFamily="34" charset="0"/>
                <a:ea typeface="HG丸ｺﾞｼｯｸM-PRO" panose="020F0600000000000000" pitchFamily="50" charset="-128"/>
              </a:defRPr>
            </a:lvl2pPr>
            <a:lvl3pPr marL="1143000" indent="-228600">
              <a:defRPr kumimoji="1" sz="2400">
                <a:solidFill>
                  <a:schemeClr val="tx1"/>
                </a:solidFill>
                <a:latin typeface="Arial" panose="020B0604020202020204" pitchFamily="34" charset="0"/>
                <a:ea typeface="HG丸ｺﾞｼｯｸM-PRO" panose="020F0600000000000000" pitchFamily="50" charset="-128"/>
              </a:defRPr>
            </a:lvl3pPr>
            <a:lvl4pPr marL="1600200" indent="-228600">
              <a:defRPr kumimoji="1" sz="2400">
                <a:solidFill>
                  <a:schemeClr val="tx1"/>
                </a:solidFill>
                <a:latin typeface="Arial" panose="020B0604020202020204" pitchFamily="34" charset="0"/>
                <a:ea typeface="HG丸ｺﾞｼｯｸM-PRO" panose="020F0600000000000000" pitchFamily="50" charset="-128"/>
              </a:defRPr>
            </a:lvl4pPr>
            <a:lvl5pPr marL="2057400" indent="-228600">
              <a:defRPr kumimoji="1" sz="2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9pPr>
          </a:lstStyle>
          <a:p>
            <a:pPr eaLnBrk="1" hangingPunct="1">
              <a:defRPr/>
            </a:pPr>
            <a:r>
              <a:rPr lang="en-US" altLang="ja-JP" sz="1200" i="1">
                <a:solidFill>
                  <a:srgbClr val="FFFFFF"/>
                </a:solidFill>
                <a:latin typeface="Times New Roman" panose="02020603050405020304" pitchFamily="18" charset="0"/>
                <a:ea typeface="ＭＳ Ｐゴシック" panose="020B0600070205080204" pitchFamily="50" charset="-128"/>
              </a:rPr>
              <a:t>Ministry of Land, Infrastructure, Transport and Tourism</a:t>
            </a:r>
          </a:p>
        </p:txBody>
      </p:sp>
      <p:sp>
        <p:nvSpPr>
          <p:cNvPr id="3074" name="Rectangle 2"/>
          <p:cNvSpPr>
            <a:spLocks noGrp="1" noChangeArrowheads="1"/>
          </p:cNvSpPr>
          <p:nvPr>
            <p:ph type="ctrTitle"/>
          </p:nvPr>
        </p:nvSpPr>
        <p:spPr>
          <a:xfrm>
            <a:off x="1754187" y="2133671"/>
            <a:ext cx="8151813" cy="1470025"/>
          </a:xfrm>
        </p:spPr>
        <p:txBody>
          <a:bodyPr/>
          <a:lstStyle>
            <a:lvl1pPr>
              <a:defRPr sz="4000"/>
            </a:lvl1pPr>
          </a:lstStyle>
          <a:p>
            <a:r>
              <a:rPr lang="ja-JP" altLang="en-US"/>
              <a:t>マスタ タイトルの書式設定</a:t>
            </a:r>
          </a:p>
        </p:txBody>
      </p:sp>
      <p:sp>
        <p:nvSpPr>
          <p:cNvPr id="3075"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8"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9"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10" name="Rectangle 6"/>
          <p:cNvSpPr>
            <a:spLocks noGrp="1" noChangeArrowheads="1"/>
          </p:cNvSpPr>
          <p:nvPr>
            <p:ph type="sldNum" sz="quarter" idx="12"/>
          </p:nvPr>
        </p:nvSpPr>
        <p:spPr>
          <a:xfrm>
            <a:off x="7099300" y="6245225"/>
            <a:ext cx="2311400" cy="476250"/>
          </a:xfrm>
        </p:spPr>
        <p:txBody>
          <a:bodyPr/>
          <a:lstStyle>
            <a:lvl1pPr eaLnBrk="0" hangingPunct="0">
              <a:defRPr>
                <a:solidFill>
                  <a:srgbClr val="898989"/>
                </a:solidFill>
              </a:defRPr>
            </a:lvl1pPr>
          </a:lstStyle>
          <a:p>
            <a:fld id="{8DE17DD8-B77D-4836-932D-F25219A3AFB8}" type="slidenum">
              <a:rPr lang="ja-JP" altLang="en-US"/>
              <a:pPr/>
              <a:t>‹#›</a:t>
            </a:fld>
            <a:endParaRPr lang="ja-JP" altLang="en-US"/>
          </a:p>
        </p:txBody>
      </p:sp>
    </p:spTree>
    <p:extLst>
      <p:ext uri="{BB962C8B-B14F-4D97-AF65-F5344CB8AC3E}">
        <p14:creationId xmlns:p14="http://schemas.microsoft.com/office/powerpoint/2010/main" val="222186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7" name="Rectangle 6"/>
          <p:cNvSpPr>
            <a:spLocks noGrp="1" noChangeArrowheads="1"/>
          </p:cNvSpPr>
          <p:nvPr>
            <p:ph type="sldNum" sz="quarter" idx="12"/>
          </p:nvPr>
        </p:nvSpPr>
        <p:spPr/>
        <p:txBody>
          <a:bodyPr/>
          <a:lstStyle>
            <a:lvl1pPr eaLnBrk="0" hangingPunct="0">
              <a:defRPr>
                <a:solidFill>
                  <a:srgbClr val="898989"/>
                </a:solidFill>
              </a:defRPr>
            </a:lvl1pPr>
          </a:lstStyle>
          <a:p>
            <a:fld id="{4B815761-EEC9-4AD6-972C-7A9118CA8878}" type="slidenum">
              <a:rPr lang="ja-JP" altLang="en-US"/>
              <a:pPr/>
              <a:t>‹#›</a:t>
            </a:fld>
            <a:endParaRPr lang="ja-JP" altLang="en-US"/>
          </a:p>
        </p:txBody>
      </p:sp>
    </p:spTree>
    <p:extLst>
      <p:ext uri="{BB962C8B-B14F-4D97-AF65-F5344CB8AC3E}">
        <p14:creationId xmlns:p14="http://schemas.microsoft.com/office/powerpoint/2010/main" val="238126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5"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6"/>
          <p:cNvSpPr>
            <a:spLocks noGrp="1" noChangeArrowheads="1"/>
          </p:cNvSpPr>
          <p:nvPr>
            <p:ph type="sldNum" sz="quarter" idx="12"/>
          </p:nvPr>
        </p:nvSpPr>
        <p:spPr/>
        <p:txBody>
          <a:bodyPr/>
          <a:lstStyle>
            <a:lvl1pPr eaLnBrk="0" hangingPunct="0">
              <a:defRPr sz="1600" b="1">
                <a:solidFill>
                  <a:srgbClr val="002060"/>
                </a:solidFill>
                <a:latin typeface="Meiryo UI" panose="020B0604030504040204" pitchFamily="50" charset="-128"/>
                <a:ea typeface="Meiryo UI" panose="020B0604030504040204" pitchFamily="50" charset="-128"/>
              </a:defRPr>
            </a:lvl1pPr>
          </a:lstStyle>
          <a:p>
            <a:fld id="{C575C94E-C10E-43F2-A282-290922167DD9}" type="slidenum">
              <a:rPr lang="ja-JP" altLang="en-US" smtClean="0"/>
              <a:pPr/>
              <a:t>‹#›</a:t>
            </a:fld>
            <a:endParaRPr lang="ja-JP" altLang="en-US"/>
          </a:p>
        </p:txBody>
      </p:sp>
    </p:spTree>
    <p:extLst>
      <p:ext uri="{BB962C8B-B14F-4D97-AF65-F5344CB8AC3E}">
        <p14:creationId xmlns:p14="http://schemas.microsoft.com/office/powerpoint/2010/main" val="94261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71"/>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5"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6"/>
          <p:cNvSpPr>
            <a:spLocks noGrp="1" noChangeArrowheads="1"/>
          </p:cNvSpPr>
          <p:nvPr>
            <p:ph type="sldNum" sz="quarter" idx="12"/>
          </p:nvPr>
        </p:nvSpPr>
        <p:spPr/>
        <p:txBody>
          <a:bodyPr/>
          <a:lstStyle>
            <a:lvl1pPr eaLnBrk="0" hangingPunct="0">
              <a:defRPr>
                <a:solidFill>
                  <a:srgbClr val="898989"/>
                </a:solidFill>
              </a:defRPr>
            </a:lvl1pPr>
          </a:lstStyle>
          <a:p>
            <a:fld id="{3119475D-E464-42F3-98E7-CAB2663C5758}" type="slidenum">
              <a:rPr lang="ja-JP" altLang="en-US"/>
              <a:pPr/>
              <a:t>‹#›</a:t>
            </a:fld>
            <a:endParaRPr lang="ja-JP" altLang="en-US"/>
          </a:p>
        </p:txBody>
      </p:sp>
    </p:spTree>
    <p:extLst>
      <p:ext uri="{BB962C8B-B14F-4D97-AF65-F5344CB8AC3E}">
        <p14:creationId xmlns:p14="http://schemas.microsoft.com/office/powerpoint/2010/main" val="142491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7" name="Rectangle 6"/>
          <p:cNvSpPr>
            <a:spLocks noGrp="1" noChangeArrowheads="1"/>
          </p:cNvSpPr>
          <p:nvPr>
            <p:ph type="sldNum" sz="quarter" idx="12"/>
          </p:nvPr>
        </p:nvSpPr>
        <p:spPr/>
        <p:txBody>
          <a:bodyPr/>
          <a:lstStyle>
            <a:lvl1pPr eaLnBrk="0" hangingPunct="0">
              <a:defRPr>
                <a:solidFill>
                  <a:srgbClr val="898989"/>
                </a:solidFill>
              </a:defRPr>
            </a:lvl1pPr>
          </a:lstStyle>
          <a:p>
            <a:fld id="{D31F5F15-09A1-4CAA-8E10-3723F55CDE48}" type="slidenum">
              <a:rPr lang="ja-JP" altLang="en-US"/>
              <a:pPr/>
              <a:t>‹#›</a:t>
            </a:fld>
            <a:endParaRPr lang="ja-JP" altLang="en-US"/>
          </a:p>
        </p:txBody>
      </p:sp>
    </p:spTree>
    <p:extLst>
      <p:ext uri="{BB962C8B-B14F-4D97-AF65-F5344CB8AC3E}">
        <p14:creationId xmlns:p14="http://schemas.microsoft.com/office/powerpoint/2010/main" val="227557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8"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9" name="Rectangle 6"/>
          <p:cNvSpPr>
            <a:spLocks noGrp="1" noChangeArrowheads="1"/>
          </p:cNvSpPr>
          <p:nvPr>
            <p:ph type="sldNum" sz="quarter" idx="12"/>
          </p:nvPr>
        </p:nvSpPr>
        <p:spPr/>
        <p:txBody>
          <a:bodyPr/>
          <a:lstStyle>
            <a:lvl1pPr eaLnBrk="0" hangingPunct="0">
              <a:defRPr>
                <a:solidFill>
                  <a:srgbClr val="898989"/>
                </a:solidFill>
              </a:defRPr>
            </a:lvl1pPr>
          </a:lstStyle>
          <a:p>
            <a:fld id="{1AA7B5CA-9292-4412-A9F2-12ED018E0D53}" type="slidenum">
              <a:rPr lang="ja-JP" altLang="en-US"/>
              <a:pPr/>
              <a:t>‹#›</a:t>
            </a:fld>
            <a:endParaRPr lang="ja-JP" altLang="en-US"/>
          </a:p>
        </p:txBody>
      </p:sp>
    </p:spTree>
    <p:extLst>
      <p:ext uri="{BB962C8B-B14F-4D97-AF65-F5344CB8AC3E}">
        <p14:creationId xmlns:p14="http://schemas.microsoft.com/office/powerpoint/2010/main" val="76043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4"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5" name="Rectangle 6"/>
          <p:cNvSpPr>
            <a:spLocks noGrp="1" noChangeArrowheads="1"/>
          </p:cNvSpPr>
          <p:nvPr>
            <p:ph type="sldNum" sz="quarter" idx="12"/>
          </p:nvPr>
        </p:nvSpPr>
        <p:spPr/>
        <p:txBody>
          <a:bodyPr/>
          <a:lstStyle>
            <a:lvl1pPr eaLnBrk="0" hangingPunct="0">
              <a:defRPr sz="1600" b="1">
                <a:solidFill>
                  <a:srgbClr val="002060"/>
                </a:solidFill>
                <a:latin typeface="Meiryo UI" panose="020B0604030504040204" pitchFamily="50" charset="-128"/>
                <a:ea typeface="Meiryo UI" panose="020B0604030504040204" pitchFamily="50" charset="-128"/>
              </a:defRPr>
            </a:lvl1pPr>
          </a:lstStyle>
          <a:p>
            <a:fld id="{0DFB135E-9E65-43AA-ABAE-CD61C2C443A7}" type="slidenum">
              <a:rPr lang="ja-JP" altLang="en-US" smtClean="0"/>
              <a:pPr/>
              <a:t>‹#›</a:t>
            </a:fld>
            <a:endParaRPr lang="ja-JP" altLang="en-US"/>
          </a:p>
        </p:txBody>
      </p:sp>
    </p:spTree>
    <p:extLst>
      <p:ext uri="{BB962C8B-B14F-4D97-AF65-F5344CB8AC3E}">
        <p14:creationId xmlns:p14="http://schemas.microsoft.com/office/powerpoint/2010/main" val="76824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3"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4" name="Rectangle 6"/>
          <p:cNvSpPr>
            <a:spLocks noGrp="1" noChangeArrowheads="1"/>
          </p:cNvSpPr>
          <p:nvPr>
            <p:ph type="sldNum" sz="quarter" idx="12"/>
          </p:nvPr>
        </p:nvSpPr>
        <p:spPr/>
        <p:txBody>
          <a:bodyPr/>
          <a:lstStyle>
            <a:lvl1pPr eaLnBrk="0" hangingPunct="0">
              <a:defRPr sz="1600" b="1">
                <a:solidFill>
                  <a:srgbClr val="002060"/>
                </a:solidFill>
                <a:latin typeface="Meiryo UI" panose="020B0604030504040204" pitchFamily="50" charset="-128"/>
                <a:ea typeface="Meiryo UI" panose="020B0604030504040204" pitchFamily="50" charset="-128"/>
              </a:defRPr>
            </a:lvl1pPr>
          </a:lstStyle>
          <a:p>
            <a:fld id="{8946D23F-0B76-4E63-BED7-572D34710F20}" type="slidenum">
              <a:rPr lang="ja-JP" altLang="en-US" smtClean="0"/>
              <a:pPr/>
              <a:t>‹#›</a:t>
            </a:fld>
            <a:endParaRPr lang="ja-JP" altLang="en-US"/>
          </a:p>
        </p:txBody>
      </p:sp>
    </p:spTree>
    <p:extLst>
      <p:ext uri="{BB962C8B-B14F-4D97-AF65-F5344CB8AC3E}">
        <p14:creationId xmlns:p14="http://schemas.microsoft.com/office/powerpoint/2010/main" val="19772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2"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7" name="Rectangle 6"/>
          <p:cNvSpPr>
            <a:spLocks noGrp="1" noChangeArrowheads="1"/>
          </p:cNvSpPr>
          <p:nvPr>
            <p:ph type="sldNum" sz="quarter" idx="12"/>
          </p:nvPr>
        </p:nvSpPr>
        <p:spPr/>
        <p:txBody>
          <a:bodyPr/>
          <a:lstStyle>
            <a:lvl1pPr eaLnBrk="0" hangingPunct="0">
              <a:defRPr>
                <a:solidFill>
                  <a:srgbClr val="898989"/>
                </a:solidFill>
              </a:defRPr>
            </a:lvl1pPr>
          </a:lstStyle>
          <a:p>
            <a:fld id="{004B9354-0391-4673-BC2D-21C45F3358E9}" type="slidenum">
              <a:rPr lang="ja-JP" altLang="en-US"/>
              <a:pPr/>
              <a:t>‹#›</a:t>
            </a:fld>
            <a:endParaRPr lang="ja-JP" altLang="en-US"/>
          </a:p>
        </p:txBody>
      </p:sp>
    </p:spTree>
    <p:extLst>
      <p:ext uri="{BB962C8B-B14F-4D97-AF65-F5344CB8AC3E}">
        <p14:creationId xmlns:p14="http://schemas.microsoft.com/office/powerpoint/2010/main" val="334824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7" name="Rectangle 6"/>
          <p:cNvSpPr>
            <a:spLocks noGrp="1" noChangeArrowheads="1"/>
          </p:cNvSpPr>
          <p:nvPr>
            <p:ph type="sldNum" sz="quarter" idx="12"/>
          </p:nvPr>
        </p:nvSpPr>
        <p:spPr/>
        <p:txBody>
          <a:bodyPr/>
          <a:lstStyle>
            <a:lvl1pPr eaLnBrk="0" hangingPunct="0">
              <a:defRPr>
                <a:solidFill>
                  <a:srgbClr val="898989"/>
                </a:solidFill>
              </a:defRPr>
            </a:lvl1pPr>
          </a:lstStyle>
          <a:p>
            <a:fld id="{DD053B0E-F612-46F2-A29B-9D6416BECF88}" type="slidenum">
              <a:rPr lang="ja-JP" altLang="en-US"/>
              <a:pPr/>
              <a:t>‹#›</a:t>
            </a:fld>
            <a:endParaRPr lang="ja-JP" altLang="en-US"/>
          </a:p>
        </p:txBody>
      </p:sp>
    </p:spTree>
    <p:extLst>
      <p:ext uri="{BB962C8B-B14F-4D97-AF65-F5344CB8AC3E}">
        <p14:creationId xmlns:p14="http://schemas.microsoft.com/office/powerpoint/2010/main" val="354461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5"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6"/>
          <p:cNvSpPr>
            <a:spLocks noGrp="1" noChangeArrowheads="1"/>
          </p:cNvSpPr>
          <p:nvPr>
            <p:ph type="sldNum" sz="quarter" idx="12"/>
          </p:nvPr>
        </p:nvSpPr>
        <p:spPr/>
        <p:txBody>
          <a:bodyPr/>
          <a:lstStyle>
            <a:lvl1pPr eaLnBrk="0" hangingPunct="0">
              <a:defRPr>
                <a:solidFill>
                  <a:srgbClr val="898989"/>
                </a:solidFill>
              </a:defRPr>
            </a:lvl1pPr>
          </a:lstStyle>
          <a:p>
            <a:fld id="{1DE8CDB4-4300-4306-B71C-BFE0F23E4FEB}" type="slidenum">
              <a:rPr lang="ja-JP" altLang="en-US"/>
              <a:pPr/>
              <a:t>‹#›</a:t>
            </a:fld>
            <a:endParaRPr lang="ja-JP" altLang="en-US"/>
          </a:p>
        </p:txBody>
      </p:sp>
    </p:spTree>
    <p:extLst>
      <p:ext uri="{BB962C8B-B14F-4D97-AF65-F5344CB8AC3E}">
        <p14:creationId xmlns:p14="http://schemas.microsoft.com/office/powerpoint/2010/main" val="182890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10"/>
            <a:ext cx="2352675"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0" y="10"/>
            <a:ext cx="689292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5"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6"/>
          <p:cNvSpPr>
            <a:spLocks noGrp="1" noChangeArrowheads="1"/>
          </p:cNvSpPr>
          <p:nvPr>
            <p:ph type="sldNum" sz="quarter" idx="12"/>
          </p:nvPr>
        </p:nvSpPr>
        <p:spPr/>
        <p:txBody>
          <a:bodyPr/>
          <a:lstStyle>
            <a:lvl1pPr eaLnBrk="0" hangingPunct="0">
              <a:defRPr>
                <a:solidFill>
                  <a:srgbClr val="898989"/>
                </a:solidFill>
              </a:defRPr>
            </a:lvl1pPr>
          </a:lstStyle>
          <a:p>
            <a:fld id="{76EDB9A9-56B6-4356-8EF7-26935377F48B}" type="slidenum">
              <a:rPr lang="ja-JP" altLang="en-US"/>
              <a:pPr/>
              <a:t>‹#›</a:t>
            </a:fld>
            <a:endParaRPr lang="ja-JP" altLang="en-US"/>
          </a:p>
        </p:txBody>
      </p:sp>
    </p:spTree>
    <p:extLst>
      <p:ext uri="{BB962C8B-B14F-4D97-AF65-F5344CB8AC3E}">
        <p14:creationId xmlns:p14="http://schemas.microsoft.com/office/powerpoint/2010/main" val="7175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8"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9" name="Rectangle 6"/>
          <p:cNvSpPr>
            <a:spLocks noGrp="1" noChangeArrowheads="1"/>
          </p:cNvSpPr>
          <p:nvPr>
            <p:ph type="sldNum" sz="quarter" idx="12"/>
          </p:nvPr>
        </p:nvSpPr>
        <p:spPr/>
        <p:txBody>
          <a:bodyPr/>
          <a:lstStyle>
            <a:lvl1pPr eaLnBrk="0" hangingPunct="0">
              <a:defRPr>
                <a:solidFill>
                  <a:srgbClr val="898989"/>
                </a:solidFill>
              </a:defRPr>
            </a:lvl1pPr>
          </a:lstStyle>
          <a:p>
            <a:fld id="{5503F575-E724-46F4-B2E3-6A104D0EE2C4}" type="slidenum">
              <a:rPr lang="ja-JP" altLang="en-US"/>
              <a:pPr/>
              <a:t>‹#›</a:t>
            </a:fld>
            <a:endParaRPr lang="ja-JP" altLang="en-US"/>
          </a:p>
        </p:txBody>
      </p:sp>
    </p:spTree>
    <p:extLst>
      <p:ext uri="{BB962C8B-B14F-4D97-AF65-F5344CB8AC3E}">
        <p14:creationId xmlns:p14="http://schemas.microsoft.com/office/powerpoint/2010/main" val="342154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6"/>
          <p:cNvSpPr>
            <a:spLocks noGrp="1"/>
          </p:cNvSpPr>
          <p:nvPr>
            <p:ph type="dt" sz="half" idx="10"/>
          </p:nvPr>
        </p:nvSpPr>
        <p:spPr/>
        <p:txBody>
          <a:bodyPr/>
          <a:lstStyle>
            <a:lvl1pPr eaLnBrk="0" hangingPunct="0">
              <a:defRPr/>
            </a:lvl1pPr>
          </a:lstStyle>
          <a:p>
            <a:pPr>
              <a:defRPr/>
            </a:pPr>
            <a:endParaRPr lang="ja-JP" altLang="en-US"/>
          </a:p>
        </p:txBody>
      </p:sp>
      <p:sp>
        <p:nvSpPr>
          <p:cNvPr id="5" name="フッター プレースホルダー 7"/>
          <p:cNvSpPr>
            <a:spLocks noGrp="1"/>
          </p:cNvSpPr>
          <p:nvPr>
            <p:ph type="ftr" sz="quarter" idx="11"/>
          </p:nvPr>
        </p:nvSpPr>
        <p:spPr/>
        <p:txBody>
          <a:bodyPr/>
          <a:lstStyle>
            <a:lvl1pPr eaLnBrk="0" hangingPunct="0">
              <a:defRPr/>
            </a:lvl1pPr>
          </a:lstStyle>
          <a:p>
            <a:pPr>
              <a:defRPr/>
            </a:pPr>
            <a:endParaRPr lang="ja-JP" altLang="en-US"/>
          </a:p>
        </p:txBody>
      </p:sp>
      <p:sp>
        <p:nvSpPr>
          <p:cNvPr id="6" name="Rectangle 6"/>
          <p:cNvSpPr>
            <a:spLocks noGrp="1" noChangeArrowheads="1"/>
          </p:cNvSpPr>
          <p:nvPr>
            <p:ph type="sldNum" sz="quarter" idx="12"/>
          </p:nvPr>
        </p:nvSpPr>
        <p:spPr>
          <a:xfrm>
            <a:off x="7689850" y="6483350"/>
            <a:ext cx="2311400" cy="476250"/>
          </a:xfrm>
        </p:spPr>
        <p:txBody>
          <a:bodyPr/>
          <a:lstStyle>
            <a:lvl1pPr eaLnBrk="0" hangingPunct="0">
              <a:defRPr/>
            </a:lvl1pPr>
          </a:lstStyle>
          <a:p>
            <a:fld id="{F5B0D41A-B45D-4329-B58B-D9124A488A42}" type="slidenum">
              <a:rPr lang="ja-JP" altLang="en-US"/>
              <a:pPr/>
              <a:t>‹#›</a:t>
            </a:fld>
            <a:endParaRPr lang="ja-JP" altLang="en-US"/>
          </a:p>
        </p:txBody>
      </p:sp>
    </p:spTree>
    <p:extLst>
      <p:ext uri="{BB962C8B-B14F-4D97-AF65-F5344CB8AC3E}">
        <p14:creationId xmlns:p14="http://schemas.microsoft.com/office/powerpoint/2010/main" val="360052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p:nvPicPr>
        <p:blipFill>
          <a:blip r:embed="rId2">
            <a:extLst>
              <a:ext uri="{28A0092B-C50C-407E-A947-70E740481C1C}">
                <a14:useLocalDpi xmlns:a14="http://schemas.microsoft.com/office/drawing/2010/main" val="0"/>
              </a:ext>
            </a:extLst>
          </a:blip>
          <a:srcRect t="62230"/>
          <a:stretch>
            <a:fillRect/>
          </a:stretch>
        </p:blipFill>
        <p:spPr bwMode="auto">
          <a:xfrm>
            <a:off x="0" y="6524625"/>
            <a:ext cx="9906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1833563" y="3284538"/>
            <a:ext cx="8072437"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Arial" panose="020B0604020202020204" pitchFamily="34" charset="0"/>
                <a:ea typeface="HG丸ｺﾞｼｯｸM-PRO" panose="020F0600000000000000" pitchFamily="50" charset="-128"/>
              </a:defRPr>
            </a:lvl1pPr>
            <a:lvl2pPr marL="742950" indent="-285750">
              <a:defRPr kumimoji="1" sz="2400">
                <a:solidFill>
                  <a:schemeClr val="tx1"/>
                </a:solidFill>
                <a:latin typeface="Arial" panose="020B0604020202020204" pitchFamily="34" charset="0"/>
                <a:ea typeface="HG丸ｺﾞｼｯｸM-PRO" panose="020F0600000000000000" pitchFamily="50" charset="-128"/>
              </a:defRPr>
            </a:lvl2pPr>
            <a:lvl3pPr marL="1143000" indent="-228600">
              <a:defRPr kumimoji="1" sz="2400">
                <a:solidFill>
                  <a:schemeClr val="tx1"/>
                </a:solidFill>
                <a:latin typeface="Arial" panose="020B0604020202020204" pitchFamily="34" charset="0"/>
                <a:ea typeface="HG丸ｺﾞｼｯｸM-PRO" panose="020F0600000000000000" pitchFamily="50" charset="-128"/>
              </a:defRPr>
            </a:lvl3pPr>
            <a:lvl4pPr marL="1600200" indent="-228600">
              <a:defRPr kumimoji="1" sz="2400">
                <a:solidFill>
                  <a:schemeClr val="tx1"/>
                </a:solidFill>
                <a:latin typeface="Arial" panose="020B0604020202020204" pitchFamily="34" charset="0"/>
                <a:ea typeface="HG丸ｺﾞｼｯｸM-PRO" panose="020F0600000000000000" pitchFamily="50" charset="-128"/>
              </a:defRPr>
            </a:lvl4pPr>
            <a:lvl5pPr marL="2057400" indent="-228600">
              <a:defRPr kumimoji="1" sz="2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sz="1800">
              <a:solidFill>
                <a:srgbClr val="000000"/>
              </a:solidFill>
              <a:ea typeface="ＭＳ Ｐゴシック" panose="020B0600070205080204" pitchFamily="50" charset="-128"/>
            </a:endParaRPr>
          </a:p>
        </p:txBody>
      </p:sp>
      <p:pic>
        <p:nvPicPr>
          <p:cNvPr id="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51550"/>
            <a:ext cx="23018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p:nvSpPr>
        <p:spPr bwMode="auto">
          <a:xfrm>
            <a:off x="0" y="6524625"/>
            <a:ext cx="36433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HG丸ｺﾞｼｯｸM-PRO" panose="020F0600000000000000" pitchFamily="50" charset="-128"/>
              </a:defRPr>
            </a:lvl1pPr>
            <a:lvl2pPr marL="742950" indent="-285750">
              <a:defRPr kumimoji="1" sz="2400">
                <a:solidFill>
                  <a:schemeClr val="tx1"/>
                </a:solidFill>
                <a:latin typeface="Arial" panose="020B0604020202020204" pitchFamily="34" charset="0"/>
                <a:ea typeface="HG丸ｺﾞｼｯｸM-PRO" panose="020F0600000000000000" pitchFamily="50" charset="-128"/>
              </a:defRPr>
            </a:lvl2pPr>
            <a:lvl3pPr marL="1143000" indent="-228600">
              <a:defRPr kumimoji="1" sz="2400">
                <a:solidFill>
                  <a:schemeClr val="tx1"/>
                </a:solidFill>
                <a:latin typeface="Arial" panose="020B0604020202020204" pitchFamily="34" charset="0"/>
                <a:ea typeface="HG丸ｺﾞｼｯｸM-PRO" panose="020F0600000000000000" pitchFamily="50" charset="-128"/>
              </a:defRPr>
            </a:lvl3pPr>
            <a:lvl4pPr marL="1600200" indent="-228600">
              <a:defRPr kumimoji="1" sz="2400">
                <a:solidFill>
                  <a:schemeClr val="tx1"/>
                </a:solidFill>
                <a:latin typeface="Arial" panose="020B0604020202020204" pitchFamily="34" charset="0"/>
                <a:ea typeface="HG丸ｺﾞｼｯｸM-PRO" panose="020F0600000000000000" pitchFamily="50" charset="-128"/>
              </a:defRPr>
            </a:lvl4pPr>
            <a:lvl5pPr marL="2057400" indent="-228600">
              <a:defRPr kumimoji="1" sz="2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9pPr>
          </a:lstStyle>
          <a:p>
            <a:pPr eaLnBrk="1" hangingPunct="1">
              <a:defRPr/>
            </a:pPr>
            <a:r>
              <a:rPr lang="en-US" altLang="ja-JP" sz="1200" i="1">
                <a:solidFill>
                  <a:srgbClr val="FFFFFF"/>
                </a:solidFill>
                <a:latin typeface="Times New Roman" panose="02020603050405020304" pitchFamily="18" charset="0"/>
                <a:ea typeface="ＭＳ Ｐゴシック" panose="020B0600070205080204" pitchFamily="50" charset="-128"/>
              </a:rPr>
              <a:t>Ministry of Land, Infrastructure, Transport and Tourism</a:t>
            </a:r>
          </a:p>
        </p:txBody>
      </p:sp>
      <p:sp>
        <p:nvSpPr>
          <p:cNvPr id="3074" name="Rectangle 2"/>
          <p:cNvSpPr>
            <a:spLocks noGrp="1" noChangeArrowheads="1"/>
          </p:cNvSpPr>
          <p:nvPr>
            <p:ph type="ctrTitle"/>
          </p:nvPr>
        </p:nvSpPr>
        <p:spPr>
          <a:xfrm>
            <a:off x="1754187" y="2133671"/>
            <a:ext cx="8151813" cy="1470025"/>
          </a:xfrm>
        </p:spPr>
        <p:txBody>
          <a:bodyPr/>
          <a:lstStyle>
            <a:lvl1pPr>
              <a:defRPr sz="4000"/>
            </a:lvl1pPr>
          </a:lstStyle>
          <a:p>
            <a:r>
              <a:rPr lang="ja-JP" altLang="en-US"/>
              <a:t>マスタ タイトルの書式設定</a:t>
            </a:r>
          </a:p>
        </p:txBody>
      </p:sp>
      <p:sp>
        <p:nvSpPr>
          <p:cNvPr id="3075"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8"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9"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10" name="Rectangle 6"/>
          <p:cNvSpPr>
            <a:spLocks noGrp="1" noChangeArrowheads="1"/>
          </p:cNvSpPr>
          <p:nvPr>
            <p:ph type="sldNum" sz="quarter" idx="12"/>
          </p:nvPr>
        </p:nvSpPr>
        <p:spPr>
          <a:xfrm>
            <a:off x="7099300" y="6245225"/>
            <a:ext cx="2311400" cy="476250"/>
          </a:xfrm>
        </p:spPr>
        <p:txBody>
          <a:bodyPr/>
          <a:lstStyle>
            <a:lvl1pPr eaLnBrk="0" hangingPunct="0">
              <a:defRPr>
                <a:solidFill>
                  <a:srgbClr val="898989"/>
                </a:solidFill>
              </a:defRPr>
            </a:lvl1pPr>
          </a:lstStyle>
          <a:p>
            <a:fld id="{1E5C5C66-9478-4583-8BF8-8D10A1C24FB6}" type="slidenum">
              <a:rPr lang="ja-JP" altLang="en-US"/>
              <a:pPr/>
              <a:t>‹#›</a:t>
            </a:fld>
            <a:endParaRPr lang="ja-JP" altLang="en-US"/>
          </a:p>
        </p:txBody>
      </p:sp>
    </p:spTree>
    <p:extLst>
      <p:ext uri="{BB962C8B-B14F-4D97-AF65-F5344CB8AC3E}">
        <p14:creationId xmlns:p14="http://schemas.microsoft.com/office/powerpoint/2010/main" val="230366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5"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6"/>
          <p:cNvSpPr>
            <a:spLocks noGrp="1" noChangeArrowheads="1"/>
          </p:cNvSpPr>
          <p:nvPr>
            <p:ph type="sldNum" sz="quarter" idx="12"/>
          </p:nvPr>
        </p:nvSpPr>
        <p:spPr/>
        <p:txBody>
          <a:bodyPr/>
          <a:lstStyle>
            <a:lvl1pPr eaLnBrk="0" hangingPunct="0">
              <a:defRPr>
                <a:solidFill>
                  <a:srgbClr val="898989"/>
                </a:solidFill>
              </a:defRPr>
            </a:lvl1pPr>
          </a:lstStyle>
          <a:p>
            <a:fld id="{9D609E96-A97C-4731-90FC-0F60647928DB}" type="slidenum">
              <a:rPr lang="ja-JP" altLang="en-US"/>
              <a:pPr/>
              <a:t>‹#›</a:t>
            </a:fld>
            <a:endParaRPr lang="ja-JP" altLang="en-US"/>
          </a:p>
        </p:txBody>
      </p:sp>
    </p:spTree>
    <p:extLst>
      <p:ext uri="{BB962C8B-B14F-4D97-AF65-F5344CB8AC3E}">
        <p14:creationId xmlns:p14="http://schemas.microsoft.com/office/powerpoint/2010/main" val="191074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71"/>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5"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6"/>
          <p:cNvSpPr>
            <a:spLocks noGrp="1" noChangeArrowheads="1"/>
          </p:cNvSpPr>
          <p:nvPr>
            <p:ph type="sldNum" sz="quarter" idx="12"/>
          </p:nvPr>
        </p:nvSpPr>
        <p:spPr/>
        <p:txBody>
          <a:bodyPr/>
          <a:lstStyle>
            <a:lvl1pPr eaLnBrk="0" hangingPunct="0">
              <a:defRPr>
                <a:solidFill>
                  <a:srgbClr val="898989"/>
                </a:solidFill>
              </a:defRPr>
            </a:lvl1pPr>
          </a:lstStyle>
          <a:p>
            <a:fld id="{669A23E8-CCDA-407A-A808-B7B39A5ED181}" type="slidenum">
              <a:rPr lang="ja-JP" altLang="en-US"/>
              <a:pPr/>
              <a:t>‹#›</a:t>
            </a:fld>
            <a:endParaRPr lang="ja-JP" altLang="en-US"/>
          </a:p>
        </p:txBody>
      </p:sp>
    </p:spTree>
    <p:extLst>
      <p:ext uri="{BB962C8B-B14F-4D97-AF65-F5344CB8AC3E}">
        <p14:creationId xmlns:p14="http://schemas.microsoft.com/office/powerpoint/2010/main" val="227270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7" name="Rectangle 6"/>
          <p:cNvSpPr>
            <a:spLocks noGrp="1" noChangeArrowheads="1"/>
          </p:cNvSpPr>
          <p:nvPr>
            <p:ph type="sldNum" sz="quarter" idx="12"/>
          </p:nvPr>
        </p:nvSpPr>
        <p:spPr/>
        <p:txBody>
          <a:bodyPr/>
          <a:lstStyle>
            <a:lvl1pPr eaLnBrk="0" hangingPunct="0">
              <a:defRPr>
                <a:solidFill>
                  <a:srgbClr val="898989"/>
                </a:solidFill>
              </a:defRPr>
            </a:lvl1pPr>
          </a:lstStyle>
          <a:p>
            <a:fld id="{6D05F6CC-554E-4B6E-8E22-FDFF9B4E5117}" type="slidenum">
              <a:rPr lang="ja-JP" altLang="en-US"/>
              <a:pPr/>
              <a:t>‹#›</a:t>
            </a:fld>
            <a:endParaRPr lang="ja-JP" altLang="en-US"/>
          </a:p>
        </p:txBody>
      </p:sp>
    </p:spTree>
    <p:extLst>
      <p:ext uri="{BB962C8B-B14F-4D97-AF65-F5344CB8AC3E}">
        <p14:creationId xmlns:p14="http://schemas.microsoft.com/office/powerpoint/2010/main" val="326995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8"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9" name="Rectangle 6"/>
          <p:cNvSpPr>
            <a:spLocks noGrp="1" noChangeArrowheads="1"/>
          </p:cNvSpPr>
          <p:nvPr>
            <p:ph type="sldNum" sz="quarter" idx="12"/>
          </p:nvPr>
        </p:nvSpPr>
        <p:spPr/>
        <p:txBody>
          <a:bodyPr/>
          <a:lstStyle>
            <a:lvl1pPr eaLnBrk="0" hangingPunct="0">
              <a:defRPr>
                <a:solidFill>
                  <a:srgbClr val="898989"/>
                </a:solidFill>
              </a:defRPr>
            </a:lvl1pPr>
          </a:lstStyle>
          <a:p>
            <a:fld id="{94B0D3C3-CEA7-40A5-9D43-BE4EC8040120}" type="slidenum">
              <a:rPr lang="ja-JP" altLang="en-US"/>
              <a:pPr/>
              <a:t>‹#›</a:t>
            </a:fld>
            <a:endParaRPr lang="ja-JP" altLang="en-US"/>
          </a:p>
        </p:txBody>
      </p:sp>
    </p:spTree>
    <p:extLst>
      <p:ext uri="{BB962C8B-B14F-4D97-AF65-F5344CB8AC3E}">
        <p14:creationId xmlns:p14="http://schemas.microsoft.com/office/powerpoint/2010/main" val="380921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4"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5" name="Rectangle 6"/>
          <p:cNvSpPr>
            <a:spLocks noGrp="1" noChangeArrowheads="1"/>
          </p:cNvSpPr>
          <p:nvPr>
            <p:ph type="sldNum" sz="quarter" idx="12"/>
          </p:nvPr>
        </p:nvSpPr>
        <p:spPr/>
        <p:txBody>
          <a:bodyPr/>
          <a:lstStyle>
            <a:lvl1pPr eaLnBrk="0" hangingPunct="0">
              <a:defRPr>
                <a:solidFill>
                  <a:srgbClr val="898989"/>
                </a:solidFill>
              </a:defRPr>
            </a:lvl1pPr>
          </a:lstStyle>
          <a:p>
            <a:fld id="{24500A54-D87C-4560-B0FF-420CB1654E5C}" type="slidenum">
              <a:rPr lang="ja-JP" altLang="en-US"/>
              <a:pPr/>
              <a:t>‹#›</a:t>
            </a:fld>
            <a:endParaRPr lang="ja-JP" altLang="en-US"/>
          </a:p>
        </p:txBody>
      </p:sp>
    </p:spTree>
    <p:extLst>
      <p:ext uri="{BB962C8B-B14F-4D97-AF65-F5344CB8AC3E}">
        <p14:creationId xmlns:p14="http://schemas.microsoft.com/office/powerpoint/2010/main" val="85654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3"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4" name="Rectangle 6"/>
          <p:cNvSpPr>
            <a:spLocks noGrp="1" noChangeArrowheads="1"/>
          </p:cNvSpPr>
          <p:nvPr>
            <p:ph type="sldNum" sz="quarter" idx="12"/>
          </p:nvPr>
        </p:nvSpPr>
        <p:spPr/>
        <p:txBody>
          <a:bodyPr/>
          <a:lstStyle>
            <a:lvl1pPr eaLnBrk="0" hangingPunct="0">
              <a:defRPr>
                <a:solidFill>
                  <a:srgbClr val="898989"/>
                </a:solidFill>
              </a:defRPr>
            </a:lvl1pPr>
          </a:lstStyle>
          <a:p>
            <a:fld id="{D7B2BD21-02D5-4BA2-9AC4-3F04C69D8230}" type="slidenum">
              <a:rPr lang="ja-JP" altLang="en-US"/>
              <a:pPr/>
              <a:t>‹#›</a:t>
            </a:fld>
            <a:endParaRPr lang="ja-JP" altLang="en-US"/>
          </a:p>
        </p:txBody>
      </p:sp>
    </p:spTree>
    <p:extLst>
      <p:ext uri="{BB962C8B-B14F-4D97-AF65-F5344CB8AC3E}">
        <p14:creationId xmlns:p14="http://schemas.microsoft.com/office/powerpoint/2010/main" val="121807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2"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7" name="Rectangle 6"/>
          <p:cNvSpPr>
            <a:spLocks noGrp="1" noChangeArrowheads="1"/>
          </p:cNvSpPr>
          <p:nvPr>
            <p:ph type="sldNum" sz="quarter" idx="12"/>
          </p:nvPr>
        </p:nvSpPr>
        <p:spPr/>
        <p:txBody>
          <a:bodyPr/>
          <a:lstStyle>
            <a:lvl1pPr eaLnBrk="0" hangingPunct="0">
              <a:defRPr>
                <a:solidFill>
                  <a:srgbClr val="898989"/>
                </a:solidFill>
              </a:defRPr>
            </a:lvl1pPr>
          </a:lstStyle>
          <a:p>
            <a:fld id="{009FEC1A-E99B-4806-AD9B-B62662D597D8}" type="slidenum">
              <a:rPr lang="ja-JP" altLang="en-US"/>
              <a:pPr/>
              <a:t>‹#›</a:t>
            </a:fld>
            <a:endParaRPr lang="ja-JP" altLang="en-US"/>
          </a:p>
        </p:txBody>
      </p:sp>
    </p:spTree>
    <p:extLst>
      <p:ext uri="{BB962C8B-B14F-4D97-AF65-F5344CB8AC3E}">
        <p14:creationId xmlns:p14="http://schemas.microsoft.com/office/powerpoint/2010/main" val="313295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7" name="Rectangle 6"/>
          <p:cNvSpPr>
            <a:spLocks noGrp="1" noChangeArrowheads="1"/>
          </p:cNvSpPr>
          <p:nvPr>
            <p:ph type="sldNum" sz="quarter" idx="12"/>
          </p:nvPr>
        </p:nvSpPr>
        <p:spPr/>
        <p:txBody>
          <a:bodyPr/>
          <a:lstStyle>
            <a:lvl1pPr eaLnBrk="0" hangingPunct="0">
              <a:defRPr>
                <a:solidFill>
                  <a:srgbClr val="898989"/>
                </a:solidFill>
              </a:defRPr>
            </a:lvl1pPr>
          </a:lstStyle>
          <a:p>
            <a:fld id="{9A1B0DB8-8089-415E-847B-6C1AD99BAAB9}" type="slidenum">
              <a:rPr lang="ja-JP" altLang="en-US"/>
              <a:pPr/>
              <a:t>‹#›</a:t>
            </a:fld>
            <a:endParaRPr lang="ja-JP" altLang="en-US"/>
          </a:p>
        </p:txBody>
      </p:sp>
    </p:spTree>
    <p:extLst>
      <p:ext uri="{BB962C8B-B14F-4D97-AF65-F5344CB8AC3E}">
        <p14:creationId xmlns:p14="http://schemas.microsoft.com/office/powerpoint/2010/main" val="349424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4"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5" name="Rectangle 6"/>
          <p:cNvSpPr>
            <a:spLocks noGrp="1" noChangeArrowheads="1"/>
          </p:cNvSpPr>
          <p:nvPr>
            <p:ph type="sldNum" sz="quarter" idx="12"/>
          </p:nvPr>
        </p:nvSpPr>
        <p:spPr/>
        <p:txBody>
          <a:bodyPr/>
          <a:lstStyle>
            <a:lvl1pPr eaLnBrk="0" hangingPunct="0">
              <a:defRPr>
                <a:solidFill>
                  <a:srgbClr val="898989"/>
                </a:solidFill>
              </a:defRPr>
            </a:lvl1pPr>
          </a:lstStyle>
          <a:p>
            <a:fld id="{1D61FA92-57B1-4BD5-B295-9B94B3357444}" type="slidenum">
              <a:rPr lang="ja-JP" altLang="en-US"/>
              <a:pPr/>
              <a:t>‹#›</a:t>
            </a:fld>
            <a:endParaRPr lang="ja-JP" altLang="en-US"/>
          </a:p>
        </p:txBody>
      </p:sp>
    </p:spTree>
    <p:extLst>
      <p:ext uri="{BB962C8B-B14F-4D97-AF65-F5344CB8AC3E}">
        <p14:creationId xmlns:p14="http://schemas.microsoft.com/office/powerpoint/2010/main" val="330946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5"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6"/>
          <p:cNvSpPr>
            <a:spLocks noGrp="1" noChangeArrowheads="1"/>
          </p:cNvSpPr>
          <p:nvPr>
            <p:ph type="sldNum" sz="quarter" idx="12"/>
          </p:nvPr>
        </p:nvSpPr>
        <p:spPr/>
        <p:txBody>
          <a:bodyPr/>
          <a:lstStyle>
            <a:lvl1pPr eaLnBrk="0" hangingPunct="0">
              <a:defRPr>
                <a:solidFill>
                  <a:srgbClr val="898989"/>
                </a:solidFill>
              </a:defRPr>
            </a:lvl1pPr>
          </a:lstStyle>
          <a:p>
            <a:fld id="{D26FBCCD-B0E4-4588-B4DA-E4AE27DB9C1A}" type="slidenum">
              <a:rPr lang="ja-JP" altLang="en-US"/>
              <a:pPr/>
              <a:t>‹#›</a:t>
            </a:fld>
            <a:endParaRPr lang="ja-JP" altLang="en-US"/>
          </a:p>
        </p:txBody>
      </p:sp>
    </p:spTree>
    <p:extLst>
      <p:ext uri="{BB962C8B-B14F-4D97-AF65-F5344CB8AC3E}">
        <p14:creationId xmlns:p14="http://schemas.microsoft.com/office/powerpoint/2010/main" val="230239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10"/>
            <a:ext cx="2352675"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0" y="10"/>
            <a:ext cx="689292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5"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6"/>
          <p:cNvSpPr>
            <a:spLocks noGrp="1" noChangeArrowheads="1"/>
          </p:cNvSpPr>
          <p:nvPr>
            <p:ph type="sldNum" sz="quarter" idx="12"/>
          </p:nvPr>
        </p:nvSpPr>
        <p:spPr/>
        <p:txBody>
          <a:bodyPr/>
          <a:lstStyle>
            <a:lvl1pPr eaLnBrk="0" hangingPunct="0">
              <a:defRPr>
                <a:solidFill>
                  <a:srgbClr val="898989"/>
                </a:solidFill>
              </a:defRPr>
            </a:lvl1pPr>
          </a:lstStyle>
          <a:p>
            <a:fld id="{A715474E-6958-45D1-94B4-6A68583C3D73}" type="slidenum">
              <a:rPr lang="ja-JP" altLang="en-US"/>
              <a:pPr/>
              <a:t>‹#›</a:t>
            </a:fld>
            <a:endParaRPr lang="ja-JP" altLang="en-US"/>
          </a:p>
        </p:txBody>
      </p:sp>
    </p:spTree>
    <p:extLst>
      <p:ext uri="{BB962C8B-B14F-4D97-AF65-F5344CB8AC3E}">
        <p14:creationId xmlns:p14="http://schemas.microsoft.com/office/powerpoint/2010/main" val="197309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6"/>
          <p:cNvSpPr>
            <a:spLocks noGrp="1"/>
          </p:cNvSpPr>
          <p:nvPr>
            <p:ph type="dt" sz="half" idx="10"/>
          </p:nvPr>
        </p:nvSpPr>
        <p:spPr/>
        <p:txBody>
          <a:bodyPr/>
          <a:lstStyle>
            <a:lvl1pPr eaLnBrk="0" hangingPunct="0">
              <a:defRPr/>
            </a:lvl1pPr>
          </a:lstStyle>
          <a:p>
            <a:pPr>
              <a:defRPr/>
            </a:pPr>
            <a:endParaRPr lang="ja-JP" altLang="en-US"/>
          </a:p>
        </p:txBody>
      </p:sp>
      <p:sp>
        <p:nvSpPr>
          <p:cNvPr id="5" name="フッター プレースホルダー 7"/>
          <p:cNvSpPr>
            <a:spLocks noGrp="1"/>
          </p:cNvSpPr>
          <p:nvPr>
            <p:ph type="ftr" sz="quarter" idx="11"/>
          </p:nvPr>
        </p:nvSpPr>
        <p:spPr/>
        <p:txBody>
          <a:bodyPr/>
          <a:lstStyle>
            <a:lvl1pPr eaLnBrk="0" hangingPunct="0">
              <a:defRPr/>
            </a:lvl1pPr>
          </a:lstStyle>
          <a:p>
            <a:pPr>
              <a:defRPr/>
            </a:pPr>
            <a:endParaRPr lang="ja-JP" altLang="en-US"/>
          </a:p>
        </p:txBody>
      </p:sp>
      <p:sp>
        <p:nvSpPr>
          <p:cNvPr id="6" name="Rectangle 6"/>
          <p:cNvSpPr>
            <a:spLocks noGrp="1" noChangeArrowheads="1"/>
          </p:cNvSpPr>
          <p:nvPr>
            <p:ph type="sldNum" sz="quarter" idx="12"/>
          </p:nvPr>
        </p:nvSpPr>
        <p:spPr>
          <a:xfrm>
            <a:off x="7689850" y="6483350"/>
            <a:ext cx="2311400" cy="476250"/>
          </a:xfrm>
        </p:spPr>
        <p:txBody>
          <a:bodyPr/>
          <a:lstStyle>
            <a:lvl1pPr eaLnBrk="0" hangingPunct="0">
              <a:defRPr/>
            </a:lvl1pPr>
          </a:lstStyle>
          <a:p>
            <a:fld id="{A3AA3853-DFC2-4867-A3F9-62F8507B0F83}" type="slidenum">
              <a:rPr lang="ja-JP" altLang="en-US"/>
              <a:pPr/>
              <a:t>‹#›</a:t>
            </a:fld>
            <a:endParaRPr lang="ja-JP" altLang="en-US"/>
          </a:p>
        </p:txBody>
      </p:sp>
    </p:spTree>
    <p:extLst>
      <p:ext uri="{BB962C8B-B14F-4D97-AF65-F5344CB8AC3E}">
        <p14:creationId xmlns:p14="http://schemas.microsoft.com/office/powerpoint/2010/main" val="182584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p:nvPicPr>
        <p:blipFill>
          <a:blip r:embed="rId2">
            <a:extLst>
              <a:ext uri="{28A0092B-C50C-407E-A947-70E740481C1C}">
                <a14:useLocalDpi xmlns:a14="http://schemas.microsoft.com/office/drawing/2010/main" val="0"/>
              </a:ext>
            </a:extLst>
          </a:blip>
          <a:srcRect t="62230"/>
          <a:stretch>
            <a:fillRect/>
          </a:stretch>
        </p:blipFill>
        <p:spPr bwMode="auto">
          <a:xfrm>
            <a:off x="0" y="6524625"/>
            <a:ext cx="9906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1833563" y="3284538"/>
            <a:ext cx="8072437"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Arial" panose="020B0604020202020204" pitchFamily="34" charset="0"/>
                <a:ea typeface="HG丸ｺﾞｼｯｸM-PRO" panose="020F0600000000000000" pitchFamily="50" charset="-128"/>
              </a:defRPr>
            </a:lvl1pPr>
            <a:lvl2pPr marL="742950" indent="-285750">
              <a:defRPr kumimoji="1" sz="2400">
                <a:solidFill>
                  <a:schemeClr val="tx1"/>
                </a:solidFill>
                <a:latin typeface="Arial" panose="020B0604020202020204" pitchFamily="34" charset="0"/>
                <a:ea typeface="HG丸ｺﾞｼｯｸM-PRO" panose="020F0600000000000000" pitchFamily="50" charset="-128"/>
              </a:defRPr>
            </a:lvl2pPr>
            <a:lvl3pPr marL="1143000" indent="-228600">
              <a:defRPr kumimoji="1" sz="2400">
                <a:solidFill>
                  <a:schemeClr val="tx1"/>
                </a:solidFill>
                <a:latin typeface="Arial" panose="020B0604020202020204" pitchFamily="34" charset="0"/>
                <a:ea typeface="HG丸ｺﾞｼｯｸM-PRO" panose="020F0600000000000000" pitchFamily="50" charset="-128"/>
              </a:defRPr>
            </a:lvl3pPr>
            <a:lvl4pPr marL="1600200" indent="-228600">
              <a:defRPr kumimoji="1" sz="2400">
                <a:solidFill>
                  <a:schemeClr val="tx1"/>
                </a:solidFill>
                <a:latin typeface="Arial" panose="020B0604020202020204" pitchFamily="34" charset="0"/>
                <a:ea typeface="HG丸ｺﾞｼｯｸM-PRO" panose="020F0600000000000000" pitchFamily="50" charset="-128"/>
              </a:defRPr>
            </a:lvl4pPr>
            <a:lvl5pPr marL="2057400" indent="-228600">
              <a:defRPr kumimoji="1" sz="2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sz="1800">
              <a:solidFill>
                <a:srgbClr val="000000"/>
              </a:solidFill>
              <a:ea typeface="ＭＳ Ｐゴシック" panose="020B0600070205080204" pitchFamily="50" charset="-128"/>
            </a:endParaRPr>
          </a:p>
        </p:txBody>
      </p:sp>
      <p:pic>
        <p:nvPicPr>
          <p:cNvPr id="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51550"/>
            <a:ext cx="23018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p:nvSpPr>
        <p:spPr bwMode="auto">
          <a:xfrm>
            <a:off x="0" y="6524625"/>
            <a:ext cx="36433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HG丸ｺﾞｼｯｸM-PRO" panose="020F0600000000000000" pitchFamily="50" charset="-128"/>
              </a:defRPr>
            </a:lvl1pPr>
            <a:lvl2pPr marL="742950" indent="-285750">
              <a:defRPr kumimoji="1" sz="2400">
                <a:solidFill>
                  <a:schemeClr val="tx1"/>
                </a:solidFill>
                <a:latin typeface="Arial" panose="020B0604020202020204" pitchFamily="34" charset="0"/>
                <a:ea typeface="HG丸ｺﾞｼｯｸM-PRO" panose="020F0600000000000000" pitchFamily="50" charset="-128"/>
              </a:defRPr>
            </a:lvl2pPr>
            <a:lvl3pPr marL="1143000" indent="-228600">
              <a:defRPr kumimoji="1" sz="2400">
                <a:solidFill>
                  <a:schemeClr val="tx1"/>
                </a:solidFill>
                <a:latin typeface="Arial" panose="020B0604020202020204" pitchFamily="34" charset="0"/>
                <a:ea typeface="HG丸ｺﾞｼｯｸM-PRO" panose="020F0600000000000000" pitchFamily="50" charset="-128"/>
              </a:defRPr>
            </a:lvl3pPr>
            <a:lvl4pPr marL="1600200" indent="-228600">
              <a:defRPr kumimoji="1" sz="2400">
                <a:solidFill>
                  <a:schemeClr val="tx1"/>
                </a:solidFill>
                <a:latin typeface="Arial" panose="020B0604020202020204" pitchFamily="34" charset="0"/>
                <a:ea typeface="HG丸ｺﾞｼｯｸM-PRO" panose="020F0600000000000000" pitchFamily="50" charset="-128"/>
              </a:defRPr>
            </a:lvl4pPr>
            <a:lvl5pPr marL="2057400" indent="-228600">
              <a:defRPr kumimoji="1" sz="2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9pPr>
          </a:lstStyle>
          <a:p>
            <a:pPr eaLnBrk="1" hangingPunct="1">
              <a:defRPr/>
            </a:pPr>
            <a:r>
              <a:rPr lang="en-US" altLang="ja-JP" sz="1200" i="1">
                <a:solidFill>
                  <a:srgbClr val="FFFFFF"/>
                </a:solidFill>
                <a:latin typeface="Times New Roman" panose="02020603050405020304" pitchFamily="18" charset="0"/>
                <a:ea typeface="ＭＳ Ｐゴシック" panose="020B0600070205080204" pitchFamily="50" charset="-128"/>
              </a:rPr>
              <a:t>Ministry of Land, Infrastructure, Transport and Tourism</a:t>
            </a:r>
          </a:p>
        </p:txBody>
      </p:sp>
      <p:sp>
        <p:nvSpPr>
          <p:cNvPr id="3074" name="Rectangle 2"/>
          <p:cNvSpPr>
            <a:spLocks noGrp="1" noChangeArrowheads="1"/>
          </p:cNvSpPr>
          <p:nvPr>
            <p:ph type="ctrTitle"/>
          </p:nvPr>
        </p:nvSpPr>
        <p:spPr>
          <a:xfrm>
            <a:off x="1754187" y="2133671"/>
            <a:ext cx="8151813" cy="1470025"/>
          </a:xfrm>
        </p:spPr>
        <p:txBody>
          <a:bodyPr/>
          <a:lstStyle>
            <a:lvl1pPr>
              <a:defRPr sz="4000"/>
            </a:lvl1pPr>
          </a:lstStyle>
          <a:p>
            <a:r>
              <a:rPr lang="ja-JP" altLang="en-US"/>
              <a:t>マスタ タイトルの書式設定</a:t>
            </a:r>
          </a:p>
        </p:txBody>
      </p:sp>
      <p:sp>
        <p:nvSpPr>
          <p:cNvPr id="3075"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8"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9"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10" name="Rectangle 6"/>
          <p:cNvSpPr>
            <a:spLocks noGrp="1" noChangeArrowheads="1"/>
          </p:cNvSpPr>
          <p:nvPr>
            <p:ph type="sldNum" sz="quarter" idx="12"/>
          </p:nvPr>
        </p:nvSpPr>
        <p:spPr>
          <a:xfrm>
            <a:off x="7099300" y="6245225"/>
            <a:ext cx="2311400" cy="476250"/>
          </a:xfrm>
        </p:spPr>
        <p:txBody>
          <a:bodyPr/>
          <a:lstStyle>
            <a:lvl1pPr eaLnBrk="0" hangingPunct="0">
              <a:defRPr>
                <a:solidFill>
                  <a:srgbClr val="898989"/>
                </a:solidFill>
              </a:defRPr>
            </a:lvl1pPr>
          </a:lstStyle>
          <a:p>
            <a:fld id="{3A2DC672-5305-498E-97B8-F59A448042E8}" type="slidenum">
              <a:rPr lang="ja-JP" altLang="en-US"/>
              <a:pPr/>
              <a:t>‹#›</a:t>
            </a:fld>
            <a:endParaRPr lang="ja-JP" altLang="en-US"/>
          </a:p>
        </p:txBody>
      </p:sp>
    </p:spTree>
    <p:extLst>
      <p:ext uri="{BB962C8B-B14F-4D97-AF65-F5344CB8AC3E}">
        <p14:creationId xmlns:p14="http://schemas.microsoft.com/office/powerpoint/2010/main" val="232625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5"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6"/>
          <p:cNvSpPr>
            <a:spLocks noGrp="1" noChangeArrowheads="1"/>
          </p:cNvSpPr>
          <p:nvPr>
            <p:ph type="sldNum" sz="quarter" idx="12"/>
          </p:nvPr>
        </p:nvSpPr>
        <p:spPr/>
        <p:txBody>
          <a:bodyPr/>
          <a:lstStyle>
            <a:lvl1pPr eaLnBrk="0" hangingPunct="0">
              <a:defRPr>
                <a:solidFill>
                  <a:srgbClr val="898989"/>
                </a:solidFill>
              </a:defRPr>
            </a:lvl1pPr>
          </a:lstStyle>
          <a:p>
            <a:fld id="{930AAB5F-0559-4621-BF35-C60B488B61E1}" type="slidenum">
              <a:rPr lang="ja-JP" altLang="en-US"/>
              <a:pPr/>
              <a:t>‹#›</a:t>
            </a:fld>
            <a:endParaRPr lang="ja-JP" altLang="en-US"/>
          </a:p>
        </p:txBody>
      </p:sp>
    </p:spTree>
    <p:extLst>
      <p:ext uri="{BB962C8B-B14F-4D97-AF65-F5344CB8AC3E}">
        <p14:creationId xmlns:p14="http://schemas.microsoft.com/office/powerpoint/2010/main" val="387984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71"/>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5"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6"/>
          <p:cNvSpPr>
            <a:spLocks noGrp="1" noChangeArrowheads="1"/>
          </p:cNvSpPr>
          <p:nvPr>
            <p:ph type="sldNum" sz="quarter" idx="12"/>
          </p:nvPr>
        </p:nvSpPr>
        <p:spPr/>
        <p:txBody>
          <a:bodyPr/>
          <a:lstStyle>
            <a:lvl1pPr eaLnBrk="0" hangingPunct="0">
              <a:defRPr>
                <a:solidFill>
                  <a:srgbClr val="898989"/>
                </a:solidFill>
              </a:defRPr>
            </a:lvl1pPr>
          </a:lstStyle>
          <a:p>
            <a:fld id="{AEE080C3-C1C1-45D4-8F89-89E957F76A85}" type="slidenum">
              <a:rPr lang="ja-JP" altLang="en-US"/>
              <a:pPr/>
              <a:t>‹#›</a:t>
            </a:fld>
            <a:endParaRPr lang="ja-JP" altLang="en-US"/>
          </a:p>
        </p:txBody>
      </p:sp>
    </p:spTree>
    <p:extLst>
      <p:ext uri="{BB962C8B-B14F-4D97-AF65-F5344CB8AC3E}">
        <p14:creationId xmlns:p14="http://schemas.microsoft.com/office/powerpoint/2010/main" val="421587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7" name="Rectangle 6"/>
          <p:cNvSpPr>
            <a:spLocks noGrp="1" noChangeArrowheads="1"/>
          </p:cNvSpPr>
          <p:nvPr>
            <p:ph type="sldNum" sz="quarter" idx="12"/>
          </p:nvPr>
        </p:nvSpPr>
        <p:spPr/>
        <p:txBody>
          <a:bodyPr/>
          <a:lstStyle>
            <a:lvl1pPr eaLnBrk="0" hangingPunct="0">
              <a:defRPr>
                <a:solidFill>
                  <a:srgbClr val="898989"/>
                </a:solidFill>
              </a:defRPr>
            </a:lvl1pPr>
          </a:lstStyle>
          <a:p>
            <a:fld id="{E9A86E1C-A566-4768-9CFF-7F206AAB3CFE}" type="slidenum">
              <a:rPr lang="ja-JP" altLang="en-US"/>
              <a:pPr/>
              <a:t>‹#›</a:t>
            </a:fld>
            <a:endParaRPr lang="ja-JP" altLang="en-US"/>
          </a:p>
        </p:txBody>
      </p:sp>
    </p:spTree>
    <p:extLst>
      <p:ext uri="{BB962C8B-B14F-4D97-AF65-F5344CB8AC3E}">
        <p14:creationId xmlns:p14="http://schemas.microsoft.com/office/powerpoint/2010/main" val="378277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8"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9" name="Rectangle 6"/>
          <p:cNvSpPr>
            <a:spLocks noGrp="1" noChangeArrowheads="1"/>
          </p:cNvSpPr>
          <p:nvPr>
            <p:ph type="sldNum" sz="quarter" idx="12"/>
          </p:nvPr>
        </p:nvSpPr>
        <p:spPr/>
        <p:txBody>
          <a:bodyPr/>
          <a:lstStyle>
            <a:lvl1pPr eaLnBrk="0" hangingPunct="0">
              <a:defRPr>
                <a:solidFill>
                  <a:srgbClr val="898989"/>
                </a:solidFill>
              </a:defRPr>
            </a:lvl1pPr>
          </a:lstStyle>
          <a:p>
            <a:fld id="{5D84E016-5714-4E7B-B238-1B16213BE215}" type="slidenum">
              <a:rPr lang="ja-JP" altLang="en-US"/>
              <a:pPr/>
              <a:t>‹#›</a:t>
            </a:fld>
            <a:endParaRPr lang="ja-JP" altLang="en-US"/>
          </a:p>
        </p:txBody>
      </p:sp>
    </p:spTree>
    <p:extLst>
      <p:ext uri="{BB962C8B-B14F-4D97-AF65-F5344CB8AC3E}">
        <p14:creationId xmlns:p14="http://schemas.microsoft.com/office/powerpoint/2010/main" val="214174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4"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5" name="Rectangle 6"/>
          <p:cNvSpPr>
            <a:spLocks noGrp="1" noChangeArrowheads="1"/>
          </p:cNvSpPr>
          <p:nvPr>
            <p:ph type="sldNum" sz="quarter" idx="12"/>
          </p:nvPr>
        </p:nvSpPr>
        <p:spPr/>
        <p:txBody>
          <a:bodyPr/>
          <a:lstStyle>
            <a:lvl1pPr eaLnBrk="0" hangingPunct="0">
              <a:defRPr>
                <a:solidFill>
                  <a:srgbClr val="898989"/>
                </a:solidFill>
              </a:defRPr>
            </a:lvl1pPr>
          </a:lstStyle>
          <a:p>
            <a:fld id="{566CF5A8-6301-444F-AE02-9721908F31D4}" type="slidenum">
              <a:rPr lang="ja-JP" altLang="en-US"/>
              <a:pPr/>
              <a:t>‹#›</a:t>
            </a:fld>
            <a:endParaRPr lang="ja-JP" altLang="en-US"/>
          </a:p>
        </p:txBody>
      </p:sp>
    </p:spTree>
    <p:extLst>
      <p:ext uri="{BB962C8B-B14F-4D97-AF65-F5344CB8AC3E}">
        <p14:creationId xmlns:p14="http://schemas.microsoft.com/office/powerpoint/2010/main" val="259291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3"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4" name="Rectangle 6"/>
          <p:cNvSpPr>
            <a:spLocks noGrp="1" noChangeArrowheads="1"/>
          </p:cNvSpPr>
          <p:nvPr>
            <p:ph type="sldNum" sz="quarter" idx="12"/>
          </p:nvPr>
        </p:nvSpPr>
        <p:spPr/>
        <p:txBody>
          <a:bodyPr/>
          <a:lstStyle>
            <a:lvl1pPr eaLnBrk="0" hangingPunct="0">
              <a:defRPr>
                <a:solidFill>
                  <a:srgbClr val="898989"/>
                </a:solidFill>
              </a:defRPr>
            </a:lvl1pPr>
          </a:lstStyle>
          <a:p>
            <a:fld id="{E881E1EF-C1AF-4EDE-BFDB-DB7F72B99F6E}" type="slidenum">
              <a:rPr lang="ja-JP" altLang="en-US"/>
              <a:pPr/>
              <a:t>‹#›</a:t>
            </a:fld>
            <a:endParaRPr lang="ja-JP" altLang="en-US"/>
          </a:p>
        </p:txBody>
      </p:sp>
    </p:spTree>
    <p:extLst>
      <p:ext uri="{BB962C8B-B14F-4D97-AF65-F5344CB8AC3E}">
        <p14:creationId xmlns:p14="http://schemas.microsoft.com/office/powerpoint/2010/main" val="1880192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3"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4" name="Rectangle 6"/>
          <p:cNvSpPr>
            <a:spLocks noGrp="1" noChangeArrowheads="1"/>
          </p:cNvSpPr>
          <p:nvPr>
            <p:ph type="sldNum" sz="quarter" idx="12"/>
          </p:nvPr>
        </p:nvSpPr>
        <p:spPr/>
        <p:txBody>
          <a:bodyPr/>
          <a:lstStyle>
            <a:lvl1pPr eaLnBrk="0" hangingPunct="0">
              <a:defRPr>
                <a:solidFill>
                  <a:srgbClr val="898989"/>
                </a:solidFill>
              </a:defRPr>
            </a:lvl1pPr>
          </a:lstStyle>
          <a:p>
            <a:fld id="{AF15FE7B-95D2-4C18-AB5C-AB8B94B1DB8D}" type="slidenum">
              <a:rPr lang="ja-JP" altLang="en-US"/>
              <a:pPr/>
              <a:t>‹#›</a:t>
            </a:fld>
            <a:endParaRPr lang="ja-JP" altLang="en-US"/>
          </a:p>
        </p:txBody>
      </p:sp>
    </p:spTree>
    <p:extLst>
      <p:ext uri="{BB962C8B-B14F-4D97-AF65-F5344CB8AC3E}">
        <p14:creationId xmlns:p14="http://schemas.microsoft.com/office/powerpoint/2010/main" val="50839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2"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7" name="Rectangle 6"/>
          <p:cNvSpPr>
            <a:spLocks noGrp="1" noChangeArrowheads="1"/>
          </p:cNvSpPr>
          <p:nvPr>
            <p:ph type="sldNum" sz="quarter" idx="12"/>
          </p:nvPr>
        </p:nvSpPr>
        <p:spPr/>
        <p:txBody>
          <a:bodyPr/>
          <a:lstStyle>
            <a:lvl1pPr eaLnBrk="0" hangingPunct="0">
              <a:defRPr>
                <a:solidFill>
                  <a:srgbClr val="898989"/>
                </a:solidFill>
              </a:defRPr>
            </a:lvl1pPr>
          </a:lstStyle>
          <a:p>
            <a:fld id="{BA11461C-E73A-4B73-B6D4-45499E7C7878}" type="slidenum">
              <a:rPr lang="ja-JP" altLang="en-US"/>
              <a:pPr/>
              <a:t>‹#›</a:t>
            </a:fld>
            <a:endParaRPr lang="ja-JP" altLang="en-US"/>
          </a:p>
        </p:txBody>
      </p:sp>
    </p:spTree>
    <p:extLst>
      <p:ext uri="{BB962C8B-B14F-4D97-AF65-F5344CB8AC3E}">
        <p14:creationId xmlns:p14="http://schemas.microsoft.com/office/powerpoint/2010/main" val="334907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7" name="Rectangle 6"/>
          <p:cNvSpPr>
            <a:spLocks noGrp="1" noChangeArrowheads="1"/>
          </p:cNvSpPr>
          <p:nvPr>
            <p:ph type="sldNum" sz="quarter" idx="12"/>
          </p:nvPr>
        </p:nvSpPr>
        <p:spPr/>
        <p:txBody>
          <a:bodyPr/>
          <a:lstStyle>
            <a:lvl1pPr eaLnBrk="0" hangingPunct="0">
              <a:defRPr>
                <a:solidFill>
                  <a:srgbClr val="898989"/>
                </a:solidFill>
              </a:defRPr>
            </a:lvl1pPr>
          </a:lstStyle>
          <a:p>
            <a:fld id="{A486AC45-8CF8-4796-AA7E-D53BD292A9C1}" type="slidenum">
              <a:rPr lang="ja-JP" altLang="en-US"/>
              <a:pPr/>
              <a:t>‹#›</a:t>
            </a:fld>
            <a:endParaRPr lang="ja-JP" altLang="en-US"/>
          </a:p>
        </p:txBody>
      </p:sp>
    </p:spTree>
    <p:extLst>
      <p:ext uri="{BB962C8B-B14F-4D97-AF65-F5344CB8AC3E}">
        <p14:creationId xmlns:p14="http://schemas.microsoft.com/office/powerpoint/2010/main" val="257503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5"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6"/>
          <p:cNvSpPr>
            <a:spLocks noGrp="1" noChangeArrowheads="1"/>
          </p:cNvSpPr>
          <p:nvPr>
            <p:ph type="sldNum" sz="quarter" idx="12"/>
          </p:nvPr>
        </p:nvSpPr>
        <p:spPr/>
        <p:txBody>
          <a:bodyPr/>
          <a:lstStyle>
            <a:lvl1pPr eaLnBrk="0" hangingPunct="0">
              <a:defRPr>
                <a:solidFill>
                  <a:srgbClr val="898989"/>
                </a:solidFill>
              </a:defRPr>
            </a:lvl1pPr>
          </a:lstStyle>
          <a:p>
            <a:fld id="{52301351-1848-4F09-9A82-12304086D862}" type="slidenum">
              <a:rPr lang="ja-JP" altLang="en-US"/>
              <a:pPr/>
              <a:t>‹#›</a:t>
            </a:fld>
            <a:endParaRPr lang="ja-JP" altLang="en-US"/>
          </a:p>
        </p:txBody>
      </p:sp>
    </p:spTree>
    <p:extLst>
      <p:ext uri="{BB962C8B-B14F-4D97-AF65-F5344CB8AC3E}">
        <p14:creationId xmlns:p14="http://schemas.microsoft.com/office/powerpoint/2010/main" val="257569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10"/>
            <a:ext cx="2352675"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0" y="10"/>
            <a:ext cx="689292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5"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6"/>
          <p:cNvSpPr>
            <a:spLocks noGrp="1" noChangeArrowheads="1"/>
          </p:cNvSpPr>
          <p:nvPr>
            <p:ph type="sldNum" sz="quarter" idx="12"/>
          </p:nvPr>
        </p:nvSpPr>
        <p:spPr/>
        <p:txBody>
          <a:bodyPr/>
          <a:lstStyle>
            <a:lvl1pPr eaLnBrk="0" hangingPunct="0">
              <a:defRPr>
                <a:solidFill>
                  <a:srgbClr val="898989"/>
                </a:solidFill>
              </a:defRPr>
            </a:lvl1pPr>
          </a:lstStyle>
          <a:p>
            <a:fld id="{AE633637-405B-41EF-9AF4-0F9D0CF28562}" type="slidenum">
              <a:rPr lang="ja-JP" altLang="en-US"/>
              <a:pPr/>
              <a:t>‹#›</a:t>
            </a:fld>
            <a:endParaRPr lang="ja-JP" altLang="en-US"/>
          </a:p>
        </p:txBody>
      </p:sp>
    </p:spTree>
    <p:extLst>
      <p:ext uri="{BB962C8B-B14F-4D97-AF65-F5344CB8AC3E}">
        <p14:creationId xmlns:p14="http://schemas.microsoft.com/office/powerpoint/2010/main" val="271344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6"/>
          <p:cNvSpPr>
            <a:spLocks noGrp="1"/>
          </p:cNvSpPr>
          <p:nvPr>
            <p:ph type="dt" sz="half" idx="10"/>
          </p:nvPr>
        </p:nvSpPr>
        <p:spPr/>
        <p:txBody>
          <a:bodyPr/>
          <a:lstStyle>
            <a:lvl1pPr eaLnBrk="0" hangingPunct="0">
              <a:defRPr/>
            </a:lvl1pPr>
          </a:lstStyle>
          <a:p>
            <a:pPr>
              <a:defRPr/>
            </a:pPr>
            <a:endParaRPr lang="ja-JP" altLang="en-US"/>
          </a:p>
        </p:txBody>
      </p:sp>
      <p:sp>
        <p:nvSpPr>
          <p:cNvPr id="5" name="フッター プレースホルダー 7"/>
          <p:cNvSpPr>
            <a:spLocks noGrp="1"/>
          </p:cNvSpPr>
          <p:nvPr>
            <p:ph type="ftr" sz="quarter" idx="11"/>
          </p:nvPr>
        </p:nvSpPr>
        <p:spPr/>
        <p:txBody>
          <a:bodyPr/>
          <a:lstStyle>
            <a:lvl1pPr eaLnBrk="0" hangingPunct="0">
              <a:defRPr/>
            </a:lvl1pPr>
          </a:lstStyle>
          <a:p>
            <a:pPr>
              <a:defRPr/>
            </a:pPr>
            <a:endParaRPr lang="ja-JP" altLang="en-US"/>
          </a:p>
        </p:txBody>
      </p:sp>
      <p:sp>
        <p:nvSpPr>
          <p:cNvPr id="6" name="Rectangle 6"/>
          <p:cNvSpPr>
            <a:spLocks noGrp="1" noChangeArrowheads="1"/>
          </p:cNvSpPr>
          <p:nvPr>
            <p:ph type="sldNum" sz="quarter" idx="12"/>
          </p:nvPr>
        </p:nvSpPr>
        <p:spPr>
          <a:xfrm>
            <a:off x="7689850" y="6483350"/>
            <a:ext cx="2311400" cy="476250"/>
          </a:xfrm>
        </p:spPr>
        <p:txBody>
          <a:bodyPr/>
          <a:lstStyle>
            <a:lvl1pPr eaLnBrk="0" hangingPunct="0">
              <a:defRPr/>
            </a:lvl1pPr>
          </a:lstStyle>
          <a:p>
            <a:fld id="{5604DE1B-D6A1-492E-9851-D5351809F05B}" type="slidenum">
              <a:rPr lang="ja-JP" altLang="en-US"/>
              <a:pPr/>
              <a:t>‹#›</a:t>
            </a:fld>
            <a:endParaRPr lang="ja-JP" altLang="en-US"/>
          </a:p>
        </p:txBody>
      </p:sp>
    </p:spTree>
    <p:extLst>
      <p:ext uri="{BB962C8B-B14F-4D97-AF65-F5344CB8AC3E}">
        <p14:creationId xmlns:p14="http://schemas.microsoft.com/office/powerpoint/2010/main" val="221114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p:nvPicPr>
        <p:blipFill>
          <a:blip r:embed="rId2">
            <a:extLst>
              <a:ext uri="{28A0092B-C50C-407E-A947-70E740481C1C}">
                <a14:useLocalDpi xmlns:a14="http://schemas.microsoft.com/office/drawing/2010/main" val="0"/>
              </a:ext>
            </a:extLst>
          </a:blip>
          <a:srcRect t="62230"/>
          <a:stretch>
            <a:fillRect/>
          </a:stretch>
        </p:blipFill>
        <p:spPr bwMode="auto">
          <a:xfrm>
            <a:off x="0" y="6524625"/>
            <a:ext cx="9906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1833563" y="3284538"/>
            <a:ext cx="8072437"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Arial" panose="020B0604020202020204" pitchFamily="34" charset="0"/>
                <a:ea typeface="HG丸ｺﾞｼｯｸM-PRO" panose="020F0600000000000000" pitchFamily="50" charset="-128"/>
              </a:defRPr>
            </a:lvl1pPr>
            <a:lvl2pPr marL="742950" indent="-285750">
              <a:defRPr kumimoji="1" sz="2400">
                <a:solidFill>
                  <a:schemeClr val="tx1"/>
                </a:solidFill>
                <a:latin typeface="Arial" panose="020B0604020202020204" pitchFamily="34" charset="0"/>
                <a:ea typeface="HG丸ｺﾞｼｯｸM-PRO" panose="020F0600000000000000" pitchFamily="50" charset="-128"/>
              </a:defRPr>
            </a:lvl2pPr>
            <a:lvl3pPr marL="1143000" indent="-228600">
              <a:defRPr kumimoji="1" sz="2400">
                <a:solidFill>
                  <a:schemeClr val="tx1"/>
                </a:solidFill>
                <a:latin typeface="Arial" panose="020B0604020202020204" pitchFamily="34" charset="0"/>
                <a:ea typeface="HG丸ｺﾞｼｯｸM-PRO" panose="020F0600000000000000" pitchFamily="50" charset="-128"/>
              </a:defRPr>
            </a:lvl3pPr>
            <a:lvl4pPr marL="1600200" indent="-228600">
              <a:defRPr kumimoji="1" sz="2400">
                <a:solidFill>
                  <a:schemeClr val="tx1"/>
                </a:solidFill>
                <a:latin typeface="Arial" panose="020B0604020202020204" pitchFamily="34" charset="0"/>
                <a:ea typeface="HG丸ｺﾞｼｯｸM-PRO" panose="020F0600000000000000" pitchFamily="50" charset="-128"/>
              </a:defRPr>
            </a:lvl4pPr>
            <a:lvl5pPr marL="2057400" indent="-228600">
              <a:defRPr kumimoji="1" sz="2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sz="1800">
              <a:solidFill>
                <a:srgbClr val="000000"/>
              </a:solidFill>
              <a:ea typeface="ＭＳ Ｐゴシック" panose="020B0600070205080204" pitchFamily="50" charset="-128"/>
            </a:endParaRPr>
          </a:p>
        </p:txBody>
      </p:sp>
      <p:pic>
        <p:nvPicPr>
          <p:cNvPr id="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51550"/>
            <a:ext cx="23018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p:nvSpPr>
        <p:spPr bwMode="auto">
          <a:xfrm>
            <a:off x="0" y="6524625"/>
            <a:ext cx="36433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HG丸ｺﾞｼｯｸM-PRO" panose="020F0600000000000000" pitchFamily="50" charset="-128"/>
              </a:defRPr>
            </a:lvl1pPr>
            <a:lvl2pPr marL="742950" indent="-285750">
              <a:defRPr kumimoji="1" sz="2400">
                <a:solidFill>
                  <a:schemeClr val="tx1"/>
                </a:solidFill>
                <a:latin typeface="Arial" panose="020B0604020202020204" pitchFamily="34" charset="0"/>
                <a:ea typeface="HG丸ｺﾞｼｯｸM-PRO" panose="020F0600000000000000" pitchFamily="50" charset="-128"/>
              </a:defRPr>
            </a:lvl2pPr>
            <a:lvl3pPr marL="1143000" indent="-228600">
              <a:defRPr kumimoji="1" sz="2400">
                <a:solidFill>
                  <a:schemeClr val="tx1"/>
                </a:solidFill>
                <a:latin typeface="Arial" panose="020B0604020202020204" pitchFamily="34" charset="0"/>
                <a:ea typeface="HG丸ｺﾞｼｯｸM-PRO" panose="020F0600000000000000" pitchFamily="50" charset="-128"/>
              </a:defRPr>
            </a:lvl3pPr>
            <a:lvl4pPr marL="1600200" indent="-228600">
              <a:defRPr kumimoji="1" sz="2400">
                <a:solidFill>
                  <a:schemeClr val="tx1"/>
                </a:solidFill>
                <a:latin typeface="Arial" panose="020B0604020202020204" pitchFamily="34" charset="0"/>
                <a:ea typeface="HG丸ｺﾞｼｯｸM-PRO" panose="020F0600000000000000" pitchFamily="50" charset="-128"/>
              </a:defRPr>
            </a:lvl4pPr>
            <a:lvl5pPr marL="2057400" indent="-228600">
              <a:defRPr kumimoji="1" sz="2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9pPr>
          </a:lstStyle>
          <a:p>
            <a:pPr eaLnBrk="1" hangingPunct="1">
              <a:defRPr/>
            </a:pPr>
            <a:r>
              <a:rPr lang="en-US" altLang="ja-JP" sz="1200" i="1">
                <a:solidFill>
                  <a:srgbClr val="FFFFFF"/>
                </a:solidFill>
                <a:latin typeface="Times New Roman" panose="02020603050405020304" pitchFamily="18" charset="0"/>
                <a:ea typeface="ＭＳ Ｐゴシック" panose="020B0600070205080204" pitchFamily="50" charset="-128"/>
              </a:rPr>
              <a:t>Ministry of Land, Infrastructure, Transport and Tourism</a:t>
            </a:r>
          </a:p>
        </p:txBody>
      </p:sp>
      <p:sp>
        <p:nvSpPr>
          <p:cNvPr id="3074" name="Rectangle 2"/>
          <p:cNvSpPr>
            <a:spLocks noGrp="1" noChangeArrowheads="1"/>
          </p:cNvSpPr>
          <p:nvPr>
            <p:ph type="ctrTitle"/>
          </p:nvPr>
        </p:nvSpPr>
        <p:spPr>
          <a:xfrm>
            <a:off x="1754187" y="2133671"/>
            <a:ext cx="8151813" cy="1470025"/>
          </a:xfrm>
        </p:spPr>
        <p:txBody>
          <a:bodyPr/>
          <a:lstStyle>
            <a:lvl1pPr>
              <a:defRPr sz="4000"/>
            </a:lvl1pPr>
          </a:lstStyle>
          <a:p>
            <a:r>
              <a:rPr lang="ja-JP" altLang="en-US"/>
              <a:t>マスタ タイトルの書式設定</a:t>
            </a:r>
          </a:p>
        </p:txBody>
      </p:sp>
      <p:sp>
        <p:nvSpPr>
          <p:cNvPr id="3075"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8"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9"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10" name="Rectangle 6"/>
          <p:cNvSpPr>
            <a:spLocks noGrp="1" noChangeArrowheads="1"/>
          </p:cNvSpPr>
          <p:nvPr>
            <p:ph type="sldNum" sz="quarter" idx="12"/>
          </p:nvPr>
        </p:nvSpPr>
        <p:spPr>
          <a:xfrm>
            <a:off x="7099300" y="6245225"/>
            <a:ext cx="2311400" cy="476250"/>
          </a:xfrm>
        </p:spPr>
        <p:txBody>
          <a:bodyPr/>
          <a:lstStyle>
            <a:lvl1pPr eaLnBrk="0" hangingPunct="0">
              <a:defRPr>
                <a:solidFill>
                  <a:srgbClr val="898989"/>
                </a:solidFill>
              </a:defRPr>
            </a:lvl1pPr>
          </a:lstStyle>
          <a:p>
            <a:fld id="{9661A010-2CD8-4A26-8893-6E40E270132B}" type="slidenum">
              <a:rPr lang="ja-JP" altLang="en-US"/>
              <a:pPr/>
              <a:t>‹#›</a:t>
            </a:fld>
            <a:endParaRPr lang="ja-JP" altLang="en-US"/>
          </a:p>
        </p:txBody>
      </p:sp>
    </p:spTree>
    <p:extLst>
      <p:ext uri="{BB962C8B-B14F-4D97-AF65-F5344CB8AC3E}">
        <p14:creationId xmlns:p14="http://schemas.microsoft.com/office/powerpoint/2010/main" val="391534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5"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6"/>
          <p:cNvSpPr>
            <a:spLocks noGrp="1" noChangeArrowheads="1"/>
          </p:cNvSpPr>
          <p:nvPr>
            <p:ph type="sldNum" sz="quarter" idx="12"/>
          </p:nvPr>
        </p:nvSpPr>
        <p:spPr/>
        <p:txBody>
          <a:bodyPr/>
          <a:lstStyle>
            <a:lvl1pPr eaLnBrk="0" hangingPunct="0">
              <a:defRPr>
                <a:solidFill>
                  <a:srgbClr val="898989"/>
                </a:solidFill>
              </a:defRPr>
            </a:lvl1pPr>
          </a:lstStyle>
          <a:p>
            <a:fld id="{03B758AA-E1E7-4F85-A349-F5871C10FE6C}" type="slidenum">
              <a:rPr lang="ja-JP" altLang="en-US"/>
              <a:pPr/>
              <a:t>‹#›</a:t>
            </a:fld>
            <a:endParaRPr lang="ja-JP" altLang="en-US"/>
          </a:p>
        </p:txBody>
      </p:sp>
    </p:spTree>
    <p:extLst>
      <p:ext uri="{BB962C8B-B14F-4D97-AF65-F5344CB8AC3E}">
        <p14:creationId xmlns:p14="http://schemas.microsoft.com/office/powerpoint/2010/main" val="126446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71"/>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5"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6"/>
          <p:cNvSpPr>
            <a:spLocks noGrp="1" noChangeArrowheads="1"/>
          </p:cNvSpPr>
          <p:nvPr>
            <p:ph type="sldNum" sz="quarter" idx="12"/>
          </p:nvPr>
        </p:nvSpPr>
        <p:spPr/>
        <p:txBody>
          <a:bodyPr/>
          <a:lstStyle>
            <a:lvl1pPr eaLnBrk="0" hangingPunct="0">
              <a:defRPr>
                <a:solidFill>
                  <a:srgbClr val="898989"/>
                </a:solidFill>
              </a:defRPr>
            </a:lvl1pPr>
          </a:lstStyle>
          <a:p>
            <a:fld id="{FF64C87A-023D-472F-A0F9-66BB5BCDC3A9}" type="slidenum">
              <a:rPr lang="ja-JP" altLang="en-US"/>
              <a:pPr/>
              <a:t>‹#›</a:t>
            </a:fld>
            <a:endParaRPr lang="ja-JP" altLang="en-US"/>
          </a:p>
        </p:txBody>
      </p:sp>
    </p:spTree>
    <p:extLst>
      <p:ext uri="{BB962C8B-B14F-4D97-AF65-F5344CB8AC3E}">
        <p14:creationId xmlns:p14="http://schemas.microsoft.com/office/powerpoint/2010/main" val="428520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7" name="Rectangle 6"/>
          <p:cNvSpPr>
            <a:spLocks noGrp="1" noChangeArrowheads="1"/>
          </p:cNvSpPr>
          <p:nvPr>
            <p:ph type="sldNum" sz="quarter" idx="12"/>
          </p:nvPr>
        </p:nvSpPr>
        <p:spPr/>
        <p:txBody>
          <a:bodyPr/>
          <a:lstStyle>
            <a:lvl1pPr eaLnBrk="0" hangingPunct="0">
              <a:defRPr>
                <a:solidFill>
                  <a:srgbClr val="898989"/>
                </a:solidFill>
              </a:defRPr>
            </a:lvl1pPr>
          </a:lstStyle>
          <a:p>
            <a:fld id="{6AA11E2C-49AB-4047-A558-CCE938A079EC}" type="slidenum">
              <a:rPr lang="ja-JP" altLang="en-US"/>
              <a:pPr/>
              <a:t>‹#›</a:t>
            </a:fld>
            <a:endParaRPr lang="ja-JP" altLang="en-US"/>
          </a:p>
        </p:txBody>
      </p:sp>
    </p:spTree>
    <p:extLst>
      <p:ext uri="{BB962C8B-B14F-4D97-AF65-F5344CB8AC3E}">
        <p14:creationId xmlns:p14="http://schemas.microsoft.com/office/powerpoint/2010/main" val="114910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8"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9" name="Rectangle 6"/>
          <p:cNvSpPr>
            <a:spLocks noGrp="1" noChangeArrowheads="1"/>
          </p:cNvSpPr>
          <p:nvPr>
            <p:ph type="sldNum" sz="quarter" idx="12"/>
          </p:nvPr>
        </p:nvSpPr>
        <p:spPr/>
        <p:txBody>
          <a:bodyPr/>
          <a:lstStyle>
            <a:lvl1pPr eaLnBrk="0" hangingPunct="0">
              <a:defRPr>
                <a:solidFill>
                  <a:srgbClr val="898989"/>
                </a:solidFill>
              </a:defRPr>
            </a:lvl1pPr>
          </a:lstStyle>
          <a:p>
            <a:fld id="{89CFA2E6-16DA-412B-AE07-62AAEE3CCF80}" type="slidenum">
              <a:rPr lang="ja-JP" altLang="en-US"/>
              <a:pPr/>
              <a:t>‹#›</a:t>
            </a:fld>
            <a:endParaRPr lang="ja-JP" altLang="en-US"/>
          </a:p>
        </p:txBody>
      </p:sp>
    </p:spTree>
    <p:extLst>
      <p:ext uri="{BB962C8B-B14F-4D97-AF65-F5344CB8AC3E}">
        <p14:creationId xmlns:p14="http://schemas.microsoft.com/office/powerpoint/2010/main" val="243032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2"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7" name="Rectangle 6"/>
          <p:cNvSpPr>
            <a:spLocks noGrp="1" noChangeArrowheads="1"/>
          </p:cNvSpPr>
          <p:nvPr>
            <p:ph type="sldNum" sz="quarter" idx="12"/>
          </p:nvPr>
        </p:nvSpPr>
        <p:spPr/>
        <p:txBody>
          <a:bodyPr/>
          <a:lstStyle>
            <a:lvl1pPr eaLnBrk="0" hangingPunct="0">
              <a:defRPr>
                <a:solidFill>
                  <a:srgbClr val="898989"/>
                </a:solidFill>
              </a:defRPr>
            </a:lvl1pPr>
          </a:lstStyle>
          <a:p>
            <a:fld id="{A3886F70-3F09-4450-9FF7-561BF34DA2AE}" type="slidenum">
              <a:rPr lang="ja-JP" altLang="en-US"/>
              <a:pPr/>
              <a:t>‹#›</a:t>
            </a:fld>
            <a:endParaRPr lang="ja-JP" altLang="en-US"/>
          </a:p>
        </p:txBody>
      </p:sp>
    </p:spTree>
    <p:extLst>
      <p:ext uri="{BB962C8B-B14F-4D97-AF65-F5344CB8AC3E}">
        <p14:creationId xmlns:p14="http://schemas.microsoft.com/office/powerpoint/2010/main" val="307601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4"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5" name="Rectangle 6"/>
          <p:cNvSpPr>
            <a:spLocks noGrp="1" noChangeArrowheads="1"/>
          </p:cNvSpPr>
          <p:nvPr>
            <p:ph type="sldNum" sz="quarter" idx="12"/>
          </p:nvPr>
        </p:nvSpPr>
        <p:spPr/>
        <p:txBody>
          <a:bodyPr/>
          <a:lstStyle>
            <a:lvl1pPr eaLnBrk="0" hangingPunct="0">
              <a:defRPr>
                <a:solidFill>
                  <a:srgbClr val="898989"/>
                </a:solidFill>
              </a:defRPr>
            </a:lvl1pPr>
          </a:lstStyle>
          <a:p>
            <a:fld id="{F8AA622C-296D-4D03-A121-0B1C6C691647}" type="slidenum">
              <a:rPr lang="ja-JP" altLang="en-US"/>
              <a:pPr/>
              <a:t>‹#›</a:t>
            </a:fld>
            <a:endParaRPr lang="ja-JP" altLang="en-US"/>
          </a:p>
        </p:txBody>
      </p:sp>
    </p:spTree>
    <p:extLst>
      <p:ext uri="{BB962C8B-B14F-4D97-AF65-F5344CB8AC3E}">
        <p14:creationId xmlns:p14="http://schemas.microsoft.com/office/powerpoint/2010/main" val="3799874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3"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4" name="Rectangle 6"/>
          <p:cNvSpPr>
            <a:spLocks noGrp="1" noChangeArrowheads="1"/>
          </p:cNvSpPr>
          <p:nvPr>
            <p:ph type="sldNum" sz="quarter" idx="12"/>
          </p:nvPr>
        </p:nvSpPr>
        <p:spPr/>
        <p:txBody>
          <a:bodyPr/>
          <a:lstStyle>
            <a:lvl1pPr eaLnBrk="0" hangingPunct="0">
              <a:defRPr>
                <a:solidFill>
                  <a:srgbClr val="898989"/>
                </a:solidFill>
              </a:defRPr>
            </a:lvl1pPr>
          </a:lstStyle>
          <a:p>
            <a:fld id="{F2014B26-AAF5-4A2C-A0E0-327732E6D8C9}" type="slidenum">
              <a:rPr lang="ja-JP" altLang="en-US"/>
              <a:pPr/>
              <a:t>‹#›</a:t>
            </a:fld>
            <a:endParaRPr lang="ja-JP" altLang="en-US"/>
          </a:p>
        </p:txBody>
      </p:sp>
    </p:spTree>
    <p:extLst>
      <p:ext uri="{BB962C8B-B14F-4D97-AF65-F5344CB8AC3E}">
        <p14:creationId xmlns:p14="http://schemas.microsoft.com/office/powerpoint/2010/main" val="373105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2"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7" name="Rectangle 6"/>
          <p:cNvSpPr>
            <a:spLocks noGrp="1" noChangeArrowheads="1"/>
          </p:cNvSpPr>
          <p:nvPr>
            <p:ph type="sldNum" sz="quarter" idx="12"/>
          </p:nvPr>
        </p:nvSpPr>
        <p:spPr/>
        <p:txBody>
          <a:bodyPr/>
          <a:lstStyle>
            <a:lvl1pPr eaLnBrk="0" hangingPunct="0">
              <a:defRPr>
                <a:solidFill>
                  <a:srgbClr val="898989"/>
                </a:solidFill>
              </a:defRPr>
            </a:lvl1pPr>
          </a:lstStyle>
          <a:p>
            <a:fld id="{132C3341-12D3-4C1E-987C-69F58DFCE3E8}" type="slidenum">
              <a:rPr lang="ja-JP" altLang="en-US"/>
              <a:pPr/>
              <a:t>‹#›</a:t>
            </a:fld>
            <a:endParaRPr lang="ja-JP" altLang="en-US"/>
          </a:p>
        </p:txBody>
      </p:sp>
    </p:spTree>
    <p:extLst>
      <p:ext uri="{BB962C8B-B14F-4D97-AF65-F5344CB8AC3E}">
        <p14:creationId xmlns:p14="http://schemas.microsoft.com/office/powerpoint/2010/main" val="80493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7" name="Rectangle 6"/>
          <p:cNvSpPr>
            <a:spLocks noGrp="1" noChangeArrowheads="1"/>
          </p:cNvSpPr>
          <p:nvPr>
            <p:ph type="sldNum" sz="quarter" idx="12"/>
          </p:nvPr>
        </p:nvSpPr>
        <p:spPr/>
        <p:txBody>
          <a:bodyPr/>
          <a:lstStyle>
            <a:lvl1pPr eaLnBrk="0" hangingPunct="0">
              <a:defRPr>
                <a:solidFill>
                  <a:srgbClr val="898989"/>
                </a:solidFill>
              </a:defRPr>
            </a:lvl1pPr>
          </a:lstStyle>
          <a:p>
            <a:fld id="{76B401C4-F7DB-440F-AFA4-38B5FD7A53AA}" type="slidenum">
              <a:rPr lang="ja-JP" altLang="en-US"/>
              <a:pPr/>
              <a:t>‹#›</a:t>
            </a:fld>
            <a:endParaRPr lang="ja-JP" altLang="en-US"/>
          </a:p>
        </p:txBody>
      </p:sp>
    </p:spTree>
    <p:extLst>
      <p:ext uri="{BB962C8B-B14F-4D97-AF65-F5344CB8AC3E}">
        <p14:creationId xmlns:p14="http://schemas.microsoft.com/office/powerpoint/2010/main" val="234543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5"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6"/>
          <p:cNvSpPr>
            <a:spLocks noGrp="1" noChangeArrowheads="1"/>
          </p:cNvSpPr>
          <p:nvPr>
            <p:ph type="sldNum" sz="quarter" idx="12"/>
          </p:nvPr>
        </p:nvSpPr>
        <p:spPr/>
        <p:txBody>
          <a:bodyPr/>
          <a:lstStyle>
            <a:lvl1pPr eaLnBrk="0" hangingPunct="0">
              <a:defRPr>
                <a:solidFill>
                  <a:srgbClr val="898989"/>
                </a:solidFill>
              </a:defRPr>
            </a:lvl1pPr>
          </a:lstStyle>
          <a:p>
            <a:fld id="{4712053B-A7A0-4E36-8705-6A452C67EC05}" type="slidenum">
              <a:rPr lang="ja-JP" altLang="en-US"/>
              <a:pPr/>
              <a:t>‹#›</a:t>
            </a:fld>
            <a:endParaRPr lang="ja-JP" altLang="en-US"/>
          </a:p>
        </p:txBody>
      </p:sp>
    </p:spTree>
    <p:extLst>
      <p:ext uri="{BB962C8B-B14F-4D97-AF65-F5344CB8AC3E}">
        <p14:creationId xmlns:p14="http://schemas.microsoft.com/office/powerpoint/2010/main" val="255397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10"/>
            <a:ext cx="2352675"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0" y="10"/>
            <a:ext cx="689292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5"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6"/>
          <p:cNvSpPr>
            <a:spLocks noGrp="1" noChangeArrowheads="1"/>
          </p:cNvSpPr>
          <p:nvPr>
            <p:ph type="sldNum" sz="quarter" idx="12"/>
          </p:nvPr>
        </p:nvSpPr>
        <p:spPr/>
        <p:txBody>
          <a:bodyPr/>
          <a:lstStyle>
            <a:lvl1pPr eaLnBrk="0" hangingPunct="0">
              <a:defRPr>
                <a:solidFill>
                  <a:srgbClr val="898989"/>
                </a:solidFill>
              </a:defRPr>
            </a:lvl1pPr>
          </a:lstStyle>
          <a:p>
            <a:fld id="{3B15E06F-9C0A-42F2-A568-36F38970F23B}" type="slidenum">
              <a:rPr lang="ja-JP" altLang="en-US"/>
              <a:pPr/>
              <a:t>‹#›</a:t>
            </a:fld>
            <a:endParaRPr lang="ja-JP" altLang="en-US"/>
          </a:p>
        </p:txBody>
      </p:sp>
    </p:spTree>
    <p:extLst>
      <p:ext uri="{BB962C8B-B14F-4D97-AF65-F5344CB8AC3E}">
        <p14:creationId xmlns:p14="http://schemas.microsoft.com/office/powerpoint/2010/main" val="12341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6"/>
          <p:cNvSpPr>
            <a:spLocks noGrp="1"/>
          </p:cNvSpPr>
          <p:nvPr>
            <p:ph type="dt" sz="half" idx="10"/>
          </p:nvPr>
        </p:nvSpPr>
        <p:spPr/>
        <p:txBody>
          <a:bodyPr/>
          <a:lstStyle>
            <a:lvl1pPr eaLnBrk="0" hangingPunct="0">
              <a:defRPr/>
            </a:lvl1pPr>
          </a:lstStyle>
          <a:p>
            <a:pPr>
              <a:defRPr/>
            </a:pPr>
            <a:endParaRPr lang="ja-JP" altLang="en-US"/>
          </a:p>
        </p:txBody>
      </p:sp>
      <p:sp>
        <p:nvSpPr>
          <p:cNvPr id="5" name="フッター プレースホルダー 7"/>
          <p:cNvSpPr>
            <a:spLocks noGrp="1"/>
          </p:cNvSpPr>
          <p:nvPr>
            <p:ph type="ftr" sz="quarter" idx="11"/>
          </p:nvPr>
        </p:nvSpPr>
        <p:spPr/>
        <p:txBody>
          <a:bodyPr/>
          <a:lstStyle>
            <a:lvl1pPr eaLnBrk="0" hangingPunct="0">
              <a:defRPr/>
            </a:lvl1pPr>
          </a:lstStyle>
          <a:p>
            <a:pPr>
              <a:defRPr/>
            </a:pPr>
            <a:endParaRPr lang="ja-JP" altLang="en-US"/>
          </a:p>
        </p:txBody>
      </p:sp>
      <p:sp>
        <p:nvSpPr>
          <p:cNvPr id="6" name="Rectangle 6"/>
          <p:cNvSpPr>
            <a:spLocks noGrp="1" noChangeArrowheads="1"/>
          </p:cNvSpPr>
          <p:nvPr>
            <p:ph type="sldNum" sz="quarter" idx="12"/>
          </p:nvPr>
        </p:nvSpPr>
        <p:spPr>
          <a:xfrm>
            <a:off x="7689850" y="6483350"/>
            <a:ext cx="2311400" cy="476250"/>
          </a:xfrm>
        </p:spPr>
        <p:txBody>
          <a:bodyPr/>
          <a:lstStyle>
            <a:lvl1pPr eaLnBrk="0" hangingPunct="0">
              <a:defRPr/>
            </a:lvl1pPr>
          </a:lstStyle>
          <a:p>
            <a:fld id="{2083F911-079C-4A52-B6DF-0DE68096136D}" type="slidenum">
              <a:rPr lang="ja-JP" altLang="en-US"/>
              <a:pPr/>
              <a:t>‹#›</a:t>
            </a:fld>
            <a:endParaRPr lang="ja-JP" altLang="en-US"/>
          </a:p>
        </p:txBody>
      </p:sp>
    </p:spTree>
    <p:extLst>
      <p:ext uri="{BB962C8B-B14F-4D97-AF65-F5344CB8AC3E}">
        <p14:creationId xmlns:p14="http://schemas.microsoft.com/office/powerpoint/2010/main" val="303324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p:nvPicPr>
        <p:blipFill>
          <a:blip r:embed="rId2">
            <a:extLst>
              <a:ext uri="{28A0092B-C50C-407E-A947-70E740481C1C}">
                <a14:useLocalDpi xmlns:a14="http://schemas.microsoft.com/office/drawing/2010/main" val="0"/>
              </a:ext>
            </a:extLst>
          </a:blip>
          <a:srcRect t="62230"/>
          <a:stretch>
            <a:fillRect/>
          </a:stretch>
        </p:blipFill>
        <p:spPr bwMode="auto">
          <a:xfrm>
            <a:off x="0" y="6524625"/>
            <a:ext cx="9906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1833563" y="3284538"/>
            <a:ext cx="8072437"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Arial" panose="020B0604020202020204" pitchFamily="34" charset="0"/>
                <a:ea typeface="HG丸ｺﾞｼｯｸM-PRO" panose="020F0600000000000000" pitchFamily="50" charset="-128"/>
              </a:defRPr>
            </a:lvl1pPr>
            <a:lvl2pPr marL="742950" indent="-285750">
              <a:defRPr kumimoji="1" sz="2400">
                <a:solidFill>
                  <a:schemeClr val="tx1"/>
                </a:solidFill>
                <a:latin typeface="Arial" panose="020B0604020202020204" pitchFamily="34" charset="0"/>
                <a:ea typeface="HG丸ｺﾞｼｯｸM-PRO" panose="020F0600000000000000" pitchFamily="50" charset="-128"/>
              </a:defRPr>
            </a:lvl2pPr>
            <a:lvl3pPr marL="1143000" indent="-228600">
              <a:defRPr kumimoji="1" sz="2400">
                <a:solidFill>
                  <a:schemeClr val="tx1"/>
                </a:solidFill>
                <a:latin typeface="Arial" panose="020B0604020202020204" pitchFamily="34" charset="0"/>
                <a:ea typeface="HG丸ｺﾞｼｯｸM-PRO" panose="020F0600000000000000" pitchFamily="50" charset="-128"/>
              </a:defRPr>
            </a:lvl3pPr>
            <a:lvl4pPr marL="1600200" indent="-228600">
              <a:defRPr kumimoji="1" sz="2400">
                <a:solidFill>
                  <a:schemeClr val="tx1"/>
                </a:solidFill>
                <a:latin typeface="Arial" panose="020B0604020202020204" pitchFamily="34" charset="0"/>
                <a:ea typeface="HG丸ｺﾞｼｯｸM-PRO" panose="020F0600000000000000" pitchFamily="50" charset="-128"/>
              </a:defRPr>
            </a:lvl4pPr>
            <a:lvl5pPr marL="2057400" indent="-228600">
              <a:defRPr kumimoji="1" sz="2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sz="1800">
              <a:solidFill>
                <a:srgbClr val="000000"/>
              </a:solidFill>
              <a:ea typeface="ＭＳ Ｐゴシック" panose="020B0600070205080204" pitchFamily="50" charset="-128"/>
            </a:endParaRPr>
          </a:p>
        </p:txBody>
      </p:sp>
      <p:pic>
        <p:nvPicPr>
          <p:cNvPr id="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51550"/>
            <a:ext cx="23018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p:nvSpPr>
        <p:spPr bwMode="auto">
          <a:xfrm>
            <a:off x="0" y="6524625"/>
            <a:ext cx="36433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HG丸ｺﾞｼｯｸM-PRO" panose="020F0600000000000000" pitchFamily="50" charset="-128"/>
              </a:defRPr>
            </a:lvl1pPr>
            <a:lvl2pPr marL="742950" indent="-285750">
              <a:defRPr kumimoji="1" sz="2400">
                <a:solidFill>
                  <a:schemeClr val="tx1"/>
                </a:solidFill>
                <a:latin typeface="Arial" panose="020B0604020202020204" pitchFamily="34" charset="0"/>
                <a:ea typeface="HG丸ｺﾞｼｯｸM-PRO" panose="020F0600000000000000" pitchFamily="50" charset="-128"/>
              </a:defRPr>
            </a:lvl2pPr>
            <a:lvl3pPr marL="1143000" indent="-228600">
              <a:defRPr kumimoji="1" sz="2400">
                <a:solidFill>
                  <a:schemeClr val="tx1"/>
                </a:solidFill>
                <a:latin typeface="Arial" panose="020B0604020202020204" pitchFamily="34" charset="0"/>
                <a:ea typeface="HG丸ｺﾞｼｯｸM-PRO" panose="020F0600000000000000" pitchFamily="50" charset="-128"/>
              </a:defRPr>
            </a:lvl3pPr>
            <a:lvl4pPr marL="1600200" indent="-228600">
              <a:defRPr kumimoji="1" sz="2400">
                <a:solidFill>
                  <a:schemeClr val="tx1"/>
                </a:solidFill>
                <a:latin typeface="Arial" panose="020B0604020202020204" pitchFamily="34" charset="0"/>
                <a:ea typeface="HG丸ｺﾞｼｯｸM-PRO" panose="020F0600000000000000" pitchFamily="50" charset="-128"/>
              </a:defRPr>
            </a:lvl4pPr>
            <a:lvl5pPr marL="2057400" indent="-228600">
              <a:defRPr kumimoji="1" sz="2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9pPr>
          </a:lstStyle>
          <a:p>
            <a:pPr eaLnBrk="1" hangingPunct="1">
              <a:defRPr/>
            </a:pPr>
            <a:r>
              <a:rPr lang="en-US" altLang="ja-JP" sz="1200" i="1">
                <a:solidFill>
                  <a:srgbClr val="FFFFFF"/>
                </a:solidFill>
                <a:latin typeface="Times New Roman" panose="02020603050405020304" pitchFamily="18" charset="0"/>
                <a:ea typeface="ＭＳ Ｐゴシック" panose="020B0600070205080204" pitchFamily="50" charset="-128"/>
              </a:rPr>
              <a:t>Ministry of Land, Infrastructure, Transport and Tourism</a:t>
            </a:r>
          </a:p>
        </p:txBody>
      </p:sp>
      <p:sp>
        <p:nvSpPr>
          <p:cNvPr id="3074" name="Rectangle 2"/>
          <p:cNvSpPr>
            <a:spLocks noGrp="1" noChangeArrowheads="1"/>
          </p:cNvSpPr>
          <p:nvPr>
            <p:ph type="ctrTitle"/>
          </p:nvPr>
        </p:nvSpPr>
        <p:spPr>
          <a:xfrm>
            <a:off x="1754187" y="2133671"/>
            <a:ext cx="8151813" cy="1470025"/>
          </a:xfrm>
        </p:spPr>
        <p:txBody>
          <a:bodyPr/>
          <a:lstStyle>
            <a:lvl1pPr>
              <a:defRPr sz="4000"/>
            </a:lvl1pPr>
          </a:lstStyle>
          <a:p>
            <a:r>
              <a:rPr lang="ja-JP" altLang="en-US"/>
              <a:t>マスタ タイトルの書式設定</a:t>
            </a:r>
          </a:p>
        </p:txBody>
      </p:sp>
      <p:sp>
        <p:nvSpPr>
          <p:cNvPr id="3075"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8"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9"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10" name="Rectangle 6"/>
          <p:cNvSpPr>
            <a:spLocks noGrp="1" noChangeArrowheads="1"/>
          </p:cNvSpPr>
          <p:nvPr>
            <p:ph type="sldNum" sz="quarter" idx="12"/>
          </p:nvPr>
        </p:nvSpPr>
        <p:spPr>
          <a:xfrm>
            <a:off x="7099300" y="6245225"/>
            <a:ext cx="2311400" cy="476250"/>
          </a:xfrm>
        </p:spPr>
        <p:txBody>
          <a:bodyPr/>
          <a:lstStyle>
            <a:lvl1pPr eaLnBrk="0" hangingPunct="0">
              <a:defRPr>
                <a:solidFill>
                  <a:srgbClr val="898989"/>
                </a:solidFill>
              </a:defRPr>
            </a:lvl1pPr>
          </a:lstStyle>
          <a:p>
            <a:fld id="{0EC60281-F88A-4DCF-A02C-C74F291D56DD}" type="slidenum">
              <a:rPr lang="ja-JP" altLang="en-US"/>
              <a:pPr/>
              <a:t>‹#›</a:t>
            </a:fld>
            <a:endParaRPr lang="ja-JP" altLang="en-US"/>
          </a:p>
        </p:txBody>
      </p:sp>
    </p:spTree>
    <p:extLst>
      <p:ext uri="{BB962C8B-B14F-4D97-AF65-F5344CB8AC3E}">
        <p14:creationId xmlns:p14="http://schemas.microsoft.com/office/powerpoint/2010/main" val="324086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5"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6"/>
          <p:cNvSpPr>
            <a:spLocks noGrp="1" noChangeArrowheads="1"/>
          </p:cNvSpPr>
          <p:nvPr>
            <p:ph type="sldNum" sz="quarter" idx="12"/>
          </p:nvPr>
        </p:nvSpPr>
        <p:spPr/>
        <p:txBody>
          <a:bodyPr/>
          <a:lstStyle>
            <a:lvl1pPr eaLnBrk="0" hangingPunct="0">
              <a:defRPr>
                <a:solidFill>
                  <a:srgbClr val="898989"/>
                </a:solidFill>
              </a:defRPr>
            </a:lvl1pPr>
          </a:lstStyle>
          <a:p>
            <a:fld id="{55BCED98-0070-47CC-929A-F173949B4093}" type="slidenum">
              <a:rPr lang="ja-JP" altLang="en-US"/>
              <a:pPr/>
              <a:t>‹#›</a:t>
            </a:fld>
            <a:endParaRPr lang="ja-JP" altLang="en-US"/>
          </a:p>
        </p:txBody>
      </p:sp>
    </p:spTree>
    <p:extLst>
      <p:ext uri="{BB962C8B-B14F-4D97-AF65-F5344CB8AC3E}">
        <p14:creationId xmlns:p14="http://schemas.microsoft.com/office/powerpoint/2010/main" val="161208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71"/>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5"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6"/>
          <p:cNvSpPr>
            <a:spLocks noGrp="1" noChangeArrowheads="1"/>
          </p:cNvSpPr>
          <p:nvPr>
            <p:ph type="sldNum" sz="quarter" idx="12"/>
          </p:nvPr>
        </p:nvSpPr>
        <p:spPr/>
        <p:txBody>
          <a:bodyPr/>
          <a:lstStyle>
            <a:lvl1pPr eaLnBrk="0" hangingPunct="0">
              <a:defRPr>
                <a:solidFill>
                  <a:srgbClr val="898989"/>
                </a:solidFill>
              </a:defRPr>
            </a:lvl1pPr>
          </a:lstStyle>
          <a:p>
            <a:fld id="{AE9D29EF-E1AC-435D-9087-E178A298B236}" type="slidenum">
              <a:rPr lang="ja-JP" altLang="en-US"/>
              <a:pPr/>
              <a:t>‹#›</a:t>
            </a:fld>
            <a:endParaRPr lang="ja-JP" altLang="en-US"/>
          </a:p>
        </p:txBody>
      </p:sp>
    </p:spTree>
    <p:extLst>
      <p:ext uri="{BB962C8B-B14F-4D97-AF65-F5344CB8AC3E}">
        <p14:creationId xmlns:p14="http://schemas.microsoft.com/office/powerpoint/2010/main" val="70051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7" name="Rectangle 6"/>
          <p:cNvSpPr>
            <a:spLocks noGrp="1" noChangeArrowheads="1"/>
          </p:cNvSpPr>
          <p:nvPr>
            <p:ph type="sldNum" sz="quarter" idx="12"/>
          </p:nvPr>
        </p:nvSpPr>
        <p:spPr/>
        <p:txBody>
          <a:bodyPr/>
          <a:lstStyle>
            <a:lvl1pPr eaLnBrk="0" hangingPunct="0">
              <a:defRPr>
                <a:solidFill>
                  <a:srgbClr val="898989"/>
                </a:solidFill>
              </a:defRPr>
            </a:lvl1pPr>
          </a:lstStyle>
          <a:p>
            <a:fld id="{5CA8F946-F916-4B18-BD7D-B94B96CCA8D1}" type="slidenum">
              <a:rPr lang="ja-JP" altLang="en-US"/>
              <a:pPr/>
              <a:t>‹#›</a:t>
            </a:fld>
            <a:endParaRPr lang="ja-JP" altLang="en-US"/>
          </a:p>
        </p:txBody>
      </p:sp>
    </p:spTree>
    <p:extLst>
      <p:ext uri="{BB962C8B-B14F-4D97-AF65-F5344CB8AC3E}">
        <p14:creationId xmlns:p14="http://schemas.microsoft.com/office/powerpoint/2010/main" val="365473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7" name="Rectangle 6"/>
          <p:cNvSpPr>
            <a:spLocks noGrp="1" noChangeArrowheads="1"/>
          </p:cNvSpPr>
          <p:nvPr>
            <p:ph type="sldNum" sz="quarter" idx="12"/>
          </p:nvPr>
        </p:nvSpPr>
        <p:spPr/>
        <p:txBody>
          <a:bodyPr/>
          <a:lstStyle>
            <a:lvl1pPr eaLnBrk="0" hangingPunct="0">
              <a:defRPr>
                <a:solidFill>
                  <a:srgbClr val="898989"/>
                </a:solidFill>
              </a:defRPr>
            </a:lvl1pPr>
          </a:lstStyle>
          <a:p>
            <a:fld id="{E678B61F-0F33-475A-BAE4-50272B11F3B7}" type="slidenum">
              <a:rPr lang="ja-JP" altLang="en-US"/>
              <a:pPr/>
              <a:t>‹#›</a:t>
            </a:fld>
            <a:endParaRPr lang="ja-JP" altLang="en-US"/>
          </a:p>
        </p:txBody>
      </p:sp>
    </p:spTree>
    <p:extLst>
      <p:ext uri="{BB962C8B-B14F-4D97-AF65-F5344CB8AC3E}">
        <p14:creationId xmlns:p14="http://schemas.microsoft.com/office/powerpoint/2010/main" val="278945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8"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9" name="Rectangle 6"/>
          <p:cNvSpPr>
            <a:spLocks noGrp="1" noChangeArrowheads="1"/>
          </p:cNvSpPr>
          <p:nvPr>
            <p:ph type="sldNum" sz="quarter" idx="12"/>
          </p:nvPr>
        </p:nvSpPr>
        <p:spPr/>
        <p:txBody>
          <a:bodyPr/>
          <a:lstStyle>
            <a:lvl1pPr eaLnBrk="0" hangingPunct="0">
              <a:defRPr>
                <a:solidFill>
                  <a:srgbClr val="898989"/>
                </a:solidFill>
              </a:defRPr>
            </a:lvl1pPr>
          </a:lstStyle>
          <a:p>
            <a:fld id="{B5810536-9D15-4F31-AE8E-0F2814048BF1}" type="slidenum">
              <a:rPr lang="ja-JP" altLang="en-US"/>
              <a:pPr/>
              <a:t>‹#›</a:t>
            </a:fld>
            <a:endParaRPr lang="ja-JP" altLang="en-US"/>
          </a:p>
        </p:txBody>
      </p:sp>
    </p:spTree>
    <p:extLst>
      <p:ext uri="{BB962C8B-B14F-4D97-AF65-F5344CB8AC3E}">
        <p14:creationId xmlns:p14="http://schemas.microsoft.com/office/powerpoint/2010/main" val="239321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4"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5" name="Rectangle 6"/>
          <p:cNvSpPr>
            <a:spLocks noGrp="1" noChangeArrowheads="1"/>
          </p:cNvSpPr>
          <p:nvPr>
            <p:ph type="sldNum" sz="quarter" idx="12"/>
          </p:nvPr>
        </p:nvSpPr>
        <p:spPr/>
        <p:txBody>
          <a:bodyPr/>
          <a:lstStyle>
            <a:lvl1pPr eaLnBrk="0" hangingPunct="0">
              <a:defRPr>
                <a:solidFill>
                  <a:srgbClr val="898989"/>
                </a:solidFill>
              </a:defRPr>
            </a:lvl1pPr>
          </a:lstStyle>
          <a:p>
            <a:fld id="{54F08556-5264-4784-92FD-AD4BE2CE9A31}" type="slidenum">
              <a:rPr lang="ja-JP" altLang="en-US"/>
              <a:pPr/>
              <a:t>‹#›</a:t>
            </a:fld>
            <a:endParaRPr lang="ja-JP" altLang="en-US"/>
          </a:p>
        </p:txBody>
      </p:sp>
    </p:spTree>
    <p:extLst>
      <p:ext uri="{BB962C8B-B14F-4D97-AF65-F5344CB8AC3E}">
        <p14:creationId xmlns:p14="http://schemas.microsoft.com/office/powerpoint/2010/main" val="362042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3"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4" name="Rectangle 6"/>
          <p:cNvSpPr>
            <a:spLocks noGrp="1" noChangeArrowheads="1"/>
          </p:cNvSpPr>
          <p:nvPr>
            <p:ph type="sldNum" sz="quarter" idx="12"/>
          </p:nvPr>
        </p:nvSpPr>
        <p:spPr/>
        <p:txBody>
          <a:bodyPr/>
          <a:lstStyle>
            <a:lvl1pPr eaLnBrk="0" hangingPunct="0">
              <a:defRPr>
                <a:solidFill>
                  <a:srgbClr val="898989"/>
                </a:solidFill>
              </a:defRPr>
            </a:lvl1pPr>
          </a:lstStyle>
          <a:p>
            <a:fld id="{7975B3F2-FAB7-4500-BD88-CF08267D6D05}" type="slidenum">
              <a:rPr lang="ja-JP" altLang="en-US"/>
              <a:pPr/>
              <a:t>‹#›</a:t>
            </a:fld>
            <a:endParaRPr lang="ja-JP" altLang="en-US"/>
          </a:p>
        </p:txBody>
      </p:sp>
    </p:spTree>
    <p:extLst>
      <p:ext uri="{BB962C8B-B14F-4D97-AF65-F5344CB8AC3E}">
        <p14:creationId xmlns:p14="http://schemas.microsoft.com/office/powerpoint/2010/main" val="222852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2"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7" name="Rectangle 6"/>
          <p:cNvSpPr>
            <a:spLocks noGrp="1" noChangeArrowheads="1"/>
          </p:cNvSpPr>
          <p:nvPr>
            <p:ph type="sldNum" sz="quarter" idx="12"/>
          </p:nvPr>
        </p:nvSpPr>
        <p:spPr/>
        <p:txBody>
          <a:bodyPr/>
          <a:lstStyle>
            <a:lvl1pPr eaLnBrk="0" hangingPunct="0">
              <a:defRPr>
                <a:solidFill>
                  <a:srgbClr val="898989"/>
                </a:solidFill>
              </a:defRPr>
            </a:lvl1pPr>
          </a:lstStyle>
          <a:p>
            <a:fld id="{DA7F2FAD-A25E-4C3C-9F33-610EEC92B644}" type="slidenum">
              <a:rPr lang="ja-JP" altLang="en-US"/>
              <a:pPr/>
              <a:t>‹#›</a:t>
            </a:fld>
            <a:endParaRPr lang="ja-JP" altLang="en-US"/>
          </a:p>
        </p:txBody>
      </p:sp>
    </p:spTree>
    <p:extLst>
      <p:ext uri="{BB962C8B-B14F-4D97-AF65-F5344CB8AC3E}">
        <p14:creationId xmlns:p14="http://schemas.microsoft.com/office/powerpoint/2010/main" val="50834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7" name="Rectangle 6"/>
          <p:cNvSpPr>
            <a:spLocks noGrp="1" noChangeArrowheads="1"/>
          </p:cNvSpPr>
          <p:nvPr>
            <p:ph type="sldNum" sz="quarter" idx="12"/>
          </p:nvPr>
        </p:nvSpPr>
        <p:spPr/>
        <p:txBody>
          <a:bodyPr/>
          <a:lstStyle>
            <a:lvl1pPr eaLnBrk="0" hangingPunct="0">
              <a:defRPr>
                <a:solidFill>
                  <a:srgbClr val="898989"/>
                </a:solidFill>
              </a:defRPr>
            </a:lvl1pPr>
          </a:lstStyle>
          <a:p>
            <a:fld id="{F51318B9-3D6D-41DD-9AF2-0011FC8653EA}" type="slidenum">
              <a:rPr lang="ja-JP" altLang="en-US"/>
              <a:pPr/>
              <a:t>‹#›</a:t>
            </a:fld>
            <a:endParaRPr lang="ja-JP" altLang="en-US"/>
          </a:p>
        </p:txBody>
      </p:sp>
    </p:spTree>
    <p:extLst>
      <p:ext uri="{BB962C8B-B14F-4D97-AF65-F5344CB8AC3E}">
        <p14:creationId xmlns:p14="http://schemas.microsoft.com/office/powerpoint/2010/main" val="395937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5"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6"/>
          <p:cNvSpPr>
            <a:spLocks noGrp="1" noChangeArrowheads="1"/>
          </p:cNvSpPr>
          <p:nvPr>
            <p:ph type="sldNum" sz="quarter" idx="12"/>
          </p:nvPr>
        </p:nvSpPr>
        <p:spPr/>
        <p:txBody>
          <a:bodyPr/>
          <a:lstStyle>
            <a:lvl1pPr eaLnBrk="0" hangingPunct="0">
              <a:defRPr>
                <a:solidFill>
                  <a:srgbClr val="898989"/>
                </a:solidFill>
              </a:defRPr>
            </a:lvl1pPr>
          </a:lstStyle>
          <a:p>
            <a:fld id="{F661190C-9949-4CF1-8FE6-A025366AA484}" type="slidenum">
              <a:rPr lang="ja-JP" altLang="en-US"/>
              <a:pPr/>
              <a:t>‹#›</a:t>
            </a:fld>
            <a:endParaRPr lang="ja-JP" altLang="en-US"/>
          </a:p>
        </p:txBody>
      </p:sp>
    </p:spTree>
    <p:extLst>
      <p:ext uri="{BB962C8B-B14F-4D97-AF65-F5344CB8AC3E}">
        <p14:creationId xmlns:p14="http://schemas.microsoft.com/office/powerpoint/2010/main" val="272086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10"/>
            <a:ext cx="2352675"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0" y="10"/>
            <a:ext cx="689292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5"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6"/>
          <p:cNvSpPr>
            <a:spLocks noGrp="1" noChangeArrowheads="1"/>
          </p:cNvSpPr>
          <p:nvPr>
            <p:ph type="sldNum" sz="quarter" idx="12"/>
          </p:nvPr>
        </p:nvSpPr>
        <p:spPr/>
        <p:txBody>
          <a:bodyPr/>
          <a:lstStyle>
            <a:lvl1pPr eaLnBrk="0" hangingPunct="0">
              <a:defRPr>
                <a:solidFill>
                  <a:srgbClr val="898989"/>
                </a:solidFill>
              </a:defRPr>
            </a:lvl1pPr>
          </a:lstStyle>
          <a:p>
            <a:fld id="{B231E987-6616-4D59-87DA-A1C107D66200}" type="slidenum">
              <a:rPr lang="ja-JP" altLang="en-US"/>
              <a:pPr/>
              <a:t>‹#›</a:t>
            </a:fld>
            <a:endParaRPr lang="ja-JP" altLang="en-US"/>
          </a:p>
        </p:txBody>
      </p:sp>
    </p:spTree>
    <p:extLst>
      <p:ext uri="{BB962C8B-B14F-4D97-AF65-F5344CB8AC3E}">
        <p14:creationId xmlns:p14="http://schemas.microsoft.com/office/powerpoint/2010/main" val="286687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p:nvPicPr>
        <p:blipFill>
          <a:blip r:embed="rId2">
            <a:extLst>
              <a:ext uri="{28A0092B-C50C-407E-A947-70E740481C1C}">
                <a14:useLocalDpi xmlns:a14="http://schemas.microsoft.com/office/drawing/2010/main" val="0"/>
              </a:ext>
            </a:extLst>
          </a:blip>
          <a:srcRect t="62230"/>
          <a:stretch>
            <a:fillRect/>
          </a:stretch>
        </p:blipFill>
        <p:spPr bwMode="auto">
          <a:xfrm>
            <a:off x="0" y="6524625"/>
            <a:ext cx="9906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1833563" y="3284538"/>
            <a:ext cx="8072437"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Arial" panose="020B0604020202020204" pitchFamily="34" charset="0"/>
                <a:ea typeface="HG丸ｺﾞｼｯｸM-PRO" panose="020F0600000000000000" pitchFamily="50" charset="-128"/>
              </a:defRPr>
            </a:lvl1pPr>
            <a:lvl2pPr marL="742950" indent="-285750">
              <a:defRPr kumimoji="1" sz="2400">
                <a:solidFill>
                  <a:schemeClr val="tx1"/>
                </a:solidFill>
                <a:latin typeface="Arial" panose="020B0604020202020204" pitchFamily="34" charset="0"/>
                <a:ea typeface="HG丸ｺﾞｼｯｸM-PRO" panose="020F0600000000000000" pitchFamily="50" charset="-128"/>
              </a:defRPr>
            </a:lvl2pPr>
            <a:lvl3pPr marL="1143000" indent="-228600">
              <a:defRPr kumimoji="1" sz="2400">
                <a:solidFill>
                  <a:schemeClr val="tx1"/>
                </a:solidFill>
                <a:latin typeface="Arial" panose="020B0604020202020204" pitchFamily="34" charset="0"/>
                <a:ea typeface="HG丸ｺﾞｼｯｸM-PRO" panose="020F0600000000000000" pitchFamily="50" charset="-128"/>
              </a:defRPr>
            </a:lvl3pPr>
            <a:lvl4pPr marL="1600200" indent="-228600">
              <a:defRPr kumimoji="1" sz="2400">
                <a:solidFill>
                  <a:schemeClr val="tx1"/>
                </a:solidFill>
                <a:latin typeface="Arial" panose="020B0604020202020204" pitchFamily="34" charset="0"/>
                <a:ea typeface="HG丸ｺﾞｼｯｸM-PRO" panose="020F0600000000000000" pitchFamily="50" charset="-128"/>
              </a:defRPr>
            </a:lvl4pPr>
            <a:lvl5pPr marL="2057400" indent="-228600">
              <a:defRPr kumimoji="1" sz="2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sz="1800">
              <a:solidFill>
                <a:srgbClr val="000000"/>
              </a:solidFill>
              <a:ea typeface="ＭＳ Ｐゴシック" panose="020B0600070205080204" pitchFamily="50" charset="-128"/>
            </a:endParaRPr>
          </a:p>
        </p:txBody>
      </p:sp>
      <p:pic>
        <p:nvPicPr>
          <p:cNvPr id="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51550"/>
            <a:ext cx="23018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p:nvSpPr>
        <p:spPr bwMode="auto">
          <a:xfrm>
            <a:off x="0" y="6524625"/>
            <a:ext cx="36433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HG丸ｺﾞｼｯｸM-PRO" panose="020F0600000000000000" pitchFamily="50" charset="-128"/>
              </a:defRPr>
            </a:lvl1pPr>
            <a:lvl2pPr marL="742950" indent="-285750">
              <a:defRPr kumimoji="1" sz="2400">
                <a:solidFill>
                  <a:schemeClr val="tx1"/>
                </a:solidFill>
                <a:latin typeface="Arial" panose="020B0604020202020204" pitchFamily="34" charset="0"/>
                <a:ea typeface="HG丸ｺﾞｼｯｸM-PRO" panose="020F0600000000000000" pitchFamily="50" charset="-128"/>
              </a:defRPr>
            </a:lvl2pPr>
            <a:lvl3pPr marL="1143000" indent="-228600">
              <a:defRPr kumimoji="1" sz="2400">
                <a:solidFill>
                  <a:schemeClr val="tx1"/>
                </a:solidFill>
                <a:latin typeface="Arial" panose="020B0604020202020204" pitchFamily="34" charset="0"/>
                <a:ea typeface="HG丸ｺﾞｼｯｸM-PRO" panose="020F0600000000000000" pitchFamily="50" charset="-128"/>
              </a:defRPr>
            </a:lvl3pPr>
            <a:lvl4pPr marL="1600200" indent="-228600">
              <a:defRPr kumimoji="1" sz="2400">
                <a:solidFill>
                  <a:schemeClr val="tx1"/>
                </a:solidFill>
                <a:latin typeface="Arial" panose="020B0604020202020204" pitchFamily="34" charset="0"/>
                <a:ea typeface="HG丸ｺﾞｼｯｸM-PRO" panose="020F0600000000000000" pitchFamily="50" charset="-128"/>
              </a:defRPr>
            </a:lvl4pPr>
            <a:lvl5pPr marL="2057400" indent="-228600">
              <a:defRPr kumimoji="1" sz="2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9pPr>
          </a:lstStyle>
          <a:p>
            <a:pPr eaLnBrk="1" hangingPunct="1">
              <a:defRPr/>
            </a:pPr>
            <a:r>
              <a:rPr lang="en-US" altLang="ja-JP" sz="1200" i="1">
                <a:solidFill>
                  <a:srgbClr val="FFFFFF"/>
                </a:solidFill>
                <a:latin typeface="Times New Roman" panose="02020603050405020304" pitchFamily="18" charset="0"/>
                <a:ea typeface="ＭＳ Ｐゴシック" panose="020B0600070205080204" pitchFamily="50" charset="-128"/>
              </a:rPr>
              <a:t>Ministry of Land, Infrastructure, Transport and Tourism</a:t>
            </a:r>
          </a:p>
        </p:txBody>
      </p:sp>
      <p:sp>
        <p:nvSpPr>
          <p:cNvPr id="3074" name="Rectangle 2"/>
          <p:cNvSpPr>
            <a:spLocks noGrp="1" noChangeArrowheads="1"/>
          </p:cNvSpPr>
          <p:nvPr>
            <p:ph type="ctrTitle"/>
          </p:nvPr>
        </p:nvSpPr>
        <p:spPr>
          <a:xfrm>
            <a:off x="1754187" y="2133671"/>
            <a:ext cx="8151813" cy="1470025"/>
          </a:xfrm>
        </p:spPr>
        <p:txBody>
          <a:bodyPr/>
          <a:lstStyle>
            <a:lvl1pPr>
              <a:defRPr sz="4000"/>
            </a:lvl1pPr>
          </a:lstStyle>
          <a:p>
            <a:r>
              <a:rPr lang="ja-JP" altLang="en-US"/>
              <a:t>マスタ タイトルの書式設定</a:t>
            </a:r>
          </a:p>
        </p:txBody>
      </p:sp>
      <p:sp>
        <p:nvSpPr>
          <p:cNvPr id="3075"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8"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9"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10" name="Rectangle 6"/>
          <p:cNvSpPr>
            <a:spLocks noGrp="1" noChangeArrowheads="1"/>
          </p:cNvSpPr>
          <p:nvPr>
            <p:ph type="sldNum" sz="quarter" idx="12"/>
          </p:nvPr>
        </p:nvSpPr>
        <p:spPr>
          <a:xfrm>
            <a:off x="7099300" y="6245225"/>
            <a:ext cx="2311400" cy="476250"/>
          </a:xfrm>
        </p:spPr>
        <p:txBody>
          <a:bodyPr/>
          <a:lstStyle>
            <a:lvl1pPr eaLnBrk="0" hangingPunct="0">
              <a:defRPr>
                <a:solidFill>
                  <a:srgbClr val="898989"/>
                </a:solidFill>
              </a:defRPr>
            </a:lvl1pPr>
          </a:lstStyle>
          <a:p>
            <a:fld id="{8063722D-EA6E-44E3-8C03-CDD561470018}" type="slidenum">
              <a:rPr lang="ja-JP" altLang="en-US"/>
              <a:pPr/>
              <a:t>‹#›</a:t>
            </a:fld>
            <a:endParaRPr lang="ja-JP" altLang="en-US"/>
          </a:p>
        </p:txBody>
      </p:sp>
    </p:spTree>
    <p:extLst>
      <p:ext uri="{BB962C8B-B14F-4D97-AF65-F5344CB8AC3E}">
        <p14:creationId xmlns:p14="http://schemas.microsoft.com/office/powerpoint/2010/main" val="119235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solidFill>
                  <a:prstClr val="black">
                    <a:tint val="75000"/>
                  </a:prstClr>
                </a:solidFill>
              </a:defRPr>
            </a:lvl1pPr>
          </a:lstStyle>
          <a:p>
            <a:pPr>
              <a:defRPr/>
            </a:pPr>
            <a:endParaRPr lang="ja-JP" altLang="en-US"/>
          </a:p>
        </p:txBody>
      </p:sp>
      <p:sp>
        <p:nvSpPr>
          <p:cNvPr id="5" name="Rectangle 5"/>
          <p:cNvSpPr>
            <a:spLocks noGrp="1" noChangeArrowheads="1"/>
          </p:cNvSpPr>
          <p:nvPr>
            <p:ph type="ftr" sz="quarter" idx="11"/>
          </p:nvPr>
        </p:nvSpPr>
        <p:spPr/>
        <p:txBody>
          <a:bodyPr/>
          <a:lstStyle>
            <a:lvl1pPr eaLnBrk="0" hangingPunct="0">
              <a:defRPr>
                <a:solidFill>
                  <a:prstClr val="black">
                    <a:tint val="75000"/>
                  </a:prstClr>
                </a:solidFill>
              </a:defRPr>
            </a:lvl1pPr>
          </a:lstStyle>
          <a:p>
            <a:pPr>
              <a:defRPr/>
            </a:pPr>
            <a:endParaRPr lang="ja-JP" altLang="en-US"/>
          </a:p>
        </p:txBody>
      </p:sp>
      <p:sp>
        <p:nvSpPr>
          <p:cNvPr id="6" name="Rectangle 6"/>
          <p:cNvSpPr>
            <a:spLocks noGrp="1" noChangeArrowheads="1"/>
          </p:cNvSpPr>
          <p:nvPr>
            <p:ph type="sldNum" sz="quarter" idx="12"/>
          </p:nvPr>
        </p:nvSpPr>
        <p:spPr/>
        <p:txBody>
          <a:bodyPr/>
          <a:lstStyle>
            <a:lvl1pPr eaLnBrk="0" hangingPunct="0">
              <a:defRPr>
                <a:solidFill>
                  <a:srgbClr val="898989"/>
                </a:solidFill>
              </a:defRPr>
            </a:lvl1pPr>
          </a:lstStyle>
          <a:p>
            <a:fld id="{D1818D9F-2018-4FDC-99F4-097821EA3814}" type="slidenum">
              <a:rPr lang="ja-JP" altLang="en-US"/>
              <a:pPr/>
              <a:t>‹#›</a:t>
            </a:fld>
            <a:endParaRPr lang="ja-JP" altLang="en-US"/>
          </a:p>
        </p:txBody>
      </p:sp>
    </p:spTree>
    <p:extLst>
      <p:ext uri="{BB962C8B-B14F-4D97-AF65-F5344CB8AC3E}">
        <p14:creationId xmlns:p14="http://schemas.microsoft.com/office/powerpoint/2010/main" val="70004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theme/theme1.xml" Type="http://schemas.openxmlformats.org/officeDocument/2006/relationships/theme"/><Relationship Id="rId17" Target="../media/image1.png" Type="http://schemas.openxmlformats.org/officeDocument/2006/relationships/image"/><Relationship Id="rId18" Target="../media/image2.png" Type="http://schemas.openxmlformats.org/officeDocument/2006/relationships/image"/><Relationship Id="rId19" Target="../media/image3.png" Type="http://schemas.openxmlformats.org/officeDocument/2006/relationships/image"/><Relationship Id="rId2" Target="../slideLayouts/slideLayout2.xml" Type="http://schemas.openxmlformats.org/officeDocument/2006/relationships/slideLayout"/><Relationship Id="rId20" Target="../media/image4.wmf" Type="http://schemas.openxmlformats.org/officeDocument/2006/relationships/imag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6.xml" Type="http://schemas.openxmlformats.org/officeDocument/2006/relationships/slideLayout"/><Relationship Id="rId10" Target="../slideLayouts/slideLayout25.xml" Type="http://schemas.openxmlformats.org/officeDocument/2006/relationships/slideLayout"/><Relationship Id="rId11" Target="../slideLayouts/slideLayout26.xml" Type="http://schemas.openxmlformats.org/officeDocument/2006/relationships/slideLayout"/><Relationship Id="rId12" Target="../theme/theme2.xml" Type="http://schemas.openxmlformats.org/officeDocument/2006/relationships/theme"/><Relationship Id="rId13" Target="../media/image1.png" Type="http://schemas.openxmlformats.org/officeDocument/2006/relationships/image"/><Relationship Id="rId14" Target="../media/image2.png" Type="http://schemas.openxmlformats.org/officeDocument/2006/relationships/image"/><Relationship Id="rId15" Target="../media/image3.png" Type="http://schemas.openxmlformats.org/officeDocument/2006/relationships/image"/><Relationship Id="rId16" Target="../media/image4.wmf" Type="http://schemas.openxmlformats.org/officeDocument/2006/relationships/image"/><Relationship Id="rId2" Target="../slideLayouts/slideLayout17.xml" Type="http://schemas.openxmlformats.org/officeDocument/2006/relationships/slideLayout"/><Relationship Id="rId3" Target="../slideLayouts/slideLayout18.xml" Type="http://schemas.openxmlformats.org/officeDocument/2006/relationships/slideLayout"/><Relationship Id="rId4" Target="../slideLayouts/slideLayout19.xml" Type="http://schemas.openxmlformats.org/officeDocument/2006/relationships/slideLayout"/><Relationship Id="rId5" Target="../slideLayouts/slideLayout20.xml" Type="http://schemas.openxmlformats.org/officeDocument/2006/relationships/slideLayout"/><Relationship Id="rId6" Target="../slideLayouts/slideLayout21.xml" Type="http://schemas.openxmlformats.org/officeDocument/2006/relationships/slideLayout"/><Relationship Id="rId7" Target="../slideLayouts/slideLayout22.xml" Type="http://schemas.openxmlformats.org/officeDocument/2006/relationships/slideLayout"/><Relationship Id="rId8" Target="../slideLayouts/slideLayout23.xml" Type="http://schemas.openxmlformats.org/officeDocument/2006/relationships/slideLayout"/><Relationship Id="rId9" Target="../slideLayouts/slideLayout24.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7.xml" Type="http://schemas.openxmlformats.org/officeDocument/2006/relationships/slideLayout"/><Relationship Id="rId10" Target="../slideLayouts/slideLayout36.xml" Type="http://schemas.openxmlformats.org/officeDocument/2006/relationships/slideLayout"/><Relationship Id="rId11" Target="../slideLayouts/slideLayout37.xml" Type="http://schemas.openxmlformats.org/officeDocument/2006/relationships/slideLayout"/><Relationship Id="rId12" Target="../slideLayouts/slideLayout38.xml" Type="http://schemas.openxmlformats.org/officeDocument/2006/relationships/slideLayout"/><Relationship Id="rId13" Target="../theme/theme3.xml" Type="http://schemas.openxmlformats.org/officeDocument/2006/relationships/theme"/><Relationship Id="rId14" Target="../media/image1.png" Type="http://schemas.openxmlformats.org/officeDocument/2006/relationships/image"/><Relationship Id="rId15" Target="../media/image2.png" Type="http://schemas.openxmlformats.org/officeDocument/2006/relationships/image"/><Relationship Id="rId16" Target="../media/image3.png" Type="http://schemas.openxmlformats.org/officeDocument/2006/relationships/image"/><Relationship Id="rId17" Target="../media/image4.wmf" Type="http://schemas.openxmlformats.org/officeDocument/2006/relationships/image"/><Relationship Id="rId2" Target="../slideLayouts/slideLayout28.xml" Type="http://schemas.openxmlformats.org/officeDocument/2006/relationships/slideLayout"/><Relationship Id="rId3" Target="../slideLayouts/slideLayout29.xml" Type="http://schemas.openxmlformats.org/officeDocument/2006/relationships/slideLayout"/><Relationship Id="rId4" Target="../slideLayouts/slideLayout30.xml" Type="http://schemas.openxmlformats.org/officeDocument/2006/relationships/slideLayout"/><Relationship Id="rId5" Target="../slideLayouts/slideLayout31.xml" Type="http://schemas.openxmlformats.org/officeDocument/2006/relationships/slideLayout"/><Relationship Id="rId6" Target="../slideLayouts/slideLayout32.xml" Type="http://schemas.openxmlformats.org/officeDocument/2006/relationships/slideLayout"/><Relationship Id="rId7" Target="../slideLayouts/slideLayout33.xml" Type="http://schemas.openxmlformats.org/officeDocument/2006/relationships/slideLayout"/><Relationship Id="rId8" Target="../slideLayouts/slideLayout34.xml" Type="http://schemas.openxmlformats.org/officeDocument/2006/relationships/slideLayout"/><Relationship Id="rId9" Target="../slideLayouts/slideLayout35.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39.xml" Type="http://schemas.openxmlformats.org/officeDocument/2006/relationships/slideLayout"/><Relationship Id="rId10" Target="../slideLayouts/slideLayout48.xml" Type="http://schemas.openxmlformats.org/officeDocument/2006/relationships/slideLayout"/><Relationship Id="rId11" Target="../slideLayouts/slideLayout49.xml" Type="http://schemas.openxmlformats.org/officeDocument/2006/relationships/slideLayout"/><Relationship Id="rId12" Target="../slideLayouts/slideLayout50.xml" Type="http://schemas.openxmlformats.org/officeDocument/2006/relationships/slideLayout"/><Relationship Id="rId13" Target="../theme/theme4.xml" Type="http://schemas.openxmlformats.org/officeDocument/2006/relationships/theme"/><Relationship Id="rId14" Target="../media/image1.png" Type="http://schemas.openxmlformats.org/officeDocument/2006/relationships/image"/><Relationship Id="rId15" Target="../media/image2.png" Type="http://schemas.openxmlformats.org/officeDocument/2006/relationships/image"/><Relationship Id="rId16" Target="../media/image3.png" Type="http://schemas.openxmlformats.org/officeDocument/2006/relationships/image"/><Relationship Id="rId17" Target="../media/image4.wmf" Type="http://schemas.openxmlformats.org/officeDocument/2006/relationships/image"/><Relationship Id="rId2" Target="../slideLayouts/slideLayout40.xml" Type="http://schemas.openxmlformats.org/officeDocument/2006/relationships/slideLayout"/><Relationship Id="rId3" Target="../slideLayouts/slideLayout41.xml" Type="http://schemas.openxmlformats.org/officeDocument/2006/relationships/slideLayout"/><Relationship Id="rId4" Target="../slideLayouts/slideLayout42.xml" Type="http://schemas.openxmlformats.org/officeDocument/2006/relationships/slideLayout"/><Relationship Id="rId5" Target="../slideLayouts/slideLayout43.xml" Type="http://schemas.openxmlformats.org/officeDocument/2006/relationships/slideLayout"/><Relationship Id="rId6" Target="../slideLayouts/slideLayout44.xml" Type="http://schemas.openxmlformats.org/officeDocument/2006/relationships/slideLayout"/><Relationship Id="rId7" Target="../slideLayouts/slideLayout45.xml" Type="http://schemas.openxmlformats.org/officeDocument/2006/relationships/slideLayout"/><Relationship Id="rId8" Target="../slideLayouts/slideLayout46.xml" Type="http://schemas.openxmlformats.org/officeDocument/2006/relationships/slideLayout"/><Relationship Id="rId9" Target="../slideLayouts/slideLayout47.xml" Type="http://schemas.openxmlformats.org/officeDocument/2006/relationships/slideLayout"/></Relationships>
</file>

<file path=ppt/slideMasters/_rels/slideMaster5.xml.rels><?xml version="1.0" encoding="UTF-8" standalone="yes"?><Relationships xmlns="http://schemas.openxmlformats.org/package/2006/relationships"><Relationship Id="rId1" Target="../slideLayouts/slideLayout51.xml" Type="http://schemas.openxmlformats.org/officeDocument/2006/relationships/slideLayout"/><Relationship Id="rId10" Target="../slideLayouts/slideLayout60.xml" Type="http://schemas.openxmlformats.org/officeDocument/2006/relationships/slideLayout"/><Relationship Id="rId11" Target="../slideLayouts/slideLayout61.xml" Type="http://schemas.openxmlformats.org/officeDocument/2006/relationships/slideLayout"/><Relationship Id="rId12" Target="../slideLayouts/slideLayout62.xml" Type="http://schemas.openxmlformats.org/officeDocument/2006/relationships/slideLayout"/><Relationship Id="rId13" Target="../theme/theme5.xml" Type="http://schemas.openxmlformats.org/officeDocument/2006/relationships/theme"/><Relationship Id="rId14" Target="../media/image1.png" Type="http://schemas.openxmlformats.org/officeDocument/2006/relationships/image"/><Relationship Id="rId15" Target="../media/image2.png" Type="http://schemas.openxmlformats.org/officeDocument/2006/relationships/image"/><Relationship Id="rId16" Target="../media/image3.png" Type="http://schemas.openxmlformats.org/officeDocument/2006/relationships/image"/><Relationship Id="rId17" Target="../media/image4.wmf" Type="http://schemas.openxmlformats.org/officeDocument/2006/relationships/image"/><Relationship Id="rId2" Target="../slideLayouts/slideLayout52.xml" Type="http://schemas.openxmlformats.org/officeDocument/2006/relationships/slideLayout"/><Relationship Id="rId3" Target="../slideLayouts/slideLayout53.xml" Type="http://schemas.openxmlformats.org/officeDocument/2006/relationships/slideLayout"/><Relationship Id="rId4" Target="../slideLayouts/slideLayout54.xml" Type="http://schemas.openxmlformats.org/officeDocument/2006/relationships/slideLayout"/><Relationship Id="rId5" Target="../slideLayouts/slideLayout55.xml" Type="http://schemas.openxmlformats.org/officeDocument/2006/relationships/slideLayout"/><Relationship Id="rId6" Target="../slideLayouts/slideLayout56.xml" Type="http://schemas.openxmlformats.org/officeDocument/2006/relationships/slideLayout"/><Relationship Id="rId7" Target="../slideLayouts/slideLayout57.xml" Type="http://schemas.openxmlformats.org/officeDocument/2006/relationships/slideLayout"/><Relationship Id="rId8" Target="../slideLayouts/slideLayout58.xml" Type="http://schemas.openxmlformats.org/officeDocument/2006/relationships/slideLayout"/><Relationship Id="rId9" Target="../slideLayouts/slideLayout59.xml" Type="http://schemas.openxmlformats.org/officeDocument/2006/relationships/slideLayout"/></Relationships>
</file>

<file path=ppt/slideMasters/_rels/slideMaster6.xml.rels><?xml version="1.0" encoding="UTF-8" standalone="yes"?><Relationships xmlns="http://schemas.openxmlformats.org/package/2006/relationships"><Relationship Id="rId1" Target="../slideLayouts/slideLayout63.xml" Type="http://schemas.openxmlformats.org/officeDocument/2006/relationships/slideLayout"/><Relationship Id="rId10" Target="../slideLayouts/slideLayout72.xml" Type="http://schemas.openxmlformats.org/officeDocument/2006/relationships/slideLayout"/><Relationship Id="rId11" Target="../slideLayouts/slideLayout73.xml" Type="http://schemas.openxmlformats.org/officeDocument/2006/relationships/slideLayout"/><Relationship Id="rId12" Target="../slideLayouts/slideLayout74.xml" Type="http://schemas.openxmlformats.org/officeDocument/2006/relationships/slideLayout"/><Relationship Id="rId13" Target="../theme/theme6.xml" Type="http://schemas.openxmlformats.org/officeDocument/2006/relationships/theme"/><Relationship Id="rId14" Target="../media/image1.png" Type="http://schemas.openxmlformats.org/officeDocument/2006/relationships/image"/><Relationship Id="rId15" Target="../media/image2.png" Type="http://schemas.openxmlformats.org/officeDocument/2006/relationships/image"/><Relationship Id="rId16" Target="../media/image3.png" Type="http://schemas.openxmlformats.org/officeDocument/2006/relationships/image"/><Relationship Id="rId17" Target="../media/image4.wmf" Type="http://schemas.openxmlformats.org/officeDocument/2006/relationships/image"/><Relationship Id="rId2" Target="../slideLayouts/slideLayout64.xml" Type="http://schemas.openxmlformats.org/officeDocument/2006/relationships/slideLayout"/><Relationship Id="rId3" Target="../slideLayouts/slideLayout65.xml" Type="http://schemas.openxmlformats.org/officeDocument/2006/relationships/slideLayout"/><Relationship Id="rId4" Target="../slideLayouts/slideLayout66.xml" Type="http://schemas.openxmlformats.org/officeDocument/2006/relationships/slideLayout"/><Relationship Id="rId5" Target="../slideLayouts/slideLayout67.xml" Type="http://schemas.openxmlformats.org/officeDocument/2006/relationships/slideLayout"/><Relationship Id="rId6" Target="../slideLayouts/slideLayout68.xml" Type="http://schemas.openxmlformats.org/officeDocument/2006/relationships/slideLayout"/><Relationship Id="rId7" Target="../slideLayouts/slideLayout69.xml" Type="http://schemas.openxmlformats.org/officeDocument/2006/relationships/slideLayout"/><Relationship Id="rId8" Target="../slideLayouts/slideLayout70.xml" Type="http://schemas.openxmlformats.org/officeDocument/2006/relationships/slideLayout"/><Relationship Id="rId9" Target="../slideLayouts/slideLayout71.xml" Type="http://schemas.openxmlformats.org/officeDocument/2006/relationships/slideLayout"/></Relationships>
</file>

<file path=ppt/slideMasters/_rels/slideMaster7.xml.rels><?xml version="1.0" encoding="UTF-8" standalone="yes"?><Relationships xmlns="http://schemas.openxmlformats.org/package/2006/relationships"><Relationship Id="rId1" Target="../slideLayouts/slideLayout75.xml" Type="http://schemas.openxmlformats.org/officeDocument/2006/relationships/slideLayout"/><Relationship Id="rId10" Target="../slideLayouts/slideLayout84.xml" Type="http://schemas.openxmlformats.org/officeDocument/2006/relationships/slideLayout"/><Relationship Id="rId11" Target="../slideLayouts/slideLayout85.xml" Type="http://schemas.openxmlformats.org/officeDocument/2006/relationships/slideLayout"/><Relationship Id="rId12" Target="../slideLayouts/slideLayout86.xml" Type="http://schemas.openxmlformats.org/officeDocument/2006/relationships/slideLayout"/><Relationship Id="rId13" Target="../theme/theme7.xml" Type="http://schemas.openxmlformats.org/officeDocument/2006/relationships/theme"/><Relationship Id="rId14" Target="../media/image1.png" Type="http://schemas.openxmlformats.org/officeDocument/2006/relationships/image"/><Relationship Id="rId15" Target="../media/image2.png" Type="http://schemas.openxmlformats.org/officeDocument/2006/relationships/image"/><Relationship Id="rId16" Target="../media/image3.png" Type="http://schemas.openxmlformats.org/officeDocument/2006/relationships/image"/><Relationship Id="rId17" Target="../media/image4.wmf" Type="http://schemas.openxmlformats.org/officeDocument/2006/relationships/image"/><Relationship Id="rId2" Target="../slideLayouts/slideLayout76.xml" Type="http://schemas.openxmlformats.org/officeDocument/2006/relationships/slideLayout"/><Relationship Id="rId3" Target="../slideLayouts/slideLayout77.xml" Type="http://schemas.openxmlformats.org/officeDocument/2006/relationships/slideLayout"/><Relationship Id="rId4" Target="../slideLayouts/slideLayout78.xml" Type="http://schemas.openxmlformats.org/officeDocument/2006/relationships/slideLayout"/><Relationship Id="rId5" Target="../slideLayouts/slideLayout79.xml" Type="http://schemas.openxmlformats.org/officeDocument/2006/relationships/slideLayout"/><Relationship Id="rId6" Target="../slideLayouts/slideLayout80.xml" Type="http://schemas.openxmlformats.org/officeDocument/2006/relationships/slideLayout"/><Relationship Id="rId7" Target="../slideLayouts/slideLayout81.xml" Type="http://schemas.openxmlformats.org/officeDocument/2006/relationships/slideLayout"/><Relationship Id="rId8" Target="../slideLayouts/slideLayout82.xml" Type="http://schemas.openxmlformats.org/officeDocument/2006/relationships/slideLayout"/><Relationship Id="rId9" Target="../slideLayouts/slideLayout83.xml" Type="http://schemas.openxmlformats.org/officeDocument/2006/relationships/slideLayout"/></Relationships>
</file>

<file path=ppt/slideMasters/_rels/slideMaster8.xml.rels><?xml version="1.0" encoding="UTF-8" standalone="yes"?><Relationships xmlns="http://schemas.openxmlformats.org/package/2006/relationships"><Relationship Id="rId1" Target="../slideLayouts/slideLayout87.xml" Type="http://schemas.openxmlformats.org/officeDocument/2006/relationships/slideLayout"/><Relationship Id="rId10" Target="../slideLayouts/slideLayout96.xml" Type="http://schemas.openxmlformats.org/officeDocument/2006/relationships/slideLayout"/><Relationship Id="rId11" Target="../slideLayouts/slideLayout97.xml" Type="http://schemas.openxmlformats.org/officeDocument/2006/relationships/slideLayout"/><Relationship Id="rId12" Target="../theme/theme8.xml" Type="http://schemas.openxmlformats.org/officeDocument/2006/relationships/theme"/><Relationship Id="rId13" Target="../media/image1.png" Type="http://schemas.openxmlformats.org/officeDocument/2006/relationships/image"/><Relationship Id="rId14" Target="../media/image2.png" Type="http://schemas.openxmlformats.org/officeDocument/2006/relationships/image"/><Relationship Id="rId15" Target="../media/image3.png" Type="http://schemas.openxmlformats.org/officeDocument/2006/relationships/image"/><Relationship Id="rId16" Target="../media/image4.wmf" Type="http://schemas.openxmlformats.org/officeDocument/2006/relationships/image"/><Relationship Id="rId2" Target="../slideLayouts/slideLayout88.xml" Type="http://schemas.openxmlformats.org/officeDocument/2006/relationships/slideLayout"/><Relationship Id="rId3" Target="../slideLayouts/slideLayout89.xml" Type="http://schemas.openxmlformats.org/officeDocument/2006/relationships/slideLayout"/><Relationship Id="rId4" Target="../slideLayouts/slideLayout90.xml" Type="http://schemas.openxmlformats.org/officeDocument/2006/relationships/slideLayout"/><Relationship Id="rId5" Target="../slideLayouts/slideLayout91.xml" Type="http://schemas.openxmlformats.org/officeDocument/2006/relationships/slideLayout"/><Relationship Id="rId6" Target="../slideLayouts/slideLayout92.xml" Type="http://schemas.openxmlformats.org/officeDocument/2006/relationships/slideLayout"/><Relationship Id="rId7" Target="../slideLayouts/slideLayout93.xml" Type="http://schemas.openxmlformats.org/officeDocument/2006/relationships/slideLayout"/><Relationship Id="rId8" Target="../slideLayouts/slideLayout94.xml" Type="http://schemas.openxmlformats.org/officeDocument/2006/relationships/slideLayout"/><Relationship Id="rId9" Target="../slideLayouts/slideLayout95.xml" Type="http://schemas.openxmlformats.org/officeDocument/2006/relationships/slideLayout"/></Relationships>
</file>

<file path=ppt/slideMasters/_rels/slideMaster9.xml.rels><?xml version="1.0" encoding="UTF-8" standalone="yes"?><Relationships xmlns="http://schemas.openxmlformats.org/package/2006/relationships"><Relationship Id="rId1" Target="../slideLayouts/slideLayout98.xml" Type="http://schemas.openxmlformats.org/officeDocument/2006/relationships/slideLayout"/><Relationship Id="rId10" Target="../slideLayouts/slideLayout107.xml" Type="http://schemas.openxmlformats.org/officeDocument/2006/relationships/slideLayout"/><Relationship Id="rId11" Target="../slideLayouts/slideLayout108.xml" Type="http://schemas.openxmlformats.org/officeDocument/2006/relationships/slideLayout"/><Relationship Id="rId12" Target="../theme/theme9.xml" Type="http://schemas.openxmlformats.org/officeDocument/2006/relationships/theme"/><Relationship Id="rId13" Target="../media/image1.png" Type="http://schemas.openxmlformats.org/officeDocument/2006/relationships/image"/><Relationship Id="rId14" Target="../media/image2.png" Type="http://schemas.openxmlformats.org/officeDocument/2006/relationships/image"/><Relationship Id="rId15" Target="../media/image3.png" Type="http://schemas.openxmlformats.org/officeDocument/2006/relationships/image"/><Relationship Id="rId16" Target="../media/image4.wmf" Type="http://schemas.openxmlformats.org/officeDocument/2006/relationships/image"/><Relationship Id="rId2" Target="../slideLayouts/slideLayout99.xml" Type="http://schemas.openxmlformats.org/officeDocument/2006/relationships/slideLayout"/><Relationship Id="rId3" Target="../slideLayouts/slideLayout100.xml" Type="http://schemas.openxmlformats.org/officeDocument/2006/relationships/slideLayout"/><Relationship Id="rId4" Target="../slideLayouts/slideLayout101.xml" Type="http://schemas.openxmlformats.org/officeDocument/2006/relationships/slideLayout"/><Relationship Id="rId5" Target="../slideLayouts/slideLayout102.xml" Type="http://schemas.openxmlformats.org/officeDocument/2006/relationships/slideLayout"/><Relationship Id="rId6" Target="../slideLayouts/slideLayout103.xml" Type="http://schemas.openxmlformats.org/officeDocument/2006/relationships/slideLayout"/><Relationship Id="rId7" Target="../slideLayouts/slideLayout104.xml" Type="http://schemas.openxmlformats.org/officeDocument/2006/relationships/slideLayout"/><Relationship Id="rId8" Target="../slideLayouts/slideLayout105.xml" Type="http://schemas.openxmlformats.org/officeDocument/2006/relationships/slideLayout"/><Relationship Id="rId9" Target="../slideLayouts/slideLayout106.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solidFill>
                  <a:prstClr val="black"/>
                </a:solidFill>
                <a:latin typeface="+mn-lt"/>
                <a:ea typeface="+mn-ea"/>
              </a:defRPr>
            </a:lvl1pPr>
          </a:lstStyle>
          <a:p>
            <a:pPr>
              <a:defRPr/>
            </a:pPr>
            <a:endParaRPr lang="ja-JP" altLang="en-US"/>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prstClr val="black"/>
                </a:solidFill>
                <a:latin typeface="+mn-lt"/>
                <a:ea typeface="+mn-ea"/>
              </a:defRPr>
            </a:lvl1pPr>
          </a:lstStyle>
          <a:p>
            <a:pPr>
              <a:defRPr/>
            </a:pPr>
            <a:endParaRPr lang="ja-JP" altLang="en-US"/>
          </a:p>
        </p:txBody>
      </p:sp>
      <p:sp>
        <p:nvSpPr>
          <p:cNvPr id="1030" name="Rectangle 6"/>
          <p:cNvSpPr>
            <a:spLocks noGrp="1" noChangeArrowheads="1"/>
          </p:cNvSpPr>
          <p:nvPr>
            <p:ph type="sldNum" sz="quarter" idx="4"/>
          </p:nvPr>
        </p:nvSpPr>
        <p:spPr bwMode="auto">
          <a:xfrm>
            <a:off x="200472" y="6307364"/>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ea typeface="ＭＳ Ｐゴシック" pitchFamily="50" charset="-128"/>
              </a:defRPr>
            </a:lvl1pPr>
          </a:lstStyle>
          <a:p>
            <a:fld id="{56C544B0-D36E-4CC9-B8E0-80B1A6DE9648}" type="slidenum">
              <a:rPr lang="ja-JP" altLang="en-US" smtClean="0"/>
              <a:pPr/>
              <a:t>‹#›</a:t>
            </a:fld>
            <a:endParaRPr lang="ja-JP" altLang="en-US"/>
          </a:p>
        </p:txBody>
      </p:sp>
      <p:grpSp>
        <p:nvGrpSpPr>
          <p:cNvPr id="4102" name="Group 18"/>
          <p:cNvGrpSpPr>
            <a:grpSpLocks/>
          </p:cNvGrpSpPr>
          <p:nvPr/>
        </p:nvGrpSpPr>
        <p:grpSpPr bwMode="auto">
          <a:xfrm>
            <a:off x="0" y="0"/>
            <a:ext cx="9906000" cy="546100"/>
            <a:chOff x="0" y="0"/>
            <a:chExt cx="5760" cy="344"/>
          </a:xfrm>
        </p:grpSpPr>
        <p:pic>
          <p:nvPicPr>
            <p:cNvPr id="4105" name="Picture 9" descr="mlit_top"/>
            <p:cNvPicPr>
              <a:picLocks noChangeAspect="1" noChangeArrowheads="1"/>
            </p:cNvPicPr>
            <p:nvPr userDrawn="1"/>
          </p:nvPicPr>
          <p:blipFill>
            <a:blip r:embed="rId17">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6" name="Group 17"/>
            <p:cNvGrpSpPr>
              <a:grpSpLocks/>
            </p:cNvGrpSpPr>
            <p:nvPr userDrawn="1"/>
          </p:nvGrpSpPr>
          <p:grpSpPr bwMode="auto">
            <a:xfrm>
              <a:off x="0" y="0"/>
              <a:ext cx="5760" cy="318"/>
              <a:chOff x="0" y="0"/>
              <a:chExt cx="5760" cy="318"/>
            </a:xfrm>
          </p:grpSpPr>
          <p:pic>
            <p:nvPicPr>
              <p:cNvPr id="4107" name="Picture 11" descr="mlit_top"/>
              <p:cNvPicPr>
                <a:picLocks noChangeAspect="1" noChangeArrowheads="1"/>
              </p:cNvPicPr>
              <p:nvPr userDrawn="1"/>
            </p:nvPicPr>
            <p:blipFill>
              <a:blip r:embed="rId18">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6" descr="mlit_top"/>
              <p:cNvPicPr>
                <a:picLocks noChangeAspect="1" noChangeArrowheads="1"/>
              </p:cNvPicPr>
              <p:nvPr userDrawn="1"/>
            </p:nvPicPr>
            <p:blipFill>
              <a:blip r:embed="rId19">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0" descr="mlit_top"/>
              <p:cNvPicPr>
                <a:picLocks noChangeAspect="1" noChangeArrowheads="1"/>
              </p:cNvPicPr>
              <p:nvPr userDrawn="1"/>
            </p:nvPicPr>
            <p:blipFill>
              <a:blip r:embed="rId19">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103" name="Rectangle 2"/>
          <p:cNvSpPr>
            <a:spLocks noGrp="1" noChangeArrowheads="1"/>
          </p:cNvSpPr>
          <p:nvPr>
            <p:ph type="title"/>
          </p:nvPr>
        </p:nvSpPr>
        <p:spPr bwMode="auto">
          <a:xfrm>
            <a:off x="0" y="0"/>
            <a:ext cx="76057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4104" name="Picture 14"/>
          <p:cNvPicPr>
            <a:picLocks noChangeAspect="1" noChangeArrowheads="1"/>
          </p:cNvPicPr>
          <p:nvPr/>
        </p:nvPicPr>
        <p:blipFill>
          <a:blip r:embed="rId20" cstate="print">
            <a:extLst>
              <a:ext uri="{28A0092B-C50C-407E-A947-70E740481C1C}">
                <a14:useLocalDpi xmlns:a14="http://schemas.microsoft.com/office/drawing/2010/main" val="0"/>
              </a:ext>
            </a:extLst>
          </a:blip>
          <a:srcRect t="3670"/>
          <a:stretch>
            <a:fillRect/>
          </a:stretch>
        </p:blipFill>
        <p:spPr bwMode="auto">
          <a:xfrm>
            <a:off x="8226425" y="0"/>
            <a:ext cx="16795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142" r:id="rId1"/>
    <p:sldLayoutId id="2147490143" r:id="rId2"/>
    <p:sldLayoutId id="2147490144" r:id="rId3"/>
    <p:sldLayoutId id="2147490145" r:id="rId4"/>
    <p:sldLayoutId id="2147490146" r:id="rId5"/>
    <p:sldLayoutId id="2147490147" r:id="rId6"/>
    <p:sldLayoutId id="2147490148" r:id="rId7"/>
    <p:sldLayoutId id="2147490149" r:id="rId8"/>
    <p:sldLayoutId id="2147490150" r:id="rId9"/>
    <p:sldLayoutId id="2147490151" r:id="rId10"/>
    <p:sldLayoutId id="2147490152" r:id="rId11"/>
    <p:sldLayoutId id="2147490127" r:id="rId12"/>
    <p:sldLayoutId id="2147490128" r:id="rId13"/>
    <p:sldLayoutId id="2147490129" r:id="rId14"/>
    <p:sldLayoutId id="2147490130"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600" b="1">
                <a:solidFill>
                  <a:srgbClr val="002060"/>
                </a:solidFill>
                <a:latin typeface="Meiryo UI" panose="020B0604030504040204" pitchFamily="50" charset="-128"/>
                <a:ea typeface="Meiryo UI" panose="020B0604030504040204" pitchFamily="50" charset="-128"/>
              </a:defRPr>
            </a:lvl1pPr>
          </a:lstStyle>
          <a:p>
            <a:fld id="{A263E8C3-183F-4B68-B13D-4B1821DEB5AA}" type="slidenum">
              <a:rPr lang="en-US" altLang="ja-JP" smtClean="0"/>
              <a:pPr/>
              <a:t>‹#›</a:t>
            </a:fld>
            <a:endParaRPr lang="en-US" altLang="ja-JP" dirty="0"/>
          </a:p>
        </p:txBody>
      </p:sp>
      <p:grpSp>
        <p:nvGrpSpPr>
          <p:cNvPr id="5126" name="Group 18"/>
          <p:cNvGrpSpPr>
            <a:grpSpLocks/>
          </p:cNvGrpSpPr>
          <p:nvPr/>
        </p:nvGrpSpPr>
        <p:grpSpPr bwMode="auto">
          <a:xfrm>
            <a:off x="0" y="0"/>
            <a:ext cx="9906000" cy="546100"/>
            <a:chOff x="0" y="0"/>
            <a:chExt cx="5760" cy="344"/>
          </a:xfrm>
        </p:grpSpPr>
        <p:pic>
          <p:nvPicPr>
            <p:cNvPr id="5129" name="Picture 9" descr="mlit_top"/>
            <p:cNvPicPr>
              <a:picLocks noChangeAspect="1" noChangeArrowheads="1"/>
            </p:cNvPicPr>
            <p:nvPr userDrawn="1"/>
          </p:nvPicPr>
          <p:blipFill>
            <a:blip r:embed="rId13">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30" name="Group 17"/>
            <p:cNvGrpSpPr>
              <a:grpSpLocks/>
            </p:cNvGrpSpPr>
            <p:nvPr userDrawn="1"/>
          </p:nvGrpSpPr>
          <p:grpSpPr bwMode="auto">
            <a:xfrm>
              <a:off x="0" y="0"/>
              <a:ext cx="5760" cy="318"/>
              <a:chOff x="0" y="0"/>
              <a:chExt cx="5760" cy="318"/>
            </a:xfrm>
          </p:grpSpPr>
          <p:pic>
            <p:nvPicPr>
              <p:cNvPr id="5131" name="Picture 11" descr="mlit_top"/>
              <p:cNvPicPr>
                <a:picLocks noChangeAspect="1" noChangeArrowheads="1"/>
              </p:cNvPicPr>
              <p:nvPr userDrawn="1"/>
            </p:nvPicPr>
            <p:blipFill>
              <a:blip r:embed="rId14">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6"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0"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127" name="Rectangle 2"/>
          <p:cNvSpPr>
            <a:spLocks noGrp="1" noChangeArrowheads="1"/>
          </p:cNvSpPr>
          <p:nvPr>
            <p:ph type="title"/>
          </p:nvPr>
        </p:nvSpPr>
        <p:spPr bwMode="auto">
          <a:xfrm>
            <a:off x="0" y="0"/>
            <a:ext cx="76057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5128" name="Picture 14"/>
          <p:cNvPicPr>
            <a:picLocks noChangeAspect="1" noChangeArrowheads="1"/>
          </p:cNvPicPr>
          <p:nvPr/>
        </p:nvPicPr>
        <p:blipFill>
          <a:blip r:embed="rId16" cstate="print">
            <a:extLst>
              <a:ext uri="{28A0092B-C50C-407E-A947-70E740481C1C}">
                <a14:useLocalDpi xmlns:a14="http://schemas.microsoft.com/office/drawing/2010/main" val="0"/>
              </a:ext>
            </a:extLst>
          </a:blip>
          <a:srcRect t="3670"/>
          <a:stretch>
            <a:fillRect/>
          </a:stretch>
        </p:blipFill>
        <p:spPr bwMode="auto">
          <a:xfrm>
            <a:off x="8355013" y="0"/>
            <a:ext cx="15509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153" r:id="rId1"/>
    <p:sldLayoutId id="2147490154" r:id="rId2"/>
    <p:sldLayoutId id="2147490155" r:id="rId3"/>
    <p:sldLayoutId id="2147490156" r:id="rId4"/>
    <p:sldLayoutId id="2147490157" r:id="rId5"/>
    <p:sldLayoutId id="2147490158" r:id="rId6"/>
    <p:sldLayoutId id="2147490159" r:id="rId7"/>
    <p:sldLayoutId id="2147490160" r:id="rId8"/>
    <p:sldLayoutId id="2147490161" r:id="rId9"/>
    <p:sldLayoutId id="2147490162" r:id="rId10"/>
    <p:sldLayoutId id="214749016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solidFill>
                  <a:prstClr val="black"/>
                </a:solidFill>
                <a:latin typeface="+mn-lt"/>
                <a:ea typeface="+mn-ea"/>
              </a:defRPr>
            </a:lvl1pPr>
          </a:lstStyle>
          <a:p>
            <a:pPr>
              <a:defRPr/>
            </a:pPr>
            <a:endParaRPr lang="ja-JP" altLang="en-US"/>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prstClr val="black"/>
                </a:solidFill>
                <a:latin typeface="+mn-lt"/>
                <a:ea typeface="+mn-ea"/>
              </a:defRPr>
            </a:lvl1pPr>
          </a:lstStyle>
          <a:p>
            <a:pPr>
              <a:defRPr/>
            </a:pPr>
            <a:endParaRPr lang="ja-JP" altLang="en-US"/>
          </a:p>
        </p:txBody>
      </p:sp>
      <p:sp>
        <p:nvSpPr>
          <p:cNvPr id="1030" name="Rectangle 6"/>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ea typeface="ＭＳ Ｐゴシック" pitchFamily="50" charset="-128"/>
              </a:defRPr>
            </a:lvl1pPr>
          </a:lstStyle>
          <a:p>
            <a:fld id="{C613DC62-0666-4903-9946-F7A4CFCA0CEB}" type="slidenum">
              <a:rPr lang="ja-JP" altLang="en-US"/>
              <a:pPr/>
              <a:t>‹#›</a:t>
            </a:fld>
            <a:endParaRPr lang="ja-JP" altLang="en-US"/>
          </a:p>
        </p:txBody>
      </p:sp>
      <p:grpSp>
        <p:nvGrpSpPr>
          <p:cNvPr id="6150" name="Group 18"/>
          <p:cNvGrpSpPr>
            <a:grpSpLocks/>
          </p:cNvGrpSpPr>
          <p:nvPr/>
        </p:nvGrpSpPr>
        <p:grpSpPr bwMode="auto">
          <a:xfrm>
            <a:off x="0" y="0"/>
            <a:ext cx="9906000" cy="546100"/>
            <a:chOff x="0" y="0"/>
            <a:chExt cx="5760" cy="344"/>
          </a:xfrm>
        </p:grpSpPr>
        <p:pic>
          <p:nvPicPr>
            <p:cNvPr id="6153" name="Picture 9" descr="mlit_top"/>
            <p:cNvPicPr>
              <a:picLocks noChangeAspect="1" noChangeArrowheads="1"/>
            </p:cNvPicPr>
            <p:nvPr userDrawn="1"/>
          </p:nvPicPr>
          <p:blipFill>
            <a:blip r:embed="rId14">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4" name="Group 17"/>
            <p:cNvGrpSpPr>
              <a:grpSpLocks/>
            </p:cNvGrpSpPr>
            <p:nvPr userDrawn="1"/>
          </p:nvGrpSpPr>
          <p:grpSpPr bwMode="auto">
            <a:xfrm>
              <a:off x="0" y="0"/>
              <a:ext cx="5760" cy="318"/>
              <a:chOff x="0" y="0"/>
              <a:chExt cx="5760" cy="318"/>
            </a:xfrm>
          </p:grpSpPr>
          <p:pic>
            <p:nvPicPr>
              <p:cNvPr id="6155" name="Picture 11"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16" descr="mlit_top"/>
              <p:cNvPicPr>
                <a:picLocks noChangeAspect="1" noChangeArrowheads="1"/>
              </p:cNvPicPr>
              <p:nvPr userDrawn="1"/>
            </p:nvPicPr>
            <p:blipFill>
              <a:blip r:embed="rId16">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10" descr="mlit_top"/>
              <p:cNvPicPr>
                <a:picLocks noChangeAspect="1" noChangeArrowheads="1"/>
              </p:cNvPicPr>
              <p:nvPr userDrawn="1"/>
            </p:nvPicPr>
            <p:blipFill>
              <a:blip r:embed="rId16">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151" name="Rectangle 2"/>
          <p:cNvSpPr>
            <a:spLocks noGrp="1" noChangeArrowheads="1"/>
          </p:cNvSpPr>
          <p:nvPr>
            <p:ph type="title"/>
          </p:nvPr>
        </p:nvSpPr>
        <p:spPr bwMode="auto">
          <a:xfrm>
            <a:off x="0" y="0"/>
            <a:ext cx="76057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6152" name="Picture 14"/>
          <p:cNvPicPr>
            <a:picLocks noChangeAspect="1" noChangeArrowheads="1"/>
          </p:cNvPicPr>
          <p:nvPr/>
        </p:nvPicPr>
        <p:blipFill>
          <a:blip r:embed="rId17" cstate="print">
            <a:extLst>
              <a:ext uri="{28A0092B-C50C-407E-A947-70E740481C1C}">
                <a14:useLocalDpi xmlns:a14="http://schemas.microsoft.com/office/drawing/2010/main" val="0"/>
              </a:ext>
            </a:extLst>
          </a:blip>
          <a:srcRect t="3670"/>
          <a:stretch>
            <a:fillRect/>
          </a:stretch>
        </p:blipFill>
        <p:spPr bwMode="auto">
          <a:xfrm>
            <a:off x="8226425" y="0"/>
            <a:ext cx="16795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164" r:id="rId1"/>
    <p:sldLayoutId id="2147490165" r:id="rId2"/>
    <p:sldLayoutId id="2147490166" r:id="rId3"/>
    <p:sldLayoutId id="2147490167" r:id="rId4"/>
    <p:sldLayoutId id="2147490168" r:id="rId5"/>
    <p:sldLayoutId id="2147490169" r:id="rId6"/>
    <p:sldLayoutId id="2147490170" r:id="rId7"/>
    <p:sldLayoutId id="2147490171" r:id="rId8"/>
    <p:sldLayoutId id="2147490172" r:id="rId9"/>
    <p:sldLayoutId id="2147490173" r:id="rId10"/>
    <p:sldLayoutId id="2147490174" r:id="rId11"/>
    <p:sldLayoutId id="214749017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solidFill>
                  <a:prstClr val="black"/>
                </a:solidFill>
                <a:latin typeface="+mn-lt"/>
                <a:ea typeface="+mn-ea"/>
              </a:defRPr>
            </a:lvl1pPr>
          </a:lstStyle>
          <a:p>
            <a:pPr>
              <a:defRPr/>
            </a:pPr>
            <a:endParaRPr lang="ja-JP" altLang="en-US"/>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prstClr val="black"/>
                </a:solidFill>
                <a:latin typeface="+mn-lt"/>
                <a:ea typeface="+mn-ea"/>
              </a:defRPr>
            </a:lvl1pPr>
          </a:lstStyle>
          <a:p>
            <a:pPr>
              <a:defRPr/>
            </a:pPr>
            <a:endParaRPr lang="ja-JP" altLang="en-US"/>
          </a:p>
        </p:txBody>
      </p:sp>
      <p:sp>
        <p:nvSpPr>
          <p:cNvPr id="1030" name="Rectangle 6"/>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ea typeface="ＭＳ Ｐゴシック" pitchFamily="50" charset="-128"/>
              </a:defRPr>
            </a:lvl1pPr>
          </a:lstStyle>
          <a:p>
            <a:fld id="{64736879-E4B0-4BAE-AA97-2711E4659FAE}" type="slidenum">
              <a:rPr lang="ja-JP" altLang="en-US"/>
              <a:pPr/>
              <a:t>‹#›</a:t>
            </a:fld>
            <a:endParaRPr lang="ja-JP" altLang="en-US"/>
          </a:p>
        </p:txBody>
      </p:sp>
      <p:grpSp>
        <p:nvGrpSpPr>
          <p:cNvPr id="7174" name="Group 18"/>
          <p:cNvGrpSpPr>
            <a:grpSpLocks/>
          </p:cNvGrpSpPr>
          <p:nvPr/>
        </p:nvGrpSpPr>
        <p:grpSpPr bwMode="auto">
          <a:xfrm>
            <a:off x="0" y="0"/>
            <a:ext cx="9906000" cy="546100"/>
            <a:chOff x="0" y="0"/>
            <a:chExt cx="5760" cy="344"/>
          </a:xfrm>
        </p:grpSpPr>
        <p:pic>
          <p:nvPicPr>
            <p:cNvPr id="7177" name="Picture 9" descr="mlit_top"/>
            <p:cNvPicPr>
              <a:picLocks noChangeAspect="1" noChangeArrowheads="1"/>
            </p:cNvPicPr>
            <p:nvPr userDrawn="1"/>
          </p:nvPicPr>
          <p:blipFill>
            <a:blip r:embed="rId14">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8" name="Group 17"/>
            <p:cNvGrpSpPr>
              <a:grpSpLocks/>
            </p:cNvGrpSpPr>
            <p:nvPr userDrawn="1"/>
          </p:nvGrpSpPr>
          <p:grpSpPr bwMode="auto">
            <a:xfrm>
              <a:off x="0" y="0"/>
              <a:ext cx="5760" cy="318"/>
              <a:chOff x="0" y="0"/>
              <a:chExt cx="5760" cy="318"/>
            </a:xfrm>
          </p:grpSpPr>
          <p:pic>
            <p:nvPicPr>
              <p:cNvPr id="7179" name="Picture 11"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6" descr="mlit_top"/>
              <p:cNvPicPr>
                <a:picLocks noChangeAspect="1" noChangeArrowheads="1"/>
              </p:cNvPicPr>
              <p:nvPr userDrawn="1"/>
            </p:nvPicPr>
            <p:blipFill>
              <a:blip r:embed="rId16">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0" descr="mlit_top"/>
              <p:cNvPicPr>
                <a:picLocks noChangeAspect="1" noChangeArrowheads="1"/>
              </p:cNvPicPr>
              <p:nvPr userDrawn="1"/>
            </p:nvPicPr>
            <p:blipFill>
              <a:blip r:embed="rId16">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7175" name="Rectangle 2"/>
          <p:cNvSpPr>
            <a:spLocks noGrp="1" noChangeArrowheads="1"/>
          </p:cNvSpPr>
          <p:nvPr>
            <p:ph type="title"/>
          </p:nvPr>
        </p:nvSpPr>
        <p:spPr bwMode="auto">
          <a:xfrm>
            <a:off x="0" y="0"/>
            <a:ext cx="76057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7176" name="Picture 14"/>
          <p:cNvPicPr>
            <a:picLocks noChangeAspect="1" noChangeArrowheads="1"/>
          </p:cNvPicPr>
          <p:nvPr/>
        </p:nvPicPr>
        <p:blipFill>
          <a:blip r:embed="rId17" cstate="print">
            <a:extLst>
              <a:ext uri="{28A0092B-C50C-407E-A947-70E740481C1C}">
                <a14:useLocalDpi xmlns:a14="http://schemas.microsoft.com/office/drawing/2010/main" val="0"/>
              </a:ext>
            </a:extLst>
          </a:blip>
          <a:srcRect t="3670"/>
          <a:stretch>
            <a:fillRect/>
          </a:stretch>
        </p:blipFill>
        <p:spPr bwMode="auto">
          <a:xfrm>
            <a:off x="8226425" y="0"/>
            <a:ext cx="16795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176" r:id="rId1"/>
    <p:sldLayoutId id="2147490177" r:id="rId2"/>
    <p:sldLayoutId id="2147490178" r:id="rId3"/>
    <p:sldLayoutId id="2147490179" r:id="rId4"/>
    <p:sldLayoutId id="2147490180" r:id="rId5"/>
    <p:sldLayoutId id="2147490181" r:id="rId6"/>
    <p:sldLayoutId id="2147490182" r:id="rId7"/>
    <p:sldLayoutId id="2147490183" r:id="rId8"/>
    <p:sldLayoutId id="2147490184" r:id="rId9"/>
    <p:sldLayoutId id="2147490185" r:id="rId10"/>
    <p:sldLayoutId id="2147490186" r:id="rId11"/>
    <p:sldLayoutId id="214749018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solidFill>
                  <a:prstClr val="black"/>
                </a:solidFill>
                <a:latin typeface="+mn-lt"/>
                <a:ea typeface="+mn-ea"/>
              </a:defRPr>
            </a:lvl1pPr>
          </a:lstStyle>
          <a:p>
            <a:pPr>
              <a:defRPr/>
            </a:pPr>
            <a:endParaRPr lang="ja-JP" altLang="en-US"/>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prstClr val="black"/>
                </a:solidFill>
                <a:latin typeface="+mn-lt"/>
                <a:ea typeface="+mn-ea"/>
              </a:defRPr>
            </a:lvl1pPr>
          </a:lstStyle>
          <a:p>
            <a:pPr>
              <a:defRPr/>
            </a:pPr>
            <a:endParaRPr lang="ja-JP" altLang="en-US"/>
          </a:p>
        </p:txBody>
      </p:sp>
      <p:sp>
        <p:nvSpPr>
          <p:cNvPr id="1030" name="Rectangle 6"/>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ea typeface="ＭＳ Ｐゴシック" pitchFamily="50" charset="-128"/>
              </a:defRPr>
            </a:lvl1pPr>
          </a:lstStyle>
          <a:p>
            <a:fld id="{035E73E7-0576-44AE-AB16-8C8AA047F60F}" type="slidenum">
              <a:rPr lang="ja-JP" altLang="en-US"/>
              <a:pPr/>
              <a:t>‹#›</a:t>
            </a:fld>
            <a:endParaRPr lang="ja-JP" altLang="en-US"/>
          </a:p>
        </p:txBody>
      </p:sp>
      <p:grpSp>
        <p:nvGrpSpPr>
          <p:cNvPr id="8198" name="Group 18"/>
          <p:cNvGrpSpPr>
            <a:grpSpLocks/>
          </p:cNvGrpSpPr>
          <p:nvPr/>
        </p:nvGrpSpPr>
        <p:grpSpPr bwMode="auto">
          <a:xfrm>
            <a:off x="0" y="0"/>
            <a:ext cx="9906000" cy="546100"/>
            <a:chOff x="0" y="0"/>
            <a:chExt cx="5760" cy="344"/>
          </a:xfrm>
        </p:grpSpPr>
        <p:pic>
          <p:nvPicPr>
            <p:cNvPr id="8201" name="Picture 9" descr="mlit_top"/>
            <p:cNvPicPr>
              <a:picLocks noChangeAspect="1" noChangeArrowheads="1"/>
            </p:cNvPicPr>
            <p:nvPr userDrawn="1"/>
          </p:nvPicPr>
          <p:blipFill>
            <a:blip r:embed="rId14">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2" name="Group 17"/>
            <p:cNvGrpSpPr>
              <a:grpSpLocks/>
            </p:cNvGrpSpPr>
            <p:nvPr userDrawn="1"/>
          </p:nvGrpSpPr>
          <p:grpSpPr bwMode="auto">
            <a:xfrm>
              <a:off x="0" y="0"/>
              <a:ext cx="5760" cy="318"/>
              <a:chOff x="0" y="0"/>
              <a:chExt cx="5760" cy="318"/>
            </a:xfrm>
          </p:grpSpPr>
          <p:pic>
            <p:nvPicPr>
              <p:cNvPr id="8203" name="Picture 11"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6" descr="mlit_top"/>
              <p:cNvPicPr>
                <a:picLocks noChangeAspect="1" noChangeArrowheads="1"/>
              </p:cNvPicPr>
              <p:nvPr userDrawn="1"/>
            </p:nvPicPr>
            <p:blipFill>
              <a:blip r:embed="rId16">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0" descr="mlit_top"/>
              <p:cNvPicPr>
                <a:picLocks noChangeAspect="1" noChangeArrowheads="1"/>
              </p:cNvPicPr>
              <p:nvPr userDrawn="1"/>
            </p:nvPicPr>
            <p:blipFill>
              <a:blip r:embed="rId16">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8199" name="Rectangle 2"/>
          <p:cNvSpPr>
            <a:spLocks noGrp="1" noChangeArrowheads="1"/>
          </p:cNvSpPr>
          <p:nvPr>
            <p:ph type="title"/>
          </p:nvPr>
        </p:nvSpPr>
        <p:spPr bwMode="auto">
          <a:xfrm>
            <a:off x="0" y="0"/>
            <a:ext cx="76057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8200" name="Picture 14"/>
          <p:cNvPicPr>
            <a:picLocks noChangeAspect="1" noChangeArrowheads="1"/>
          </p:cNvPicPr>
          <p:nvPr/>
        </p:nvPicPr>
        <p:blipFill>
          <a:blip r:embed="rId17" cstate="print">
            <a:extLst>
              <a:ext uri="{28A0092B-C50C-407E-A947-70E740481C1C}">
                <a14:useLocalDpi xmlns:a14="http://schemas.microsoft.com/office/drawing/2010/main" val="0"/>
              </a:ext>
            </a:extLst>
          </a:blip>
          <a:srcRect t="3670"/>
          <a:stretch>
            <a:fillRect/>
          </a:stretch>
        </p:blipFill>
        <p:spPr bwMode="auto">
          <a:xfrm>
            <a:off x="8226425" y="0"/>
            <a:ext cx="16795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188" r:id="rId1"/>
    <p:sldLayoutId id="2147490189" r:id="rId2"/>
    <p:sldLayoutId id="2147490190" r:id="rId3"/>
    <p:sldLayoutId id="2147490191" r:id="rId4"/>
    <p:sldLayoutId id="2147490192" r:id="rId5"/>
    <p:sldLayoutId id="2147490193" r:id="rId6"/>
    <p:sldLayoutId id="2147490194" r:id="rId7"/>
    <p:sldLayoutId id="2147490195" r:id="rId8"/>
    <p:sldLayoutId id="2147490196" r:id="rId9"/>
    <p:sldLayoutId id="2147490197" r:id="rId10"/>
    <p:sldLayoutId id="2147490198" r:id="rId11"/>
    <p:sldLayoutId id="214749019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solidFill>
                  <a:prstClr val="black"/>
                </a:solidFill>
                <a:latin typeface="+mn-lt"/>
                <a:ea typeface="+mn-ea"/>
              </a:defRPr>
            </a:lvl1pPr>
          </a:lstStyle>
          <a:p>
            <a:pPr>
              <a:defRPr/>
            </a:pPr>
            <a:endParaRPr lang="ja-JP" altLang="en-US"/>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prstClr val="black"/>
                </a:solidFill>
                <a:latin typeface="+mn-lt"/>
                <a:ea typeface="+mn-ea"/>
              </a:defRPr>
            </a:lvl1pPr>
          </a:lstStyle>
          <a:p>
            <a:pPr>
              <a:defRPr/>
            </a:pPr>
            <a:endParaRPr lang="ja-JP" altLang="en-US"/>
          </a:p>
        </p:txBody>
      </p:sp>
      <p:sp>
        <p:nvSpPr>
          <p:cNvPr id="1030" name="Rectangle 6"/>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ea typeface="ＭＳ Ｐゴシック" pitchFamily="50" charset="-128"/>
              </a:defRPr>
            </a:lvl1pPr>
          </a:lstStyle>
          <a:p>
            <a:fld id="{705DBD9D-14A2-4750-ADCB-CD460BF84E65}" type="slidenum">
              <a:rPr lang="ja-JP" altLang="en-US"/>
              <a:pPr/>
              <a:t>‹#›</a:t>
            </a:fld>
            <a:endParaRPr lang="ja-JP" altLang="en-US"/>
          </a:p>
        </p:txBody>
      </p:sp>
      <p:grpSp>
        <p:nvGrpSpPr>
          <p:cNvPr id="9222" name="Group 18"/>
          <p:cNvGrpSpPr>
            <a:grpSpLocks/>
          </p:cNvGrpSpPr>
          <p:nvPr/>
        </p:nvGrpSpPr>
        <p:grpSpPr bwMode="auto">
          <a:xfrm>
            <a:off x="0" y="0"/>
            <a:ext cx="9906000" cy="546100"/>
            <a:chOff x="0" y="0"/>
            <a:chExt cx="5760" cy="344"/>
          </a:xfrm>
        </p:grpSpPr>
        <p:pic>
          <p:nvPicPr>
            <p:cNvPr id="9225" name="Picture 9" descr="mlit_top"/>
            <p:cNvPicPr>
              <a:picLocks noChangeAspect="1" noChangeArrowheads="1"/>
            </p:cNvPicPr>
            <p:nvPr userDrawn="1"/>
          </p:nvPicPr>
          <p:blipFill>
            <a:blip r:embed="rId14">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6" name="Group 17"/>
            <p:cNvGrpSpPr>
              <a:grpSpLocks/>
            </p:cNvGrpSpPr>
            <p:nvPr userDrawn="1"/>
          </p:nvGrpSpPr>
          <p:grpSpPr bwMode="auto">
            <a:xfrm>
              <a:off x="0" y="0"/>
              <a:ext cx="5760" cy="318"/>
              <a:chOff x="0" y="0"/>
              <a:chExt cx="5760" cy="318"/>
            </a:xfrm>
          </p:grpSpPr>
          <p:pic>
            <p:nvPicPr>
              <p:cNvPr id="9227" name="Picture 11"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16" descr="mlit_top"/>
              <p:cNvPicPr>
                <a:picLocks noChangeAspect="1" noChangeArrowheads="1"/>
              </p:cNvPicPr>
              <p:nvPr userDrawn="1"/>
            </p:nvPicPr>
            <p:blipFill>
              <a:blip r:embed="rId16">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10" descr="mlit_top"/>
              <p:cNvPicPr>
                <a:picLocks noChangeAspect="1" noChangeArrowheads="1"/>
              </p:cNvPicPr>
              <p:nvPr userDrawn="1"/>
            </p:nvPicPr>
            <p:blipFill>
              <a:blip r:embed="rId16">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9223" name="Rectangle 2"/>
          <p:cNvSpPr>
            <a:spLocks noGrp="1" noChangeArrowheads="1"/>
          </p:cNvSpPr>
          <p:nvPr>
            <p:ph type="title"/>
          </p:nvPr>
        </p:nvSpPr>
        <p:spPr bwMode="auto">
          <a:xfrm>
            <a:off x="0" y="0"/>
            <a:ext cx="76057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9224" name="Picture 14"/>
          <p:cNvPicPr>
            <a:picLocks noChangeAspect="1" noChangeArrowheads="1"/>
          </p:cNvPicPr>
          <p:nvPr/>
        </p:nvPicPr>
        <p:blipFill>
          <a:blip r:embed="rId17" cstate="print">
            <a:extLst>
              <a:ext uri="{28A0092B-C50C-407E-A947-70E740481C1C}">
                <a14:useLocalDpi xmlns:a14="http://schemas.microsoft.com/office/drawing/2010/main" val="0"/>
              </a:ext>
            </a:extLst>
          </a:blip>
          <a:srcRect t="3670"/>
          <a:stretch>
            <a:fillRect/>
          </a:stretch>
        </p:blipFill>
        <p:spPr bwMode="auto">
          <a:xfrm>
            <a:off x="8226425" y="0"/>
            <a:ext cx="16795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200" r:id="rId1"/>
    <p:sldLayoutId id="2147490201" r:id="rId2"/>
    <p:sldLayoutId id="2147490202" r:id="rId3"/>
    <p:sldLayoutId id="2147490203" r:id="rId4"/>
    <p:sldLayoutId id="2147490204" r:id="rId5"/>
    <p:sldLayoutId id="2147490205" r:id="rId6"/>
    <p:sldLayoutId id="2147490206" r:id="rId7"/>
    <p:sldLayoutId id="2147490207" r:id="rId8"/>
    <p:sldLayoutId id="2147490208" r:id="rId9"/>
    <p:sldLayoutId id="2147490209" r:id="rId10"/>
    <p:sldLayoutId id="2147490210" r:id="rId11"/>
    <p:sldLayoutId id="214749021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solidFill>
                  <a:prstClr val="black"/>
                </a:solidFill>
                <a:latin typeface="+mn-lt"/>
                <a:ea typeface="+mn-ea"/>
              </a:defRPr>
            </a:lvl1pPr>
          </a:lstStyle>
          <a:p>
            <a:pPr>
              <a:defRPr/>
            </a:pPr>
            <a:endParaRPr lang="ja-JP" altLang="en-US"/>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prstClr val="black"/>
                </a:solidFill>
                <a:latin typeface="+mn-lt"/>
                <a:ea typeface="+mn-ea"/>
              </a:defRPr>
            </a:lvl1pPr>
          </a:lstStyle>
          <a:p>
            <a:pPr>
              <a:defRPr/>
            </a:pPr>
            <a:endParaRPr lang="ja-JP" altLang="en-US"/>
          </a:p>
        </p:txBody>
      </p:sp>
      <p:sp>
        <p:nvSpPr>
          <p:cNvPr id="1030" name="Rectangle 6"/>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ea typeface="ＭＳ Ｐゴシック" pitchFamily="50" charset="-128"/>
              </a:defRPr>
            </a:lvl1pPr>
          </a:lstStyle>
          <a:p>
            <a:fld id="{E917D6B6-D318-49D2-8983-F64DC1662C6A}" type="slidenum">
              <a:rPr lang="ja-JP" altLang="en-US"/>
              <a:pPr/>
              <a:t>‹#›</a:t>
            </a:fld>
            <a:endParaRPr lang="ja-JP" altLang="en-US"/>
          </a:p>
        </p:txBody>
      </p:sp>
      <p:grpSp>
        <p:nvGrpSpPr>
          <p:cNvPr id="10246" name="Group 18"/>
          <p:cNvGrpSpPr>
            <a:grpSpLocks/>
          </p:cNvGrpSpPr>
          <p:nvPr/>
        </p:nvGrpSpPr>
        <p:grpSpPr bwMode="auto">
          <a:xfrm>
            <a:off x="0" y="0"/>
            <a:ext cx="9906000" cy="546100"/>
            <a:chOff x="0" y="0"/>
            <a:chExt cx="5760" cy="344"/>
          </a:xfrm>
        </p:grpSpPr>
        <p:pic>
          <p:nvPicPr>
            <p:cNvPr id="10249" name="Picture 9" descr="mlit_top"/>
            <p:cNvPicPr>
              <a:picLocks noChangeAspect="1" noChangeArrowheads="1"/>
            </p:cNvPicPr>
            <p:nvPr userDrawn="1"/>
          </p:nvPicPr>
          <p:blipFill>
            <a:blip r:embed="rId14">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50" name="Group 17"/>
            <p:cNvGrpSpPr>
              <a:grpSpLocks/>
            </p:cNvGrpSpPr>
            <p:nvPr userDrawn="1"/>
          </p:nvGrpSpPr>
          <p:grpSpPr bwMode="auto">
            <a:xfrm>
              <a:off x="0" y="0"/>
              <a:ext cx="5760" cy="318"/>
              <a:chOff x="0" y="0"/>
              <a:chExt cx="5760" cy="318"/>
            </a:xfrm>
          </p:grpSpPr>
          <p:pic>
            <p:nvPicPr>
              <p:cNvPr id="10251" name="Picture 11"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6" descr="mlit_top"/>
              <p:cNvPicPr>
                <a:picLocks noChangeAspect="1" noChangeArrowheads="1"/>
              </p:cNvPicPr>
              <p:nvPr userDrawn="1"/>
            </p:nvPicPr>
            <p:blipFill>
              <a:blip r:embed="rId16">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10" descr="mlit_top"/>
              <p:cNvPicPr>
                <a:picLocks noChangeAspect="1" noChangeArrowheads="1"/>
              </p:cNvPicPr>
              <p:nvPr userDrawn="1"/>
            </p:nvPicPr>
            <p:blipFill>
              <a:blip r:embed="rId16">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247" name="Rectangle 2"/>
          <p:cNvSpPr>
            <a:spLocks noGrp="1" noChangeArrowheads="1"/>
          </p:cNvSpPr>
          <p:nvPr>
            <p:ph type="title"/>
          </p:nvPr>
        </p:nvSpPr>
        <p:spPr bwMode="auto">
          <a:xfrm>
            <a:off x="0" y="0"/>
            <a:ext cx="76057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0248" name="Picture 14"/>
          <p:cNvPicPr>
            <a:picLocks noChangeAspect="1" noChangeArrowheads="1"/>
          </p:cNvPicPr>
          <p:nvPr/>
        </p:nvPicPr>
        <p:blipFill>
          <a:blip r:embed="rId17" cstate="print">
            <a:extLst>
              <a:ext uri="{28A0092B-C50C-407E-A947-70E740481C1C}">
                <a14:useLocalDpi xmlns:a14="http://schemas.microsoft.com/office/drawing/2010/main" val="0"/>
              </a:ext>
            </a:extLst>
          </a:blip>
          <a:srcRect t="3670"/>
          <a:stretch>
            <a:fillRect/>
          </a:stretch>
        </p:blipFill>
        <p:spPr bwMode="auto">
          <a:xfrm>
            <a:off x="8226425" y="0"/>
            <a:ext cx="16795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212" r:id="rId1"/>
    <p:sldLayoutId id="2147490213" r:id="rId2"/>
    <p:sldLayoutId id="2147490214" r:id="rId3"/>
    <p:sldLayoutId id="2147490215" r:id="rId4"/>
    <p:sldLayoutId id="2147490216" r:id="rId5"/>
    <p:sldLayoutId id="2147490217" r:id="rId6"/>
    <p:sldLayoutId id="2147490218" r:id="rId7"/>
    <p:sldLayoutId id="2147490219" r:id="rId8"/>
    <p:sldLayoutId id="2147490220" r:id="rId9"/>
    <p:sldLayoutId id="2147490221" r:id="rId10"/>
    <p:sldLayoutId id="2147490222" r:id="rId11"/>
    <p:sldLayoutId id="214749022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solidFill>
                  <a:prstClr val="black"/>
                </a:solidFill>
                <a:latin typeface="+mn-lt"/>
                <a:ea typeface="+mn-ea"/>
              </a:defRPr>
            </a:lvl1pPr>
          </a:lstStyle>
          <a:p>
            <a:pPr>
              <a:defRPr/>
            </a:pPr>
            <a:endParaRPr lang="ja-JP" altLang="en-US"/>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prstClr val="black"/>
                </a:solidFill>
                <a:latin typeface="+mn-lt"/>
                <a:ea typeface="+mn-ea"/>
              </a:defRPr>
            </a:lvl1pPr>
          </a:lstStyle>
          <a:p>
            <a:pPr>
              <a:defRPr/>
            </a:pPr>
            <a:endParaRPr lang="ja-JP" altLang="en-US"/>
          </a:p>
        </p:txBody>
      </p:sp>
      <p:sp>
        <p:nvSpPr>
          <p:cNvPr id="1030" name="Rectangle 6"/>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ea typeface="ＭＳ Ｐゴシック" pitchFamily="50" charset="-128"/>
              </a:defRPr>
            </a:lvl1pPr>
          </a:lstStyle>
          <a:p>
            <a:fld id="{F1725E94-C167-49C1-9797-8999BC32B5FD}" type="slidenum">
              <a:rPr lang="ja-JP" altLang="en-US"/>
              <a:pPr/>
              <a:t>‹#›</a:t>
            </a:fld>
            <a:endParaRPr lang="ja-JP" altLang="en-US"/>
          </a:p>
        </p:txBody>
      </p:sp>
      <p:grpSp>
        <p:nvGrpSpPr>
          <p:cNvPr id="11270" name="Group 18"/>
          <p:cNvGrpSpPr>
            <a:grpSpLocks/>
          </p:cNvGrpSpPr>
          <p:nvPr/>
        </p:nvGrpSpPr>
        <p:grpSpPr bwMode="auto">
          <a:xfrm>
            <a:off x="0" y="0"/>
            <a:ext cx="9906000" cy="546100"/>
            <a:chOff x="0" y="0"/>
            <a:chExt cx="5760" cy="344"/>
          </a:xfrm>
        </p:grpSpPr>
        <p:pic>
          <p:nvPicPr>
            <p:cNvPr id="11273" name="Picture 9" descr="mlit_top"/>
            <p:cNvPicPr>
              <a:picLocks noChangeAspect="1" noChangeArrowheads="1"/>
            </p:cNvPicPr>
            <p:nvPr userDrawn="1"/>
          </p:nvPicPr>
          <p:blipFill>
            <a:blip r:embed="rId13">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4" name="Group 17"/>
            <p:cNvGrpSpPr>
              <a:grpSpLocks/>
            </p:cNvGrpSpPr>
            <p:nvPr userDrawn="1"/>
          </p:nvGrpSpPr>
          <p:grpSpPr bwMode="auto">
            <a:xfrm>
              <a:off x="0" y="0"/>
              <a:ext cx="5760" cy="318"/>
              <a:chOff x="0" y="0"/>
              <a:chExt cx="5760" cy="318"/>
            </a:xfrm>
          </p:grpSpPr>
          <p:pic>
            <p:nvPicPr>
              <p:cNvPr id="11275" name="Picture 11" descr="mlit_top"/>
              <p:cNvPicPr>
                <a:picLocks noChangeAspect="1" noChangeArrowheads="1"/>
              </p:cNvPicPr>
              <p:nvPr userDrawn="1"/>
            </p:nvPicPr>
            <p:blipFill>
              <a:blip r:embed="rId14">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16"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10"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1271" name="Rectangle 2"/>
          <p:cNvSpPr>
            <a:spLocks noGrp="1" noChangeArrowheads="1"/>
          </p:cNvSpPr>
          <p:nvPr>
            <p:ph type="title"/>
          </p:nvPr>
        </p:nvSpPr>
        <p:spPr bwMode="auto">
          <a:xfrm>
            <a:off x="0" y="0"/>
            <a:ext cx="76057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1272" name="Picture 14"/>
          <p:cNvPicPr>
            <a:picLocks noChangeAspect="1" noChangeArrowheads="1"/>
          </p:cNvPicPr>
          <p:nvPr/>
        </p:nvPicPr>
        <p:blipFill>
          <a:blip r:embed="rId16" cstate="print">
            <a:extLst>
              <a:ext uri="{28A0092B-C50C-407E-A947-70E740481C1C}">
                <a14:useLocalDpi xmlns:a14="http://schemas.microsoft.com/office/drawing/2010/main" val="0"/>
              </a:ext>
            </a:extLst>
          </a:blip>
          <a:srcRect t="3670"/>
          <a:stretch>
            <a:fillRect/>
          </a:stretch>
        </p:blipFill>
        <p:spPr bwMode="auto">
          <a:xfrm>
            <a:off x="8226425" y="0"/>
            <a:ext cx="16795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224" r:id="rId1"/>
    <p:sldLayoutId id="2147490225" r:id="rId2"/>
    <p:sldLayoutId id="2147490226" r:id="rId3"/>
    <p:sldLayoutId id="2147490227" r:id="rId4"/>
    <p:sldLayoutId id="2147490228" r:id="rId5"/>
    <p:sldLayoutId id="2147490229" r:id="rId6"/>
    <p:sldLayoutId id="2147490230" r:id="rId7"/>
    <p:sldLayoutId id="2147490231" r:id="rId8"/>
    <p:sldLayoutId id="2147490232" r:id="rId9"/>
    <p:sldLayoutId id="2147490233" r:id="rId10"/>
    <p:sldLayoutId id="214749023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solidFill>
                  <a:prstClr val="black"/>
                </a:solidFill>
                <a:latin typeface="+mn-lt"/>
                <a:ea typeface="+mn-ea"/>
              </a:defRPr>
            </a:lvl1pPr>
          </a:lstStyle>
          <a:p>
            <a:pPr>
              <a:defRPr/>
            </a:pPr>
            <a:endParaRPr lang="ja-JP" altLang="en-US"/>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prstClr val="black"/>
                </a:solidFill>
                <a:latin typeface="+mn-lt"/>
                <a:ea typeface="+mn-ea"/>
              </a:defRPr>
            </a:lvl1pPr>
          </a:lstStyle>
          <a:p>
            <a:pPr>
              <a:defRPr/>
            </a:pPr>
            <a:endParaRPr lang="ja-JP" altLang="en-US"/>
          </a:p>
        </p:txBody>
      </p:sp>
      <p:sp>
        <p:nvSpPr>
          <p:cNvPr id="1030" name="Rectangle 6"/>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ea typeface="ＭＳ Ｐゴシック" pitchFamily="50" charset="-128"/>
              </a:defRPr>
            </a:lvl1pPr>
          </a:lstStyle>
          <a:p>
            <a:fld id="{78E39498-8A43-4202-A814-70F4B2BFB567}" type="slidenum">
              <a:rPr lang="ja-JP" altLang="en-US"/>
              <a:pPr/>
              <a:t>‹#›</a:t>
            </a:fld>
            <a:endParaRPr lang="ja-JP" altLang="en-US"/>
          </a:p>
        </p:txBody>
      </p:sp>
      <p:grpSp>
        <p:nvGrpSpPr>
          <p:cNvPr id="12294" name="Group 18"/>
          <p:cNvGrpSpPr>
            <a:grpSpLocks/>
          </p:cNvGrpSpPr>
          <p:nvPr/>
        </p:nvGrpSpPr>
        <p:grpSpPr bwMode="auto">
          <a:xfrm>
            <a:off x="0" y="0"/>
            <a:ext cx="9906000" cy="546100"/>
            <a:chOff x="0" y="0"/>
            <a:chExt cx="5760" cy="344"/>
          </a:xfrm>
        </p:grpSpPr>
        <p:pic>
          <p:nvPicPr>
            <p:cNvPr id="12297" name="Picture 9" descr="mlit_top"/>
            <p:cNvPicPr>
              <a:picLocks noChangeAspect="1" noChangeArrowheads="1"/>
            </p:cNvPicPr>
            <p:nvPr userDrawn="1"/>
          </p:nvPicPr>
          <p:blipFill>
            <a:blip r:embed="rId13">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8" name="Group 17"/>
            <p:cNvGrpSpPr>
              <a:grpSpLocks/>
            </p:cNvGrpSpPr>
            <p:nvPr userDrawn="1"/>
          </p:nvGrpSpPr>
          <p:grpSpPr bwMode="auto">
            <a:xfrm>
              <a:off x="0" y="0"/>
              <a:ext cx="5760" cy="318"/>
              <a:chOff x="0" y="0"/>
              <a:chExt cx="5760" cy="318"/>
            </a:xfrm>
          </p:grpSpPr>
          <p:pic>
            <p:nvPicPr>
              <p:cNvPr id="12299" name="Picture 11" descr="mlit_top"/>
              <p:cNvPicPr>
                <a:picLocks noChangeAspect="1" noChangeArrowheads="1"/>
              </p:cNvPicPr>
              <p:nvPr userDrawn="1"/>
            </p:nvPicPr>
            <p:blipFill>
              <a:blip r:embed="rId14">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6"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0"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2295" name="Rectangle 2"/>
          <p:cNvSpPr>
            <a:spLocks noGrp="1" noChangeArrowheads="1"/>
          </p:cNvSpPr>
          <p:nvPr>
            <p:ph type="title"/>
          </p:nvPr>
        </p:nvSpPr>
        <p:spPr bwMode="auto">
          <a:xfrm>
            <a:off x="0" y="0"/>
            <a:ext cx="76057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2296" name="Picture 14"/>
          <p:cNvPicPr>
            <a:picLocks noChangeAspect="1" noChangeArrowheads="1"/>
          </p:cNvPicPr>
          <p:nvPr/>
        </p:nvPicPr>
        <p:blipFill>
          <a:blip r:embed="rId16" cstate="print">
            <a:extLst>
              <a:ext uri="{28A0092B-C50C-407E-A947-70E740481C1C}">
                <a14:useLocalDpi xmlns:a14="http://schemas.microsoft.com/office/drawing/2010/main" val="0"/>
              </a:ext>
            </a:extLst>
          </a:blip>
          <a:srcRect t="3670"/>
          <a:stretch>
            <a:fillRect/>
          </a:stretch>
        </p:blipFill>
        <p:spPr bwMode="auto">
          <a:xfrm>
            <a:off x="8226425" y="0"/>
            <a:ext cx="16795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235" r:id="rId1"/>
    <p:sldLayoutId id="2147490236" r:id="rId2"/>
    <p:sldLayoutId id="2147490237" r:id="rId3"/>
    <p:sldLayoutId id="2147490238" r:id="rId4"/>
    <p:sldLayoutId id="2147490239" r:id="rId5"/>
    <p:sldLayoutId id="2147490240" r:id="rId6"/>
    <p:sldLayoutId id="2147490241" r:id="rId7"/>
    <p:sldLayoutId id="2147490242" r:id="rId8"/>
    <p:sldLayoutId id="2147490243" r:id="rId9"/>
    <p:sldLayoutId id="2147490244" r:id="rId10"/>
    <p:sldLayoutId id="214749024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media/media1.mp3" Type="http://schemas.microsoft.com/office/2007/relationships/media"/><Relationship Id="rId2" Target="../media/media1.mp3" Type="http://schemas.openxmlformats.org/officeDocument/2006/relationships/audio"/><Relationship Id="rId3" Target="../slideLayouts/slideLayout39.xml" Type="http://schemas.openxmlformats.org/officeDocument/2006/relationships/slideLayout"/><Relationship Id="rId4" Target="../notesSlides/notesSlide1.xml" Type="http://schemas.openxmlformats.org/officeDocument/2006/relationships/notesSlide"/><Relationship Id="rId5"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media/media10.mp3" Type="http://schemas.microsoft.com/office/2007/relationships/media"/><Relationship Id="rId2" Target="../media/media10.mp3" Type="http://schemas.openxmlformats.org/officeDocument/2006/relationships/audio"/><Relationship Id="rId3" Target="../slideLayouts/slideLayout40.xml" Type="http://schemas.openxmlformats.org/officeDocument/2006/relationships/slideLayout"/><Relationship Id="rId4" Target="../notesSlides/notesSlide10.xml" Type="http://schemas.openxmlformats.org/officeDocument/2006/relationships/notesSlide"/><Relationship Id="rId5" Target="../media/image5.png" Type="http://schemas.openxmlformats.org/officeDocument/2006/relationships/image"/></Relationships>
</file>

<file path=ppt/slides/_rels/slide2.xml.rels><?xml version="1.0" encoding="UTF-8" standalone="yes"?><Relationships xmlns="http://schemas.openxmlformats.org/package/2006/relationships"><Relationship Id="rId1" Target="../tags/tag1.xml" Type="http://schemas.openxmlformats.org/officeDocument/2006/relationships/tags"/><Relationship Id="rId2" Target="../media/media2.mp3" Type="http://schemas.microsoft.com/office/2007/relationships/media"/><Relationship Id="rId3" Target="../media/media2.mp3" Type="http://schemas.openxmlformats.org/officeDocument/2006/relationships/audio"/><Relationship Id="rId4" Target="../slideLayouts/slideLayout40.xml" Type="http://schemas.openxmlformats.org/officeDocument/2006/relationships/slideLayout"/><Relationship Id="rId5" Target="../notesSlides/notesSlide2.xml" Type="http://schemas.openxmlformats.org/officeDocument/2006/relationships/notesSlide"/><Relationship Id="rId6"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media/media3.mp3" Type="http://schemas.microsoft.com/office/2007/relationships/media"/><Relationship Id="rId2" Target="../media/media3.mp3" Type="http://schemas.openxmlformats.org/officeDocument/2006/relationships/audio"/><Relationship Id="rId3" Target="../slideLayouts/slideLayout40.xml" Type="http://schemas.openxmlformats.org/officeDocument/2006/relationships/slideLayout"/><Relationship Id="rId4" Target="../notesSlides/notesSlide3.xml" Type="http://schemas.openxmlformats.org/officeDocument/2006/relationships/notesSlide"/><Relationship Id="rId5" Target="../comments/modernComment_39D_C6D086F2.xml" Type="http://schemas.microsoft.com/office/2018/10/relationships/comments"/><Relationship Id="rId6"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media/media4.mp3" Type="http://schemas.microsoft.com/office/2007/relationships/media"/><Relationship Id="rId2" Target="../media/media4.mp3" Type="http://schemas.openxmlformats.org/officeDocument/2006/relationships/audio"/><Relationship Id="rId3" Target="../slideLayouts/slideLayout40.xml" Type="http://schemas.openxmlformats.org/officeDocument/2006/relationships/slideLayout"/><Relationship Id="rId4" Target="../notesSlides/notesSlide4.xml" Type="http://schemas.openxmlformats.org/officeDocument/2006/relationships/notesSlide"/><Relationship Id="rId5"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media/media5.mp3" Type="http://schemas.microsoft.com/office/2007/relationships/media"/><Relationship Id="rId2" Target="../media/media5.mp3" Type="http://schemas.openxmlformats.org/officeDocument/2006/relationships/audio"/><Relationship Id="rId3" Target="../slideLayouts/slideLayout40.xml" Type="http://schemas.openxmlformats.org/officeDocument/2006/relationships/slideLayout"/><Relationship Id="rId4" Target="../notesSlides/notesSlide5.xml" Type="http://schemas.openxmlformats.org/officeDocument/2006/relationships/notesSlide"/><Relationship Id="rId5"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media/media6.mp3" Type="http://schemas.microsoft.com/office/2007/relationships/media"/><Relationship Id="rId2" Target="../media/media6.mp3" Type="http://schemas.openxmlformats.org/officeDocument/2006/relationships/audio"/><Relationship Id="rId3" Target="../slideLayouts/slideLayout40.xml" Type="http://schemas.openxmlformats.org/officeDocument/2006/relationships/slideLayout"/><Relationship Id="rId4" Target="../notesSlides/notesSlide6.xml" Type="http://schemas.openxmlformats.org/officeDocument/2006/relationships/notesSlide"/><Relationship Id="rId5"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media/media7.mp3" Type="http://schemas.microsoft.com/office/2007/relationships/media"/><Relationship Id="rId2" Target="../media/media7.mp3" Type="http://schemas.openxmlformats.org/officeDocument/2006/relationships/audio"/><Relationship Id="rId3" Target="../slideLayouts/slideLayout40.xml" Type="http://schemas.openxmlformats.org/officeDocument/2006/relationships/slideLayout"/><Relationship Id="rId4" Target="../notesSlides/notesSlide7.xml" Type="http://schemas.openxmlformats.org/officeDocument/2006/relationships/notesSlide"/><Relationship Id="rId5" Target="../media/image5.png" Type="http://schemas.openxmlformats.org/officeDocument/2006/relationships/image"/></Relationships>
</file>

<file path=ppt/slides/_rels/slide8.xml.rels><?xml version="1.0" encoding="UTF-8" standalone="yes"?><Relationships xmlns="http://schemas.openxmlformats.org/package/2006/relationships"><Relationship Id="rId1" Target="../media/media8.mp3" Type="http://schemas.microsoft.com/office/2007/relationships/media"/><Relationship Id="rId2" Target="../media/media8.mp3" Type="http://schemas.openxmlformats.org/officeDocument/2006/relationships/audio"/><Relationship Id="rId3" Target="../slideLayouts/slideLayout40.xml" Type="http://schemas.openxmlformats.org/officeDocument/2006/relationships/slideLayout"/><Relationship Id="rId4" Target="../notesSlides/notesSlide8.xml" Type="http://schemas.openxmlformats.org/officeDocument/2006/relationships/notesSlide"/><Relationship Id="rId5"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media/media9.mp3" Type="http://schemas.microsoft.com/office/2007/relationships/media"/><Relationship Id="rId2" Target="../media/media9.mp3" Type="http://schemas.openxmlformats.org/officeDocument/2006/relationships/audio"/><Relationship Id="rId3" Target="../slideLayouts/slideLayout40.xml" Type="http://schemas.openxmlformats.org/officeDocument/2006/relationships/slideLayout"/><Relationship Id="rId4" Target="../notesSlides/notesSlide9.xml" Type="http://schemas.openxmlformats.org/officeDocument/2006/relationships/notesSlide"/><Relationship Id="rId5" Target="../media/image5.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2072680" y="1340768"/>
            <a:ext cx="7200800" cy="1974829"/>
          </a:xfrm>
        </p:spPr>
        <p:txBody>
          <a:bodyPr/>
          <a:lstStyle/>
          <a:p>
            <a:br>
              <a:rPr kumimoji="1" lang="en-US" altLang="ja-JP" b="1" dirty="0">
                <a:latin typeface="Meiryo UI" panose="020B0604030504040204" pitchFamily="50" charset="-128"/>
                <a:ea typeface="Meiryo UI" panose="020B0604030504040204" pitchFamily="50" charset="-128"/>
              </a:rPr>
            </a:br>
            <a:r>
              <a:rPr kumimoji="1" lang="ja-JP" altLang="en-US" sz="4400" b="1" dirty="0">
                <a:latin typeface="Meiryo UI" panose="020B0604030504040204" pitchFamily="50" charset="-128"/>
                <a:ea typeface="Meiryo UI" panose="020B0604030504040204" pitchFamily="50" charset="-128"/>
              </a:rPr>
              <a:t>法令関係について</a:t>
            </a:r>
            <a:br>
              <a:rPr kumimoji="1" lang="en-US" altLang="ja-JP" sz="4400" b="1" dirty="0">
                <a:latin typeface="Meiryo UI" panose="020B0604030504040204" pitchFamily="50" charset="-128"/>
                <a:ea typeface="Meiryo UI" panose="020B0604030504040204" pitchFamily="50" charset="-128"/>
              </a:rPr>
            </a:br>
            <a:r>
              <a:rPr kumimoji="1" lang="ja-JP" altLang="en-US" sz="4400" b="1" dirty="0">
                <a:latin typeface="Meiryo UI" panose="020B0604030504040204" pitchFamily="50" charset="-128"/>
                <a:ea typeface="Meiryo UI" panose="020B0604030504040204" pitchFamily="50" charset="-128"/>
              </a:rPr>
              <a:t>　　　　</a:t>
            </a:r>
            <a:r>
              <a:rPr kumimoji="1" lang="ja-JP" altLang="en-US"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特定</a:t>
            </a:r>
            <a:r>
              <a:rPr kumimoji="1" lang="ja-JP" altLang="en-US" sz="2800" b="1" dirty="0">
                <a:latin typeface="Meiryo UI" panose="020B0604030504040204" pitchFamily="50" charset="-128"/>
                <a:ea typeface="Meiryo UI" panose="020B0604030504040204" pitchFamily="50" charset="-128"/>
              </a:rPr>
              <a:t>旅客自動車運送事業）</a:t>
            </a:r>
          </a:p>
        </p:txBody>
      </p:sp>
      <p:pic>
        <p:nvPicPr>
          <p:cNvPr id="2" name="6821821120051200">
            <a:hlinkClick r:id="" action="ppaction://media"/>
            <a:extLst>
              <a:ext uri="{FF2B5EF4-FFF2-40B4-BE49-F238E27FC236}">
                <a16:creationId xmlns:a16="http://schemas.microsoft.com/office/drawing/2014/main" id="{CE81BCDE-E928-8202-FCC9-B9E4A11741A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97616" y="3933056"/>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12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C575C94E-C10E-43F2-A282-290922167DD9}" type="slidenum">
              <a:rPr lang="ja-JP" altLang="en-US" smtClean="0"/>
              <a:pPr/>
              <a:t>9</a:t>
            </a:fld>
            <a:endParaRPr lang="ja-JP" altLang="en-US"/>
          </a:p>
        </p:txBody>
      </p:sp>
      <p:sp>
        <p:nvSpPr>
          <p:cNvPr id="5" name="タイトル 4"/>
          <p:cNvSpPr txBox="1">
            <a:spLocks/>
          </p:cNvSpPr>
          <p:nvPr/>
        </p:nvSpPr>
        <p:spPr bwMode="auto">
          <a:xfrm>
            <a:off x="20860" y="0"/>
            <a:ext cx="71643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buFontTx/>
              <a:buNone/>
            </a:pPr>
            <a:r>
              <a:rPr lang="ja-JP" altLang="en-US" sz="2500" dirty="0">
                <a:solidFill>
                  <a:srgbClr val="4087C8"/>
                </a:solidFill>
                <a:latin typeface="HGP創英角ｺﾞｼｯｸUB" pitchFamily="50" charset="-128"/>
                <a:ea typeface="HGP創英角ｺﾞｼｯｸUB" pitchFamily="50" charset="-128"/>
              </a:rPr>
              <a:t>事業者が遵守すべき事項</a:t>
            </a:r>
          </a:p>
        </p:txBody>
      </p:sp>
      <p:sp>
        <p:nvSpPr>
          <p:cNvPr id="19" name="角丸四角形 18"/>
          <p:cNvSpPr/>
          <p:nvPr/>
        </p:nvSpPr>
        <p:spPr>
          <a:xfrm>
            <a:off x="325917" y="3419696"/>
            <a:ext cx="7078301" cy="817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400" dirty="0">
                <a:solidFill>
                  <a:schemeClr val="tx1"/>
                </a:solidFill>
                <a:latin typeface="メイリオ" panose="020B0604030504040204" pitchFamily="50" charset="-128"/>
                <a:ea typeface="メイリオ" panose="020B0604030504040204" pitchFamily="50" charset="-128"/>
              </a:rPr>
              <a:t>2</a:t>
            </a:r>
            <a:r>
              <a:rPr kumimoji="1"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名義の利用、事業の貸渡し等</a:t>
            </a:r>
            <a:r>
              <a:rPr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道路運送法第</a:t>
            </a:r>
            <a:r>
              <a:rPr lang="en-US" altLang="ja-JP" sz="1400" dirty="0">
                <a:solidFill>
                  <a:schemeClr val="tx1"/>
                </a:solidFill>
                <a:latin typeface="メイリオ" panose="020B0604030504040204" pitchFamily="50" charset="-128"/>
                <a:ea typeface="メイリオ" panose="020B0604030504040204" pitchFamily="50" charset="-128"/>
              </a:rPr>
              <a:t>33</a:t>
            </a:r>
            <a:r>
              <a:rPr lang="ja-JP" altLang="en-US" sz="1400" dirty="0">
                <a:solidFill>
                  <a:schemeClr val="tx1"/>
                </a:solidFill>
                <a:latin typeface="メイリオ" panose="020B0604030504040204" pitchFamily="50" charset="-128"/>
                <a:ea typeface="メイリオ" panose="020B0604030504040204" pitchFamily="50" charset="-128"/>
              </a:rPr>
              <a:t>条</a:t>
            </a:r>
            <a:r>
              <a:rPr lang="en-US" altLang="ja-JP" sz="1400" dirty="0">
                <a:solidFill>
                  <a:schemeClr val="tx1"/>
                </a:solidFill>
                <a:latin typeface="メイリオ" panose="020B0604030504040204" pitchFamily="50" charset="-128"/>
                <a:ea typeface="メイリオ" panose="020B0604030504040204" pitchFamily="50" charset="-128"/>
              </a:rPr>
              <a:t>】</a:t>
            </a:r>
          </a:p>
          <a:p>
            <a:pPr algn="ctr"/>
            <a:r>
              <a:rPr lang="ja-JP" altLang="en-US" sz="1400" dirty="0">
                <a:solidFill>
                  <a:schemeClr val="tx1"/>
                </a:solidFill>
                <a:latin typeface="メイリオ" panose="020B0604030504040204" pitchFamily="50" charset="-128"/>
                <a:ea typeface="メイリオ" panose="020B0604030504040204" pitchFamily="50" charset="-128"/>
              </a:rPr>
              <a:t>（</a:t>
            </a:r>
            <a:r>
              <a:rPr lang="zh-TW" altLang="en-US" sz="1400" dirty="0">
                <a:solidFill>
                  <a:schemeClr val="tx1"/>
                </a:solidFill>
                <a:latin typeface="メイリオ" panose="020B0604030504040204" pitchFamily="50" charset="-128"/>
                <a:ea typeface="メイリオ" panose="020B0604030504040204" pitchFamily="50" charset="-128"/>
              </a:rPr>
              <a:t>特定旅客自動車運送事業</a:t>
            </a:r>
            <a:r>
              <a:rPr lang="en-US" altLang="zh-TW" sz="1400" dirty="0">
                <a:solidFill>
                  <a:schemeClr val="tx1"/>
                </a:solidFill>
                <a:latin typeface="メイリオ" panose="020B0604030504040204" pitchFamily="50" charset="-128"/>
                <a:ea typeface="メイリオ" panose="020B0604030504040204" pitchFamily="50" charset="-128"/>
              </a:rPr>
              <a:t>【</a:t>
            </a:r>
            <a:r>
              <a:rPr lang="zh-TW" altLang="en-US" sz="1400" dirty="0">
                <a:solidFill>
                  <a:schemeClr val="tx1"/>
                </a:solidFill>
                <a:latin typeface="メイリオ" panose="020B0604030504040204" pitchFamily="50" charset="-128"/>
                <a:ea typeface="メイリオ" panose="020B0604030504040204" pitchFamily="50" charset="-128"/>
              </a:rPr>
              <a:t>道路運送法第４３条第５項準用規定</a:t>
            </a:r>
            <a:r>
              <a:rPr lang="en-US" altLang="zh-TW" sz="1400" dirty="0">
                <a:solidFill>
                  <a:schemeClr val="tx1"/>
                </a:solidFill>
                <a:latin typeface="メイリオ" panose="020B0604030504040204" pitchFamily="50" charset="-128"/>
                <a:ea typeface="メイリオ" panose="020B0604030504040204" pitchFamily="50" charset="-128"/>
              </a:rPr>
              <a:t>】</a:t>
            </a:r>
            <a:r>
              <a:rPr lang="zh-TW" altLang="en-US" sz="1400" dirty="0">
                <a:solidFill>
                  <a:schemeClr val="tx1"/>
                </a:solidFill>
                <a:latin typeface="メイリオ" panose="020B0604030504040204" pitchFamily="50" charset="-128"/>
                <a:ea typeface="メイリオ" panose="020B0604030504040204" pitchFamily="50" charset="-128"/>
              </a:rPr>
              <a:t>（準用規定）</a:t>
            </a:r>
            <a:r>
              <a:rPr lang="ja-JP" altLang="en-US" sz="1400" dirty="0">
                <a:solidFill>
                  <a:schemeClr val="tx1"/>
                </a:solidFill>
                <a:latin typeface="メイリオ" panose="020B0604030504040204" pitchFamily="50" charset="-128"/>
                <a:ea typeface="メイリオ" panose="020B0604030504040204" pitchFamily="50" charset="-128"/>
              </a:rPr>
              <a:t>）</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20" name="角丸四角形 19"/>
          <p:cNvSpPr/>
          <p:nvPr/>
        </p:nvSpPr>
        <p:spPr>
          <a:xfrm>
            <a:off x="512495" y="4411294"/>
            <a:ext cx="8712968" cy="136795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100" dirty="0">
                <a:solidFill>
                  <a:schemeClr val="tx1"/>
                </a:solidFill>
                <a:latin typeface="メイリオ" panose="020B0604030504040204" pitchFamily="50" charset="-128"/>
                <a:ea typeface="メイリオ" panose="020B0604030504040204" pitchFamily="50" charset="-128"/>
              </a:rPr>
              <a:t>　</a:t>
            </a:r>
            <a:r>
              <a:rPr lang="ja-JP" altLang="en-US" sz="1400" dirty="0">
                <a:solidFill>
                  <a:schemeClr val="tx1"/>
                </a:solidFill>
                <a:latin typeface="メイリオ" panose="020B0604030504040204" pitchFamily="50" charset="-128"/>
                <a:ea typeface="メイリオ" panose="020B0604030504040204" pitchFamily="50" charset="-128"/>
              </a:rPr>
              <a:t>一般旅客自動車運送事業者は、その名義を他人に一般旅客自動車運送事業又は特定旅客自動車運送事業　のため利用させてはならない。 </a:t>
            </a:r>
          </a:p>
          <a:p>
            <a:r>
              <a:rPr lang="ja-JP" altLang="en-US" sz="1400" dirty="0">
                <a:solidFill>
                  <a:schemeClr val="tx1"/>
                </a:solidFill>
                <a:latin typeface="メイリオ" panose="020B0604030504040204" pitchFamily="50" charset="-128"/>
                <a:ea typeface="メイリオ" panose="020B0604030504040204" pitchFamily="50" charset="-128"/>
              </a:rPr>
              <a:t>　２　一般旅客自動車運送事業者は、事業の貸渡しその他いかなる方法をもつてするかを問わず、一般旅　　</a:t>
            </a:r>
            <a:endParaRPr lang="en-US" altLang="ja-JP" sz="1400"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　　客自動車運送事業又は特定旅客自動車運送事業を他人にその名において経営させてはならない。</a:t>
            </a:r>
          </a:p>
        </p:txBody>
      </p:sp>
      <p:sp>
        <p:nvSpPr>
          <p:cNvPr id="10" name="角丸四角形 9"/>
          <p:cNvSpPr/>
          <p:nvPr/>
        </p:nvSpPr>
        <p:spPr>
          <a:xfrm>
            <a:off x="325917" y="782471"/>
            <a:ext cx="6336704" cy="81709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400" dirty="0">
                <a:solidFill>
                  <a:schemeClr val="tx1"/>
                </a:solidFill>
                <a:latin typeface="メイリオ" panose="020B0604030504040204" pitchFamily="50" charset="-128"/>
                <a:ea typeface="メイリオ" panose="020B0604030504040204" pitchFamily="50" charset="-128"/>
              </a:rPr>
              <a:t>1.</a:t>
            </a:r>
            <a:r>
              <a:rPr lang="ja-JP" altLang="en-US" sz="1400" dirty="0">
                <a:solidFill>
                  <a:schemeClr val="tx1"/>
                </a:solidFill>
                <a:latin typeface="メイリオ" panose="020B0604030504040204" pitchFamily="50" charset="-128"/>
                <a:ea typeface="メイリオ" panose="020B0604030504040204" pitchFamily="50" charset="-128"/>
              </a:rPr>
              <a:t>禁止行為</a:t>
            </a:r>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道路運送法第</a:t>
            </a:r>
            <a:r>
              <a:rPr kumimoji="1" lang="en-US" altLang="ja-JP" sz="1400" dirty="0">
                <a:solidFill>
                  <a:schemeClr val="tx1"/>
                </a:solidFill>
                <a:latin typeface="メイリオ" panose="020B0604030504040204" pitchFamily="50" charset="-128"/>
                <a:ea typeface="メイリオ" panose="020B0604030504040204" pitchFamily="50" charset="-128"/>
              </a:rPr>
              <a:t>20</a:t>
            </a:r>
            <a:r>
              <a:rPr kumimoji="1" lang="ja-JP" altLang="en-US" sz="1400" dirty="0">
                <a:solidFill>
                  <a:schemeClr val="tx1"/>
                </a:solidFill>
                <a:latin typeface="メイリオ" panose="020B0604030504040204" pitchFamily="50" charset="-128"/>
                <a:ea typeface="メイリオ" panose="020B0604030504040204" pitchFamily="50" charset="-128"/>
              </a:rPr>
              <a:t>条</a:t>
            </a:r>
            <a:r>
              <a:rPr kumimoji="1" lang="en-US" altLang="ja-JP" sz="1400" dirty="0">
                <a:solidFill>
                  <a:schemeClr val="tx1"/>
                </a:solidFill>
                <a:latin typeface="メイリオ" panose="020B0604030504040204" pitchFamily="50" charset="-128"/>
                <a:ea typeface="メイリオ" panose="020B0604030504040204" pitchFamily="50" charset="-128"/>
              </a:rPr>
              <a:t>】</a:t>
            </a:r>
          </a:p>
          <a:p>
            <a:pPr algn="ctr"/>
            <a:r>
              <a:rPr lang="ja-JP" altLang="en-US" sz="1400" dirty="0">
                <a:solidFill>
                  <a:schemeClr val="tx1"/>
                </a:solidFill>
                <a:latin typeface="メイリオ" panose="020B0604030504040204" pitchFamily="50" charset="-128"/>
                <a:ea typeface="メイリオ" panose="020B0604030504040204" pitchFamily="50" charset="-128"/>
              </a:rPr>
              <a:t>（</a:t>
            </a:r>
            <a:r>
              <a:rPr lang="zh-TW" altLang="en-US" sz="1400" dirty="0">
                <a:solidFill>
                  <a:schemeClr val="tx1"/>
                </a:solidFill>
                <a:latin typeface="メイリオ" panose="020B0604030504040204" pitchFamily="50" charset="-128"/>
                <a:ea typeface="メイリオ" panose="020B0604030504040204" pitchFamily="50" charset="-128"/>
              </a:rPr>
              <a:t>特定旅客自動車運送事業</a:t>
            </a:r>
            <a:r>
              <a:rPr lang="en-US" altLang="zh-TW" sz="1400" dirty="0">
                <a:solidFill>
                  <a:schemeClr val="tx1"/>
                </a:solidFill>
                <a:latin typeface="メイリオ" panose="020B0604030504040204" pitchFamily="50" charset="-128"/>
                <a:ea typeface="メイリオ" panose="020B0604030504040204" pitchFamily="50" charset="-128"/>
              </a:rPr>
              <a:t>【</a:t>
            </a:r>
            <a:r>
              <a:rPr lang="zh-TW" altLang="en-US" sz="1400" dirty="0">
                <a:solidFill>
                  <a:schemeClr val="tx1"/>
                </a:solidFill>
                <a:latin typeface="メイリオ" panose="020B0604030504040204" pitchFamily="50" charset="-128"/>
                <a:ea typeface="メイリオ" panose="020B0604030504040204" pitchFamily="50" charset="-128"/>
              </a:rPr>
              <a:t>道路運送法第４３条第５項</a:t>
            </a:r>
            <a:r>
              <a:rPr lang="en-US" altLang="zh-TW" sz="1400" dirty="0">
                <a:solidFill>
                  <a:schemeClr val="tx1"/>
                </a:solidFill>
                <a:latin typeface="メイリオ" panose="020B0604030504040204" pitchFamily="50" charset="-128"/>
                <a:ea typeface="メイリオ" panose="020B0604030504040204" pitchFamily="50" charset="-128"/>
              </a:rPr>
              <a:t>】</a:t>
            </a:r>
            <a:r>
              <a:rPr lang="zh-TW" altLang="en-US" sz="1400" dirty="0">
                <a:solidFill>
                  <a:schemeClr val="tx1"/>
                </a:solidFill>
                <a:latin typeface="メイリオ" panose="020B0604030504040204" pitchFamily="50" charset="-128"/>
                <a:ea typeface="メイリオ" panose="020B0604030504040204" pitchFamily="50" charset="-128"/>
              </a:rPr>
              <a:t>（準用規定）</a:t>
            </a:r>
            <a:r>
              <a:rPr lang="ja-JP" altLang="en-US" sz="1400" dirty="0">
                <a:solidFill>
                  <a:schemeClr val="tx1"/>
                </a:solidFill>
                <a:latin typeface="メイリオ" panose="020B0604030504040204" pitchFamily="50" charset="-128"/>
                <a:ea typeface="メイリオ" panose="020B0604030504040204" pitchFamily="50" charset="-128"/>
              </a:rPr>
              <a:t>）</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11" name="角丸四角形 10"/>
          <p:cNvSpPr/>
          <p:nvPr/>
        </p:nvSpPr>
        <p:spPr>
          <a:xfrm>
            <a:off x="512495" y="1769822"/>
            <a:ext cx="8712968" cy="75023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400" dirty="0">
                <a:solidFill>
                  <a:schemeClr val="tx1"/>
                </a:solidFill>
                <a:latin typeface="メイリオ" panose="020B0604030504040204" pitchFamily="50" charset="-128"/>
                <a:ea typeface="メイリオ" panose="020B0604030504040204" pitchFamily="50" charset="-128"/>
              </a:rPr>
              <a:t>　一般旅客自動車運送事業者は、発地及び着地のいずれもがその営業区域外に存する旅客の運送（路線を定めて行うものを除く。）をしてはならない。</a:t>
            </a:r>
          </a:p>
        </p:txBody>
      </p:sp>
      <p:sp>
        <p:nvSpPr>
          <p:cNvPr id="9" name="テキスト ボックス 8"/>
          <p:cNvSpPr txBox="1"/>
          <p:nvPr/>
        </p:nvSpPr>
        <p:spPr>
          <a:xfrm>
            <a:off x="7965069" y="6575038"/>
            <a:ext cx="2520788" cy="276999"/>
          </a:xfrm>
          <a:prstGeom prst="rect">
            <a:avLst/>
          </a:prstGeom>
          <a:noFill/>
        </p:spPr>
        <p:txBody>
          <a:bodyPr wrap="square" rtlCol="0">
            <a:spAutoFit/>
          </a:bodyPr>
          <a:lstStyle/>
          <a:p>
            <a:r>
              <a:rPr lang="en-US" altLang="ja-JP" sz="1200" dirty="0"/>
              <a:t>Voice By ondoku3.com</a:t>
            </a:r>
            <a:endParaRPr kumimoji="1" lang="ja-JP" altLang="en-US" sz="1200" dirty="0"/>
          </a:p>
        </p:txBody>
      </p:sp>
      <p:pic>
        <p:nvPicPr>
          <p:cNvPr id="3" name="6821821122172964">
            <a:hlinkClick r:id="" action="ppaction://media"/>
            <a:extLst>
              <a:ext uri="{FF2B5EF4-FFF2-40B4-BE49-F238E27FC236}">
                <a16:creationId xmlns:a16="http://schemas.microsoft.com/office/drawing/2014/main" id="{ABF0898B-D5E3-3AD9-5CEA-530A1D73591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69625" y="3932238"/>
            <a:ext cx="406400" cy="406400"/>
          </a:xfrm>
          <a:prstGeom prst="rect">
            <a:avLst/>
          </a:prstGeom>
        </p:spPr>
      </p:pic>
    </p:spTree>
    <p:extLst>
      <p:ext uri="{BB962C8B-B14F-4D97-AF65-F5344CB8AC3E}">
        <p14:creationId xmlns:p14="http://schemas.microsoft.com/office/powerpoint/2010/main" val="227970170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157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641994" y="4167363"/>
            <a:ext cx="8193360" cy="183832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77156" name="タイトル 4"/>
          <p:cNvSpPr txBox="1">
            <a:spLocks/>
          </p:cNvSpPr>
          <p:nvPr/>
        </p:nvSpPr>
        <p:spPr bwMode="auto">
          <a:xfrm>
            <a:off x="0" y="0"/>
            <a:ext cx="71643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buFontTx/>
              <a:buNone/>
            </a:pPr>
            <a:r>
              <a:rPr lang="ja-JP" altLang="en-US" sz="2500" dirty="0">
                <a:solidFill>
                  <a:srgbClr val="4087C8"/>
                </a:solidFill>
                <a:latin typeface="HGP創英角ｺﾞｼｯｸUB" pitchFamily="50" charset="-128"/>
                <a:ea typeface="HGP創英角ｺﾞｼｯｸUB" pitchFamily="50" charset="-128"/>
              </a:rPr>
              <a:t>許可書の受領から運輸開始までの手続き</a:t>
            </a:r>
          </a:p>
        </p:txBody>
      </p:sp>
      <p:sp>
        <p:nvSpPr>
          <p:cNvPr id="12" name="Rectangle 4"/>
          <p:cNvSpPr>
            <a:spLocks noChangeArrowheads="1"/>
          </p:cNvSpPr>
          <p:nvPr/>
        </p:nvSpPr>
        <p:spPr bwMode="auto">
          <a:xfrm>
            <a:off x="485773" y="632525"/>
            <a:ext cx="2018953" cy="5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t"/>
          <a:lstStyle/>
          <a:p>
            <a:pPr>
              <a:lnSpc>
                <a:spcPct val="110000"/>
              </a:lnSpc>
            </a:pPr>
            <a:r>
              <a:rPr lang="ja-JP" altLang="en-US" b="1" dirty="0">
                <a:solidFill>
                  <a:srgbClr val="FF0066"/>
                </a:solidFill>
                <a:latin typeface="メイリオ" pitchFamily="50" charset="-128"/>
                <a:ea typeface="メイリオ" pitchFamily="50" charset="-128"/>
                <a:cs typeface="メイリオ" pitchFamily="50" charset="-128"/>
              </a:rPr>
              <a:t>許可書の受領</a:t>
            </a:r>
            <a:endParaRPr lang="en-US" altLang="ja-JP" b="1" dirty="0">
              <a:solidFill>
                <a:srgbClr val="FF0066"/>
              </a:solidFill>
              <a:latin typeface="メイリオ" pitchFamily="50" charset="-128"/>
              <a:ea typeface="メイリオ" pitchFamily="50" charset="-128"/>
              <a:cs typeface="メイリオ" pitchFamily="50" charset="-128"/>
            </a:endParaRPr>
          </a:p>
        </p:txBody>
      </p:sp>
      <p:sp>
        <p:nvSpPr>
          <p:cNvPr id="4" name="下矢印 3"/>
          <p:cNvSpPr/>
          <p:nvPr/>
        </p:nvSpPr>
        <p:spPr>
          <a:xfrm>
            <a:off x="1134569" y="1053367"/>
            <a:ext cx="507427" cy="493669"/>
          </a:xfrm>
          <a:prstGeom prst="downArrow">
            <a:avLst/>
          </a:pr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chemeClr val="tx1"/>
              </a:solidFill>
            </a:endParaRPr>
          </a:p>
        </p:txBody>
      </p:sp>
      <p:sp>
        <p:nvSpPr>
          <p:cNvPr id="2" name="スライド番号プレースホルダー 1"/>
          <p:cNvSpPr>
            <a:spLocks noGrp="1"/>
          </p:cNvSpPr>
          <p:nvPr>
            <p:ph type="sldNum" sz="quarter" idx="12"/>
          </p:nvPr>
        </p:nvSpPr>
        <p:spPr/>
        <p:txBody>
          <a:bodyPr/>
          <a:lstStyle/>
          <a:p>
            <a:fld id="{C575C94E-C10E-43F2-A282-290922167DD9}" type="slidenum">
              <a:rPr lang="ja-JP" altLang="en-US" smtClean="0"/>
              <a:pPr/>
              <a:t>1</a:t>
            </a:fld>
            <a:endParaRPr lang="ja-JP" altLang="en-US" dirty="0"/>
          </a:p>
        </p:txBody>
      </p:sp>
      <p:sp>
        <p:nvSpPr>
          <p:cNvPr id="21" name="Rectangle 4"/>
          <p:cNvSpPr>
            <a:spLocks noChangeArrowheads="1"/>
          </p:cNvSpPr>
          <p:nvPr/>
        </p:nvSpPr>
        <p:spPr bwMode="auto">
          <a:xfrm>
            <a:off x="632520" y="1547036"/>
            <a:ext cx="2018953" cy="5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t"/>
          <a:lstStyle/>
          <a:p>
            <a:pPr>
              <a:lnSpc>
                <a:spcPct val="110000"/>
              </a:lnSpc>
            </a:pPr>
            <a:r>
              <a:rPr lang="ja-JP" altLang="en-US" b="1" dirty="0">
                <a:solidFill>
                  <a:srgbClr val="FF0066"/>
                </a:solidFill>
                <a:latin typeface="メイリオ" pitchFamily="50" charset="-128"/>
                <a:ea typeface="メイリオ" pitchFamily="50" charset="-128"/>
                <a:cs typeface="メイリオ" pitchFamily="50" charset="-128"/>
              </a:rPr>
              <a:t>運賃の届出</a:t>
            </a:r>
            <a:endParaRPr lang="en-US" altLang="ja-JP" b="1" dirty="0">
              <a:solidFill>
                <a:srgbClr val="FF0066"/>
              </a:solidFill>
              <a:latin typeface="メイリオ" pitchFamily="50" charset="-128"/>
              <a:ea typeface="メイリオ" pitchFamily="50" charset="-128"/>
              <a:cs typeface="メイリオ" pitchFamily="50" charset="-128"/>
            </a:endParaRPr>
          </a:p>
        </p:txBody>
      </p:sp>
      <p:sp>
        <p:nvSpPr>
          <p:cNvPr id="24" name="下矢印 23"/>
          <p:cNvSpPr/>
          <p:nvPr/>
        </p:nvSpPr>
        <p:spPr>
          <a:xfrm>
            <a:off x="1134568" y="2090131"/>
            <a:ext cx="507427" cy="481277"/>
          </a:xfrm>
          <a:prstGeom prst="downArrow">
            <a:avLst/>
          </a:pr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chemeClr val="tx1"/>
              </a:solidFill>
            </a:endParaRPr>
          </a:p>
        </p:txBody>
      </p:sp>
      <p:sp>
        <p:nvSpPr>
          <p:cNvPr id="26" name="Rectangle 4"/>
          <p:cNvSpPr>
            <a:spLocks noChangeArrowheads="1"/>
          </p:cNvSpPr>
          <p:nvPr/>
        </p:nvSpPr>
        <p:spPr bwMode="auto">
          <a:xfrm>
            <a:off x="472271" y="2579593"/>
            <a:ext cx="2739035" cy="5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t"/>
          <a:lstStyle/>
          <a:p>
            <a:pPr>
              <a:lnSpc>
                <a:spcPct val="110000"/>
              </a:lnSpc>
            </a:pPr>
            <a:r>
              <a:rPr lang="ja-JP" altLang="en-US" b="1" dirty="0">
                <a:solidFill>
                  <a:srgbClr val="FF0066"/>
                </a:solidFill>
                <a:latin typeface="メイリオ" pitchFamily="50" charset="-128"/>
                <a:ea typeface="メイリオ" pitchFamily="50" charset="-128"/>
                <a:cs typeface="メイリオ" pitchFamily="50" charset="-128"/>
              </a:rPr>
              <a:t>登録免許税の納付</a:t>
            </a:r>
            <a:endParaRPr lang="en-US" altLang="ja-JP" b="1" dirty="0">
              <a:solidFill>
                <a:srgbClr val="FF0066"/>
              </a:solidFill>
              <a:latin typeface="メイリオ" pitchFamily="50" charset="-128"/>
              <a:ea typeface="メイリオ" pitchFamily="50" charset="-128"/>
              <a:cs typeface="メイリオ" pitchFamily="50" charset="-128"/>
            </a:endParaRPr>
          </a:p>
        </p:txBody>
      </p:sp>
      <p:sp>
        <p:nvSpPr>
          <p:cNvPr id="27" name="下矢印 26"/>
          <p:cNvSpPr/>
          <p:nvPr/>
        </p:nvSpPr>
        <p:spPr>
          <a:xfrm>
            <a:off x="1134567" y="3001462"/>
            <a:ext cx="507427" cy="610688"/>
          </a:xfrm>
          <a:prstGeom prst="downArrow">
            <a:avLst/>
          </a:pr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chemeClr val="tx1"/>
              </a:solidFill>
            </a:endParaRPr>
          </a:p>
        </p:txBody>
      </p:sp>
      <p:sp>
        <p:nvSpPr>
          <p:cNvPr id="28" name="Rectangle 4"/>
          <p:cNvSpPr>
            <a:spLocks noChangeArrowheads="1"/>
          </p:cNvSpPr>
          <p:nvPr/>
        </p:nvSpPr>
        <p:spPr bwMode="auto">
          <a:xfrm>
            <a:off x="494530" y="3585435"/>
            <a:ext cx="4827267" cy="5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t"/>
          <a:lstStyle/>
          <a:p>
            <a:pPr>
              <a:lnSpc>
                <a:spcPct val="110000"/>
              </a:lnSpc>
            </a:pPr>
            <a:r>
              <a:rPr lang="ja-JP" altLang="en-US" b="1" dirty="0">
                <a:solidFill>
                  <a:srgbClr val="FF0066"/>
                </a:solidFill>
                <a:latin typeface="メイリオ" pitchFamily="50" charset="-128"/>
                <a:ea typeface="メイリオ" pitchFamily="50" charset="-128"/>
                <a:cs typeface="メイリオ" pitchFamily="50" charset="-128"/>
              </a:rPr>
              <a:t>運行管理者・整備管理者の選任届</a:t>
            </a:r>
            <a:endParaRPr lang="en-US" altLang="ja-JP" b="1" dirty="0">
              <a:solidFill>
                <a:srgbClr val="FF0066"/>
              </a:solidFill>
              <a:latin typeface="メイリオ" pitchFamily="50" charset="-128"/>
              <a:ea typeface="メイリオ" pitchFamily="50" charset="-128"/>
              <a:cs typeface="メイリオ" pitchFamily="50" charset="-128"/>
            </a:endParaRPr>
          </a:p>
        </p:txBody>
      </p:sp>
      <p:sp>
        <p:nvSpPr>
          <p:cNvPr id="32" name="下矢印 31"/>
          <p:cNvSpPr/>
          <p:nvPr/>
        </p:nvSpPr>
        <p:spPr>
          <a:xfrm>
            <a:off x="1128769" y="4034019"/>
            <a:ext cx="507427" cy="2276256"/>
          </a:xfrm>
          <a:prstGeom prst="downArrow">
            <a:avLst/>
          </a:pr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chemeClr val="tx1"/>
              </a:solidFill>
            </a:endParaRPr>
          </a:p>
        </p:txBody>
      </p:sp>
      <p:sp>
        <p:nvSpPr>
          <p:cNvPr id="33" name="Rectangle 4"/>
          <p:cNvSpPr>
            <a:spLocks noChangeArrowheads="1"/>
          </p:cNvSpPr>
          <p:nvPr/>
        </p:nvSpPr>
        <p:spPr bwMode="auto">
          <a:xfrm>
            <a:off x="485773" y="6327353"/>
            <a:ext cx="2018953" cy="5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t"/>
          <a:lstStyle/>
          <a:p>
            <a:pPr>
              <a:lnSpc>
                <a:spcPct val="110000"/>
              </a:lnSpc>
            </a:pPr>
            <a:r>
              <a:rPr lang="ja-JP" altLang="en-US" b="1" dirty="0">
                <a:solidFill>
                  <a:srgbClr val="FF0066"/>
                </a:solidFill>
                <a:latin typeface="メイリオ" pitchFamily="50" charset="-128"/>
                <a:ea typeface="メイリオ" pitchFamily="50" charset="-128"/>
                <a:cs typeface="メイリオ" pitchFamily="50" charset="-128"/>
              </a:rPr>
              <a:t>運輸開始</a:t>
            </a:r>
            <a:endParaRPr lang="en-US" altLang="ja-JP" b="1" dirty="0">
              <a:solidFill>
                <a:srgbClr val="FF0066"/>
              </a:solidFill>
              <a:latin typeface="メイリオ" pitchFamily="50" charset="-128"/>
              <a:ea typeface="メイリオ" pitchFamily="50" charset="-128"/>
              <a:cs typeface="メイリオ" pitchFamily="50" charset="-128"/>
            </a:endParaRPr>
          </a:p>
        </p:txBody>
      </p:sp>
      <p:sp>
        <p:nvSpPr>
          <p:cNvPr id="35" name="Rectangle 4"/>
          <p:cNvSpPr>
            <a:spLocks noChangeArrowheads="1"/>
          </p:cNvSpPr>
          <p:nvPr/>
        </p:nvSpPr>
        <p:spPr bwMode="auto">
          <a:xfrm>
            <a:off x="1614573" y="4300396"/>
            <a:ext cx="8409641" cy="32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lstStyle/>
          <a:p>
            <a:pPr>
              <a:lnSpc>
                <a:spcPct val="110000"/>
              </a:lnSpc>
            </a:pPr>
            <a:r>
              <a:rPr lang="ja-JP" altLang="en-US" sz="1600" b="1" dirty="0">
                <a:solidFill>
                  <a:srgbClr val="002060"/>
                </a:solidFill>
                <a:latin typeface="メイリオ" pitchFamily="50" charset="-128"/>
                <a:ea typeface="メイリオ" pitchFamily="50" charset="-128"/>
                <a:cs typeface="メイリオ" pitchFamily="50" charset="-128"/>
              </a:rPr>
              <a:t>・申請車両登録のための事業用自動車等連絡書の交付手続・受領</a:t>
            </a:r>
            <a:r>
              <a:rPr lang="ja-JP" altLang="en-US" sz="1400" b="1" dirty="0">
                <a:solidFill>
                  <a:srgbClr val="002060"/>
                </a:solidFill>
                <a:latin typeface="メイリオ" pitchFamily="50" charset="-128"/>
                <a:ea typeface="メイリオ" pitchFamily="50" charset="-128"/>
                <a:cs typeface="メイリオ" pitchFamily="50" charset="-128"/>
              </a:rPr>
              <a:t>（管轄の運輸支局輸送部門）</a:t>
            </a:r>
            <a:endParaRPr lang="en-US" altLang="ja-JP" sz="1400" b="1" dirty="0">
              <a:solidFill>
                <a:srgbClr val="002060"/>
              </a:solidFill>
              <a:latin typeface="メイリオ" pitchFamily="50" charset="-128"/>
              <a:ea typeface="メイリオ" pitchFamily="50" charset="-128"/>
              <a:cs typeface="メイリオ" pitchFamily="50" charset="-128"/>
            </a:endParaRPr>
          </a:p>
        </p:txBody>
      </p:sp>
      <p:sp>
        <p:nvSpPr>
          <p:cNvPr id="36" name="Rectangle 4"/>
          <p:cNvSpPr>
            <a:spLocks noChangeArrowheads="1"/>
          </p:cNvSpPr>
          <p:nvPr/>
        </p:nvSpPr>
        <p:spPr bwMode="auto">
          <a:xfrm>
            <a:off x="1614572" y="4674751"/>
            <a:ext cx="8018947" cy="349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lstStyle/>
          <a:p>
            <a:pPr>
              <a:lnSpc>
                <a:spcPct val="110000"/>
              </a:lnSpc>
            </a:pPr>
            <a:r>
              <a:rPr lang="ja-JP" altLang="en-US" sz="1600" b="1" dirty="0">
                <a:solidFill>
                  <a:srgbClr val="002060"/>
                </a:solidFill>
                <a:latin typeface="メイリオ" pitchFamily="50" charset="-128"/>
                <a:ea typeface="メイリオ" pitchFamily="50" charset="-128"/>
                <a:cs typeface="メイリオ" pitchFamily="50" charset="-128"/>
              </a:rPr>
              <a:t>・任意保険の加入（対人：</a:t>
            </a:r>
            <a:r>
              <a:rPr lang="en-US" altLang="ja-JP" sz="1600" b="1" dirty="0">
                <a:solidFill>
                  <a:srgbClr val="002060"/>
                </a:solidFill>
                <a:latin typeface="メイリオ" pitchFamily="50" charset="-128"/>
                <a:ea typeface="メイリオ" pitchFamily="50" charset="-128"/>
                <a:cs typeface="メイリオ" pitchFamily="50" charset="-128"/>
              </a:rPr>
              <a:t>8000</a:t>
            </a:r>
            <a:r>
              <a:rPr lang="ja-JP" altLang="en-US" sz="1600" b="1" dirty="0">
                <a:solidFill>
                  <a:srgbClr val="002060"/>
                </a:solidFill>
                <a:latin typeface="メイリオ" pitchFamily="50" charset="-128"/>
                <a:ea typeface="メイリオ" pitchFamily="50" charset="-128"/>
                <a:cs typeface="メイリオ" pitchFamily="50" charset="-128"/>
              </a:rPr>
              <a:t>万円　対物：</a:t>
            </a:r>
            <a:r>
              <a:rPr lang="en-US" altLang="ja-JP" sz="1600" b="1" dirty="0">
                <a:solidFill>
                  <a:srgbClr val="002060"/>
                </a:solidFill>
                <a:latin typeface="メイリオ" pitchFamily="50" charset="-128"/>
                <a:ea typeface="メイリオ" pitchFamily="50" charset="-128"/>
                <a:cs typeface="メイリオ" pitchFamily="50" charset="-128"/>
              </a:rPr>
              <a:t>200</a:t>
            </a:r>
            <a:r>
              <a:rPr lang="ja-JP" altLang="en-US" sz="1600" b="1" dirty="0">
                <a:solidFill>
                  <a:srgbClr val="002060"/>
                </a:solidFill>
                <a:latin typeface="メイリオ" pitchFamily="50" charset="-128"/>
                <a:ea typeface="メイリオ" pitchFamily="50" charset="-128"/>
                <a:cs typeface="メイリオ" pitchFamily="50" charset="-128"/>
              </a:rPr>
              <a:t>万円以上（免責額：</a:t>
            </a:r>
            <a:r>
              <a:rPr lang="en-US" altLang="ja-JP" sz="1600" b="1" dirty="0">
                <a:solidFill>
                  <a:srgbClr val="002060"/>
                </a:solidFill>
                <a:latin typeface="メイリオ" pitchFamily="50" charset="-128"/>
                <a:ea typeface="メイリオ" pitchFamily="50" charset="-128"/>
                <a:cs typeface="メイリオ" pitchFamily="50" charset="-128"/>
              </a:rPr>
              <a:t>30</a:t>
            </a:r>
            <a:r>
              <a:rPr lang="ja-JP" altLang="en-US" sz="1600" b="1" dirty="0">
                <a:solidFill>
                  <a:srgbClr val="002060"/>
                </a:solidFill>
                <a:latin typeface="メイリオ" pitchFamily="50" charset="-128"/>
                <a:ea typeface="メイリオ" pitchFamily="50" charset="-128"/>
                <a:cs typeface="メイリオ" pitchFamily="50" charset="-128"/>
              </a:rPr>
              <a:t>万円以下）</a:t>
            </a:r>
            <a:endParaRPr lang="en-US" altLang="ja-JP" sz="1600" b="1" dirty="0">
              <a:solidFill>
                <a:srgbClr val="002060"/>
              </a:solidFill>
              <a:latin typeface="メイリオ" pitchFamily="50" charset="-128"/>
              <a:ea typeface="メイリオ" pitchFamily="50" charset="-128"/>
              <a:cs typeface="メイリオ" pitchFamily="50" charset="-128"/>
            </a:endParaRPr>
          </a:p>
        </p:txBody>
      </p:sp>
      <p:sp>
        <p:nvSpPr>
          <p:cNvPr id="3" name="正方形/長方形 2"/>
          <p:cNvSpPr/>
          <p:nvPr/>
        </p:nvSpPr>
        <p:spPr>
          <a:xfrm>
            <a:off x="5169024" y="3620025"/>
            <a:ext cx="4288353" cy="363176"/>
          </a:xfrm>
          <a:prstGeom prst="rect">
            <a:avLst/>
          </a:prstGeom>
        </p:spPr>
        <p:txBody>
          <a:bodyPr wrap="none">
            <a:spAutoFit/>
          </a:bodyPr>
          <a:lstStyle/>
          <a:p>
            <a:pPr>
              <a:lnSpc>
                <a:spcPct val="110000"/>
              </a:lnSpc>
            </a:pPr>
            <a:r>
              <a:rPr lang="ja-JP" altLang="en-US" sz="1600" b="1" dirty="0">
                <a:solidFill>
                  <a:srgbClr val="002060"/>
                </a:solidFill>
                <a:latin typeface="メイリオ" pitchFamily="50" charset="-128"/>
                <a:ea typeface="メイリオ" pitchFamily="50" charset="-128"/>
                <a:cs typeface="メイリオ" pitchFamily="50" charset="-128"/>
              </a:rPr>
              <a:t>　</a:t>
            </a:r>
            <a:r>
              <a:rPr lang="en-US" altLang="ja-JP" sz="1600" b="1" dirty="0">
                <a:solidFill>
                  <a:srgbClr val="002060"/>
                </a:solidFill>
                <a:latin typeface="メイリオ" pitchFamily="50" charset="-128"/>
                <a:ea typeface="メイリオ" pitchFamily="50" charset="-128"/>
                <a:cs typeface="メイリオ" pitchFamily="50" charset="-128"/>
              </a:rPr>
              <a:t>※</a:t>
            </a:r>
            <a:r>
              <a:rPr lang="ja-JP" altLang="en-US" sz="1600" b="1" dirty="0">
                <a:solidFill>
                  <a:srgbClr val="002060"/>
                </a:solidFill>
                <a:latin typeface="メイリオ" pitchFamily="50" charset="-128"/>
                <a:ea typeface="メイリオ" pitchFamily="50" charset="-128"/>
                <a:cs typeface="メイリオ" pitchFamily="50" charset="-128"/>
              </a:rPr>
              <a:t>管轄の運輸支局検査整備保安部門へ提出</a:t>
            </a:r>
            <a:endParaRPr lang="en-US" altLang="ja-JP" sz="1600" b="1" dirty="0">
              <a:solidFill>
                <a:srgbClr val="002060"/>
              </a:solidFill>
              <a:latin typeface="メイリオ" pitchFamily="50" charset="-128"/>
              <a:ea typeface="メイリオ" pitchFamily="50" charset="-128"/>
              <a:cs typeface="メイリオ" pitchFamily="50" charset="-128"/>
            </a:endParaRPr>
          </a:p>
        </p:txBody>
      </p:sp>
      <p:sp>
        <p:nvSpPr>
          <p:cNvPr id="34" name="Rectangle 4"/>
          <p:cNvSpPr>
            <a:spLocks noChangeArrowheads="1"/>
          </p:cNvSpPr>
          <p:nvPr/>
        </p:nvSpPr>
        <p:spPr bwMode="auto">
          <a:xfrm>
            <a:off x="1614573" y="5059466"/>
            <a:ext cx="7596526" cy="429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lstStyle/>
          <a:p>
            <a:pPr>
              <a:lnSpc>
                <a:spcPct val="110000"/>
              </a:lnSpc>
            </a:pPr>
            <a:r>
              <a:rPr lang="ja-JP" altLang="en-US" sz="1600" b="1" dirty="0">
                <a:solidFill>
                  <a:srgbClr val="002060"/>
                </a:solidFill>
                <a:latin typeface="メイリオ" pitchFamily="50" charset="-128"/>
                <a:ea typeface="メイリオ" pitchFamily="50" charset="-128"/>
                <a:cs typeface="メイリオ" pitchFamily="50" charset="-128"/>
              </a:rPr>
              <a:t>・労働保険、社会保険の手続き（雇用・労災・健康・厚生年金）</a:t>
            </a:r>
            <a:endParaRPr lang="en-US" altLang="ja-JP" sz="1600" b="1" dirty="0">
              <a:solidFill>
                <a:srgbClr val="002060"/>
              </a:solidFill>
              <a:latin typeface="メイリオ" pitchFamily="50" charset="-128"/>
              <a:ea typeface="メイリオ" pitchFamily="50" charset="-128"/>
              <a:cs typeface="メイリオ" pitchFamily="50" charset="-128"/>
            </a:endParaRPr>
          </a:p>
        </p:txBody>
      </p:sp>
      <p:sp>
        <p:nvSpPr>
          <p:cNvPr id="38" name="Rectangle 4"/>
          <p:cNvSpPr>
            <a:spLocks noChangeArrowheads="1"/>
          </p:cNvSpPr>
          <p:nvPr/>
        </p:nvSpPr>
        <p:spPr bwMode="auto">
          <a:xfrm>
            <a:off x="1630398" y="5458320"/>
            <a:ext cx="7596526" cy="429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lstStyle/>
          <a:p>
            <a:pPr>
              <a:lnSpc>
                <a:spcPct val="110000"/>
              </a:lnSpc>
            </a:pPr>
            <a:r>
              <a:rPr lang="ja-JP" altLang="en-US" sz="1600" b="1" dirty="0">
                <a:solidFill>
                  <a:srgbClr val="002060"/>
                </a:solidFill>
                <a:latin typeface="メイリオ" pitchFamily="50" charset="-128"/>
                <a:ea typeface="メイリオ" pitchFamily="50" charset="-128"/>
                <a:cs typeface="メイリオ" pitchFamily="50" charset="-128"/>
              </a:rPr>
              <a:t>・労働基準監督署等への届出（就業規則・</a:t>
            </a:r>
            <a:r>
              <a:rPr lang="en-US" altLang="ja-JP" sz="1600" b="1" dirty="0">
                <a:solidFill>
                  <a:srgbClr val="002060"/>
                </a:solidFill>
                <a:latin typeface="メイリオ" pitchFamily="50" charset="-128"/>
                <a:ea typeface="メイリオ" pitchFamily="50" charset="-128"/>
                <a:cs typeface="メイリオ" pitchFamily="50" charset="-128"/>
              </a:rPr>
              <a:t>36</a:t>
            </a:r>
            <a:r>
              <a:rPr lang="ja-JP" altLang="en-US" sz="1600" b="1" dirty="0">
                <a:solidFill>
                  <a:srgbClr val="002060"/>
                </a:solidFill>
                <a:latin typeface="メイリオ" pitchFamily="50" charset="-128"/>
                <a:ea typeface="メイリオ" pitchFamily="50" charset="-128"/>
                <a:cs typeface="メイリオ" pitchFamily="50" charset="-128"/>
              </a:rPr>
              <a:t>協定）</a:t>
            </a:r>
            <a:endParaRPr lang="en-US" altLang="ja-JP" sz="1600" b="1" dirty="0">
              <a:solidFill>
                <a:srgbClr val="002060"/>
              </a:solidFill>
              <a:latin typeface="メイリオ" pitchFamily="50" charset="-128"/>
              <a:ea typeface="メイリオ" pitchFamily="50" charset="-128"/>
              <a:cs typeface="メイリオ" pitchFamily="50" charset="-128"/>
            </a:endParaRPr>
          </a:p>
        </p:txBody>
      </p:sp>
      <p:pic>
        <p:nvPicPr>
          <p:cNvPr id="8" name="6821821122172757 (1)">
            <a:hlinkClick r:id="" action="ppaction://media"/>
            <a:extLst>
              <a:ext uri="{FF2B5EF4-FFF2-40B4-BE49-F238E27FC236}">
                <a16:creationId xmlns:a16="http://schemas.microsoft.com/office/drawing/2014/main" id="{8BAE5880-8138-5A36-A845-24A30E4F572E}"/>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0533063" y="3270250"/>
            <a:ext cx="406400" cy="406400"/>
          </a:xfrm>
          <a:prstGeom prst="rect">
            <a:avLst/>
          </a:prstGeom>
        </p:spPr>
      </p:pic>
    </p:spTree>
    <p:custDataLst>
      <p:tags r:id="rId1"/>
    </p:custDataLst>
    <p:extLst>
      <p:ext uri="{BB962C8B-B14F-4D97-AF65-F5344CB8AC3E}">
        <p14:creationId xmlns:p14="http://schemas.microsoft.com/office/powerpoint/2010/main" val="392140673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19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タイトル 4"/>
          <p:cNvSpPr txBox="1">
            <a:spLocks/>
          </p:cNvSpPr>
          <p:nvPr/>
        </p:nvSpPr>
        <p:spPr bwMode="auto">
          <a:xfrm>
            <a:off x="0" y="0"/>
            <a:ext cx="71643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buNone/>
            </a:pPr>
            <a:r>
              <a:rPr lang="ja-JP" altLang="en-US" sz="2500" dirty="0">
                <a:solidFill>
                  <a:srgbClr val="4087C8"/>
                </a:solidFill>
                <a:latin typeface="HGP創英角ｺﾞｼｯｸUB" pitchFamily="50" charset="-128"/>
                <a:ea typeface="HGP創英角ｺﾞｼｯｸUB" pitchFamily="50" charset="-128"/>
              </a:rPr>
              <a:t>許可書の受領から運輸開始までの手続き</a:t>
            </a:r>
          </a:p>
        </p:txBody>
      </p:sp>
      <p:sp>
        <p:nvSpPr>
          <p:cNvPr id="25" name="Rectangle 4"/>
          <p:cNvSpPr>
            <a:spLocks noChangeArrowheads="1"/>
          </p:cNvSpPr>
          <p:nvPr/>
        </p:nvSpPr>
        <p:spPr bwMode="auto">
          <a:xfrm>
            <a:off x="272480" y="435633"/>
            <a:ext cx="6336704"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ja-JP" altLang="en-US" sz="2400" b="1" dirty="0">
                <a:latin typeface="メイリオ" pitchFamily="50" charset="-128"/>
                <a:ea typeface="メイリオ" pitchFamily="50" charset="-128"/>
                <a:cs typeface="メイリオ" pitchFamily="50" charset="-128"/>
              </a:rPr>
              <a:t>事業を開始する際に備え付けておく帳簿類等</a:t>
            </a:r>
          </a:p>
        </p:txBody>
      </p:sp>
      <p:sp>
        <p:nvSpPr>
          <p:cNvPr id="3" name="スライド番号プレースホルダー 2"/>
          <p:cNvSpPr>
            <a:spLocks noGrp="1"/>
          </p:cNvSpPr>
          <p:nvPr>
            <p:ph type="sldNum" sz="quarter" idx="12"/>
          </p:nvPr>
        </p:nvSpPr>
        <p:spPr/>
        <p:txBody>
          <a:bodyPr/>
          <a:lstStyle/>
          <a:p>
            <a:fld id="{C575C94E-C10E-43F2-A282-290922167DD9}" type="slidenum">
              <a:rPr lang="ja-JP" altLang="en-US" smtClean="0"/>
              <a:pPr/>
              <a:t>2</a:t>
            </a:fld>
            <a:endParaRPr lang="ja-JP" altLang="en-US"/>
          </a:p>
        </p:txBody>
      </p:sp>
      <p:graphicFrame>
        <p:nvGraphicFramePr>
          <p:cNvPr id="6" name="表 5"/>
          <p:cNvGraphicFramePr>
            <a:graphicFrameLocks noGrp="1"/>
          </p:cNvGraphicFramePr>
          <p:nvPr>
            <p:extLst>
              <p:ext uri="{D42A27DB-BD31-4B8C-83A1-F6EECF244321}">
                <p14:modId xmlns:p14="http://schemas.microsoft.com/office/powerpoint/2010/main" val="359963627"/>
              </p:ext>
            </p:extLst>
          </p:nvPr>
        </p:nvGraphicFramePr>
        <p:xfrm>
          <a:off x="272480" y="984186"/>
          <a:ext cx="9361040" cy="5729353"/>
        </p:xfrm>
        <a:graphic>
          <a:graphicData uri="http://schemas.openxmlformats.org/drawingml/2006/table">
            <a:tbl>
              <a:tblPr firstRow="1" bandRow="1">
                <a:tableStyleId>{69CF1AB2-1976-4502-BF36-3FF5EA218861}</a:tableStyleId>
              </a:tblPr>
              <a:tblGrid>
                <a:gridCol w="3000970">
                  <a:extLst>
                    <a:ext uri="{9D8B030D-6E8A-4147-A177-3AD203B41FA5}">
                      <a16:colId xmlns:a16="http://schemas.microsoft.com/office/drawing/2014/main" val="20000"/>
                    </a:ext>
                  </a:extLst>
                </a:gridCol>
                <a:gridCol w="6360070">
                  <a:extLst>
                    <a:ext uri="{9D8B030D-6E8A-4147-A177-3AD203B41FA5}">
                      <a16:colId xmlns:a16="http://schemas.microsoft.com/office/drawing/2014/main" val="20001"/>
                    </a:ext>
                  </a:extLst>
                </a:gridCol>
              </a:tblGrid>
              <a:tr h="367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FF0066"/>
                          </a:solidFill>
                          <a:latin typeface="メイリオ" panose="020B0604030504040204" pitchFamily="50" charset="-128"/>
                          <a:ea typeface="メイリオ" panose="020B0604030504040204" pitchFamily="50" charset="-128"/>
                        </a:rPr>
                        <a:t>事業用自動車内の表示</a:t>
                      </a:r>
                    </a:p>
                  </a:txBody>
                  <a:tcPr anchor="ctr"/>
                </a:tc>
                <a:tc>
                  <a:txBody>
                    <a:bodyPr/>
                    <a:lstStyle/>
                    <a:p>
                      <a:r>
                        <a:rPr kumimoji="1" lang="ja-JP" altLang="en-US" sz="1400" b="0" dirty="0">
                          <a:latin typeface="メイリオ" panose="020B0604030504040204" pitchFamily="50" charset="-128"/>
                          <a:ea typeface="メイリオ" panose="020B0604030504040204" pitchFamily="50" charset="-128"/>
                        </a:rPr>
                        <a:t>・事業者の氏名、名称　・自動車登録番号　・禁煙の表示　</a:t>
                      </a:r>
                      <a:endParaRPr kumimoji="1" lang="en-US" altLang="ja-JP" sz="1400" b="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001"/>
                  </a:ext>
                </a:extLst>
              </a:tr>
              <a:tr h="9362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FF0066"/>
                          </a:solidFill>
                          <a:latin typeface="メイリオ" panose="020B0604030504040204" pitchFamily="50" charset="-128"/>
                          <a:ea typeface="メイリオ" panose="020B0604030504040204" pitchFamily="50" charset="-128"/>
                        </a:rPr>
                        <a:t>運行管理者・整備管理者の選任及び届出</a:t>
                      </a:r>
                    </a:p>
                  </a:txBody>
                  <a:tcPr anchor="ctr"/>
                </a:tc>
                <a:tc>
                  <a:txBody>
                    <a:bodyPr/>
                    <a:lstStyle/>
                    <a:p>
                      <a:r>
                        <a:rPr kumimoji="1" lang="ja-JP" altLang="en-US" sz="1400" b="0" dirty="0">
                          <a:latin typeface="メイリオ" panose="020B0604030504040204" pitchFamily="50" charset="-128"/>
                          <a:ea typeface="メイリオ" panose="020B0604030504040204" pitchFamily="50" charset="-128"/>
                        </a:rPr>
                        <a:t>・</a:t>
                      </a:r>
                      <a:r>
                        <a:rPr kumimoji="1" lang="ja-JP" altLang="en-US" sz="1400" b="0" u="sng" dirty="0">
                          <a:latin typeface="メイリオ" panose="020B0604030504040204" pitchFamily="50" charset="-128"/>
                          <a:ea typeface="メイリオ" panose="020B0604030504040204" pitchFamily="50" charset="-128"/>
                        </a:rPr>
                        <a:t>管轄の運輸支局検査整備保安部門へ届出</a:t>
                      </a:r>
                      <a:endParaRPr kumimoji="1" lang="en-US" altLang="ja-JP" sz="1400" b="0" u="sng" dirty="0">
                        <a:latin typeface="メイリオ" panose="020B0604030504040204" pitchFamily="50" charset="-128"/>
                        <a:ea typeface="メイリオ" panose="020B0604030504040204" pitchFamily="50" charset="-128"/>
                      </a:endParaRPr>
                    </a:p>
                    <a:p>
                      <a:r>
                        <a:rPr kumimoji="1" lang="ja-JP" altLang="en-US" sz="1400" b="0" dirty="0">
                          <a:latin typeface="メイリオ" panose="020B0604030504040204" pitchFamily="50" charset="-128"/>
                          <a:ea typeface="メイリオ" panose="020B0604030504040204" pitchFamily="50" charset="-128"/>
                        </a:rPr>
                        <a:t>・運行管理規程、整備管理規程の制定（備え付け）</a:t>
                      </a:r>
                    </a:p>
                  </a:txBody>
                  <a:tcPr anchor="ctr"/>
                </a:tc>
                <a:extLst>
                  <a:ext uri="{0D108BD9-81ED-4DB2-BD59-A6C34878D82A}">
                    <a16:rowId xmlns:a16="http://schemas.microsoft.com/office/drawing/2014/main" val="10002"/>
                  </a:ext>
                </a:extLst>
              </a:tr>
              <a:tr h="3550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FF0066"/>
                          </a:solidFill>
                          <a:latin typeface="メイリオ" panose="020B0604030504040204" pitchFamily="50" charset="-128"/>
                          <a:ea typeface="メイリオ" panose="020B0604030504040204" pitchFamily="50" charset="-128"/>
                        </a:rPr>
                        <a:t>運転者の選任</a:t>
                      </a:r>
                    </a:p>
                  </a:txBody>
                  <a:tcPr anchor="ctr"/>
                </a:tc>
                <a:tc>
                  <a:txBody>
                    <a:bodyPr/>
                    <a:lstStyle/>
                    <a:p>
                      <a:r>
                        <a:rPr kumimoji="1" lang="ja-JP" altLang="en-US" sz="1400" b="0" dirty="0">
                          <a:latin typeface="メイリオ" panose="020B0604030504040204" pitchFamily="50" charset="-128"/>
                          <a:ea typeface="メイリオ" panose="020B0604030504040204" pitchFamily="50" charset="-128"/>
                        </a:rPr>
                        <a:t>・乗務員（運転者）等台帳の備え付け</a:t>
                      </a:r>
                    </a:p>
                  </a:txBody>
                  <a:tcPr anchor="ctr"/>
                </a:tc>
                <a:extLst>
                  <a:ext uri="{0D108BD9-81ED-4DB2-BD59-A6C34878D82A}">
                    <a16:rowId xmlns:a16="http://schemas.microsoft.com/office/drawing/2014/main" val="10004"/>
                  </a:ext>
                </a:extLst>
              </a:tr>
              <a:tr h="3744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FF0066"/>
                          </a:solidFill>
                          <a:latin typeface="メイリオ" panose="020B0604030504040204" pitchFamily="50" charset="-128"/>
                          <a:ea typeface="メイリオ" panose="020B0604030504040204" pitchFamily="50" charset="-128"/>
                        </a:rPr>
                        <a:t>帳簿類の備え付け</a:t>
                      </a:r>
                      <a:endParaRPr kumimoji="1" lang="en-US" altLang="ja-JP" sz="1400" b="1" dirty="0">
                        <a:solidFill>
                          <a:srgbClr val="FF0066"/>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rgbClr val="FF0066"/>
                        </a:solidFill>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b="0" dirty="0">
                          <a:solidFill>
                            <a:srgbClr val="FF0000"/>
                          </a:solidFill>
                          <a:latin typeface="メイリオ" panose="020B0604030504040204" pitchFamily="50" charset="-128"/>
                          <a:ea typeface="メイリオ" panose="020B0604030504040204" pitchFamily="50" charset="-128"/>
                        </a:rPr>
                        <a:t>◆運行管理関係</a:t>
                      </a:r>
                      <a:endParaRPr kumimoji="1" lang="en-US" altLang="ja-JP" sz="1400" b="0" dirty="0">
                        <a:solidFill>
                          <a:srgbClr val="FF0000"/>
                        </a:solidFill>
                        <a:latin typeface="メイリオ" panose="020B0604030504040204" pitchFamily="50" charset="-128"/>
                        <a:ea typeface="メイリオ" panose="020B0604030504040204" pitchFamily="50" charset="-128"/>
                      </a:endParaRPr>
                    </a:p>
                    <a:p>
                      <a:r>
                        <a:rPr kumimoji="1" lang="ja-JP" altLang="en-US" sz="1400" b="0" dirty="0">
                          <a:latin typeface="メイリオ" panose="020B0604030504040204" pitchFamily="50" charset="-128"/>
                          <a:ea typeface="メイリオ" panose="020B0604030504040204" pitchFamily="50" charset="-128"/>
                        </a:rPr>
                        <a:t>（乗務員服務規律</a:t>
                      </a:r>
                      <a:r>
                        <a:rPr kumimoji="1" lang="en-US" altLang="ja-JP" sz="1400" b="0" dirty="0">
                          <a:latin typeface="メイリオ" panose="020B0604030504040204" pitchFamily="50" charset="-128"/>
                          <a:ea typeface="メイリオ" panose="020B0604030504040204" pitchFamily="50" charset="-128"/>
                        </a:rPr>
                        <a:t>/</a:t>
                      </a:r>
                      <a:r>
                        <a:rPr kumimoji="1" lang="ja-JP" altLang="en-US" sz="1400" b="0" dirty="0">
                          <a:latin typeface="メイリオ" panose="020B0604030504040204" pitchFamily="50" charset="-128"/>
                          <a:ea typeface="メイリオ" panose="020B0604030504040204" pitchFamily="50" charset="-128"/>
                        </a:rPr>
                        <a:t>点呼記録簿</a:t>
                      </a:r>
                      <a:r>
                        <a:rPr kumimoji="1" lang="en-US" altLang="ja-JP" sz="1400" b="0" dirty="0">
                          <a:latin typeface="メイリオ" panose="020B0604030504040204" pitchFamily="50" charset="-128"/>
                          <a:ea typeface="メイリオ" panose="020B0604030504040204" pitchFamily="50" charset="-128"/>
                        </a:rPr>
                        <a:t>/</a:t>
                      </a:r>
                      <a:r>
                        <a:rPr kumimoji="1" lang="ja-JP" altLang="en-US" sz="1400" b="0" dirty="0">
                          <a:latin typeface="メイリオ" panose="020B0604030504040204" pitchFamily="50" charset="-128"/>
                          <a:ea typeface="メイリオ" panose="020B0604030504040204" pitchFamily="50" charset="-128"/>
                        </a:rPr>
                        <a:t>乗務員の教育記録</a:t>
                      </a:r>
                      <a:r>
                        <a:rPr kumimoji="1" lang="en-US" altLang="ja-JP" sz="1400" b="0" dirty="0">
                          <a:latin typeface="メイリオ" panose="020B0604030504040204" pitchFamily="50" charset="-128"/>
                          <a:ea typeface="メイリオ" panose="020B0604030504040204" pitchFamily="50" charset="-128"/>
                        </a:rPr>
                        <a:t>/</a:t>
                      </a:r>
                      <a:r>
                        <a:rPr kumimoji="1" lang="ja-JP" altLang="en-US" sz="1400" b="0" dirty="0">
                          <a:latin typeface="メイリオ" panose="020B0604030504040204" pitchFamily="50" charset="-128"/>
                          <a:ea typeface="メイリオ" panose="020B0604030504040204" pitchFamily="50" charset="-128"/>
                        </a:rPr>
                        <a:t>事 </a:t>
                      </a:r>
                      <a:endParaRPr kumimoji="1" lang="en-US" altLang="ja-JP" sz="1400" b="0" dirty="0">
                        <a:latin typeface="メイリオ" panose="020B0604030504040204" pitchFamily="50" charset="-128"/>
                        <a:ea typeface="メイリオ" panose="020B0604030504040204" pitchFamily="50" charset="-128"/>
                      </a:endParaRPr>
                    </a:p>
                    <a:p>
                      <a:r>
                        <a:rPr kumimoji="1" lang="en-US" altLang="ja-JP" sz="1400" b="0" dirty="0">
                          <a:latin typeface="メイリオ" panose="020B0604030504040204" pitchFamily="50" charset="-128"/>
                          <a:ea typeface="メイリオ" panose="020B0604030504040204" pitchFamily="50" charset="-128"/>
                        </a:rPr>
                        <a:t> </a:t>
                      </a:r>
                      <a:r>
                        <a:rPr kumimoji="1" lang="ja-JP" altLang="en-US" sz="1400" b="0" dirty="0">
                          <a:latin typeface="メイリオ" panose="020B0604030504040204" pitchFamily="50" charset="-128"/>
                          <a:ea typeface="メイリオ" panose="020B0604030504040204" pitchFamily="50" charset="-128"/>
                        </a:rPr>
                        <a:t>故記録（報告）</a:t>
                      </a:r>
                      <a:r>
                        <a:rPr kumimoji="1" lang="en-US" altLang="ja-JP" sz="1400" b="0" dirty="0">
                          <a:latin typeface="メイリオ" panose="020B0604030504040204" pitchFamily="50" charset="-128"/>
                          <a:ea typeface="メイリオ" panose="020B0604030504040204" pitchFamily="50" charset="-128"/>
                        </a:rPr>
                        <a:t>/</a:t>
                      </a:r>
                      <a:r>
                        <a:rPr kumimoji="1" lang="ja-JP" altLang="en-US" sz="1400" b="0" dirty="0">
                          <a:latin typeface="メイリオ" panose="020B0604030504040204" pitchFamily="50" charset="-128"/>
                          <a:ea typeface="メイリオ" panose="020B0604030504040204" pitchFamily="50" charset="-128"/>
                        </a:rPr>
                        <a:t>運転者適性診断（受診状況）</a:t>
                      </a:r>
                      <a:r>
                        <a:rPr kumimoji="1" lang="en-US" altLang="ja-JP" sz="1400" b="0" dirty="0">
                          <a:latin typeface="メイリオ" panose="020B0604030504040204" pitchFamily="50" charset="-128"/>
                          <a:ea typeface="メイリオ" panose="020B0604030504040204" pitchFamily="50" charset="-128"/>
                        </a:rPr>
                        <a:t>/</a:t>
                      </a:r>
                      <a:r>
                        <a:rPr kumimoji="1" lang="ja-JP" altLang="en-US" sz="1400" b="0" dirty="0">
                          <a:latin typeface="メイリオ" panose="020B0604030504040204" pitchFamily="50" charset="-128"/>
                          <a:ea typeface="メイリオ" panose="020B0604030504040204" pitchFamily="50" charset="-128"/>
                        </a:rPr>
                        <a:t>健康診断（受診状況、定期検</a:t>
                      </a:r>
                      <a:endParaRPr kumimoji="1" lang="en-US" altLang="ja-JP" sz="1400" b="0" dirty="0">
                        <a:latin typeface="メイリオ" panose="020B0604030504040204" pitchFamily="50" charset="-128"/>
                        <a:ea typeface="メイリオ" panose="020B0604030504040204" pitchFamily="50" charset="-128"/>
                      </a:endParaRPr>
                    </a:p>
                    <a:p>
                      <a:r>
                        <a:rPr kumimoji="1" lang="en-US" altLang="ja-JP" sz="1400" b="0" dirty="0">
                          <a:latin typeface="メイリオ" panose="020B0604030504040204" pitchFamily="50" charset="-128"/>
                          <a:ea typeface="メイリオ" panose="020B0604030504040204" pitchFamily="50" charset="-128"/>
                        </a:rPr>
                        <a:t> </a:t>
                      </a:r>
                      <a:r>
                        <a:rPr kumimoji="1" lang="ja-JP" altLang="en-US" sz="1400" b="0" dirty="0">
                          <a:latin typeface="メイリオ" panose="020B0604030504040204" pitchFamily="50" charset="-128"/>
                          <a:ea typeface="メイリオ" panose="020B0604030504040204" pitchFamily="50" charset="-128"/>
                        </a:rPr>
                        <a:t>診）</a:t>
                      </a:r>
                      <a:endParaRPr kumimoji="1" lang="en-US" altLang="ja-JP" sz="1400" b="0" dirty="0">
                        <a:latin typeface="メイリオ" panose="020B0604030504040204" pitchFamily="50" charset="-128"/>
                        <a:ea typeface="メイリオ" panose="020B0604030504040204" pitchFamily="50" charset="-128"/>
                      </a:endParaRPr>
                    </a:p>
                    <a:p>
                      <a:r>
                        <a:rPr kumimoji="1" lang="ja-JP" altLang="en-US" sz="1400" b="0" dirty="0">
                          <a:solidFill>
                            <a:srgbClr val="FF0000"/>
                          </a:solidFill>
                          <a:latin typeface="メイリオ" panose="020B0604030504040204" pitchFamily="50" charset="-128"/>
                          <a:ea typeface="メイリオ" panose="020B0604030504040204" pitchFamily="50" charset="-128"/>
                        </a:rPr>
                        <a:t>◆車両関係</a:t>
                      </a:r>
                      <a:endParaRPr kumimoji="1" lang="en-US" altLang="ja-JP" sz="1400" b="0" dirty="0">
                        <a:solidFill>
                          <a:srgbClr val="FF0000"/>
                        </a:solidFill>
                        <a:latin typeface="メイリオ" panose="020B0604030504040204" pitchFamily="50" charset="-128"/>
                        <a:ea typeface="メイリオ" panose="020B0604030504040204" pitchFamily="50" charset="-128"/>
                      </a:endParaRPr>
                    </a:p>
                    <a:p>
                      <a:r>
                        <a:rPr kumimoji="1" lang="ja-JP" altLang="en-US" sz="1400" b="0" dirty="0">
                          <a:latin typeface="メイリオ" panose="020B0604030504040204" pitchFamily="50" charset="-128"/>
                          <a:ea typeface="メイリオ" panose="020B0604030504040204" pitchFamily="50" charset="-128"/>
                        </a:rPr>
                        <a:t>（定期点検整備記録簿</a:t>
                      </a:r>
                      <a:r>
                        <a:rPr kumimoji="1" lang="en-US" altLang="ja-JP" sz="1400" b="0" dirty="0">
                          <a:latin typeface="メイリオ" panose="020B0604030504040204" pitchFamily="50" charset="-128"/>
                          <a:ea typeface="メイリオ" panose="020B0604030504040204" pitchFamily="50" charset="-128"/>
                        </a:rPr>
                        <a:t>/</a:t>
                      </a:r>
                      <a:r>
                        <a:rPr kumimoji="1" lang="ja-JP" altLang="en-US" sz="1400" b="0" dirty="0">
                          <a:latin typeface="メイリオ" panose="020B0604030504040204" pitchFamily="50" charset="-128"/>
                          <a:ea typeface="メイリオ" panose="020B0604030504040204" pitchFamily="50" charset="-128"/>
                        </a:rPr>
                        <a:t>日常点検記録</a:t>
                      </a:r>
                      <a:r>
                        <a:rPr kumimoji="1" lang="en-US" altLang="ja-JP" sz="1400" b="0" dirty="0">
                          <a:latin typeface="メイリオ" panose="020B0604030504040204" pitchFamily="50" charset="-128"/>
                          <a:ea typeface="メイリオ" panose="020B0604030504040204" pitchFamily="50" charset="-128"/>
                        </a:rPr>
                        <a:t>/</a:t>
                      </a:r>
                      <a:r>
                        <a:rPr kumimoji="1" lang="ja-JP" altLang="en-US" sz="1400" b="0" dirty="0">
                          <a:latin typeface="メイリオ" panose="020B0604030504040204" pitchFamily="50" charset="-128"/>
                          <a:ea typeface="メイリオ" panose="020B0604030504040204" pitchFamily="50" charset="-128"/>
                        </a:rPr>
                        <a:t>車両管理台帳</a:t>
                      </a:r>
                      <a:r>
                        <a:rPr kumimoji="1" lang="en-US" altLang="ja-JP" sz="1400" b="0" dirty="0">
                          <a:latin typeface="メイリオ" panose="020B0604030504040204" pitchFamily="50" charset="-128"/>
                          <a:ea typeface="メイリオ" panose="020B0604030504040204" pitchFamily="50" charset="-128"/>
                        </a:rPr>
                        <a:t>/</a:t>
                      </a:r>
                      <a:r>
                        <a:rPr kumimoji="1" lang="ja-JP" altLang="en-US" sz="1400" b="0" dirty="0">
                          <a:latin typeface="メイリオ" panose="020B0604030504040204" pitchFamily="50" charset="-128"/>
                          <a:ea typeface="メイリオ" panose="020B0604030504040204" pitchFamily="50" charset="-128"/>
                        </a:rPr>
                        <a:t>自動車検査証記録事項</a:t>
                      </a:r>
                      <a:endParaRPr kumimoji="1" lang="en-US" altLang="ja-JP" sz="1400" b="0" dirty="0">
                        <a:latin typeface="メイリオ" panose="020B0604030504040204" pitchFamily="50" charset="-128"/>
                        <a:ea typeface="メイリオ" panose="020B0604030504040204" pitchFamily="50" charset="-128"/>
                      </a:endParaRPr>
                    </a:p>
                    <a:p>
                      <a:r>
                        <a:rPr kumimoji="1" lang="ja-JP" altLang="en-US" sz="1400" b="0" dirty="0">
                          <a:solidFill>
                            <a:srgbClr val="FF0000"/>
                          </a:solidFill>
                          <a:latin typeface="メイリオ" panose="020B0604030504040204" pitchFamily="50" charset="-128"/>
                          <a:ea typeface="メイリオ" panose="020B0604030504040204" pitchFamily="50" charset="-128"/>
                        </a:rPr>
                        <a:t>◆経理関係帳簿類</a:t>
                      </a:r>
                      <a:endParaRPr kumimoji="1" lang="en-US" altLang="ja-JP" sz="1400" b="0" dirty="0">
                        <a:solidFill>
                          <a:srgbClr val="FF0000"/>
                        </a:solidFill>
                        <a:latin typeface="メイリオ" panose="020B0604030504040204" pitchFamily="50" charset="-128"/>
                        <a:ea typeface="メイリオ" panose="020B0604030504040204" pitchFamily="50" charset="-128"/>
                      </a:endParaRPr>
                    </a:p>
                    <a:p>
                      <a:r>
                        <a:rPr kumimoji="1" lang="ja-JP" altLang="en-US" sz="1400" b="0" dirty="0">
                          <a:latin typeface="メイリオ" panose="020B0604030504040204" pitchFamily="50" charset="-128"/>
                          <a:ea typeface="メイリオ" panose="020B0604030504040204" pitchFamily="50" charset="-128"/>
                        </a:rPr>
                        <a:t>（総勘定元帳</a:t>
                      </a:r>
                      <a:r>
                        <a:rPr kumimoji="1" lang="en-US" altLang="ja-JP" sz="1400" b="0" dirty="0">
                          <a:latin typeface="メイリオ" panose="020B0604030504040204" pitchFamily="50" charset="-128"/>
                          <a:ea typeface="メイリオ" panose="020B0604030504040204" pitchFamily="50" charset="-128"/>
                        </a:rPr>
                        <a:t>/</a:t>
                      </a:r>
                      <a:r>
                        <a:rPr kumimoji="1" lang="ja-JP" altLang="en-US" sz="1400" b="0" dirty="0">
                          <a:latin typeface="メイリオ" panose="020B0604030504040204" pitchFamily="50" charset="-128"/>
                          <a:ea typeface="メイリオ" panose="020B0604030504040204" pitchFamily="50" charset="-128"/>
                        </a:rPr>
                        <a:t>固定資産台帳</a:t>
                      </a:r>
                      <a:r>
                        <a:rPr kumimoji="1" lang="en-US" altLang="ja-JP" sz="1400" b="0" dirty="0">
                          <a:latin typeface="メイリオ" panose="020B0604030504040204" pitchFamily="50" charset="-128"/>
                          <a:ea typeface="メイリオ" panose="020B0604030504040204" pitchFamily="50" charset="-128"/>
                        </a:rPr>
                        <a:t>/</a:t>
                      </a:r>
                      <a:r>
                        <a:rPr kumimoji="1" lang="ja-JP" altLang="en-US" sz="1400" b="0" dirty="0">
                          <a:latin typeface="メイリオ" panose="020B0604030504040204" pitchFamily="50" charset="-128"/>
                          <a:ea typeface="メイリオ" panose="020B0604030504040204" pitchFamily="50" charset="-128"/>
                        </a:rPr>
                        <a:t>金銭出納帳</a:t>
                      </a:r>
                      <a:r>
                        <a:rPr kumimoji="1" lang="en-US" altLang="ja-JP" sz="1400" b="0" dirty="0">
                          <a:latin typeface="メイリオ" panose="020B0604030504040204" pitchFamily="50" charset="-128"/>
                          <a:ea typeface="メイリオ" panose="020B0604030504040204" pitchFamily="50" charset="-128"/>
                        </a:rPr>
                        <a:t>/</a:t>
                      </a:r>
                      <a:r>
                        <a:rPr kumimoji="1" lang="ja-JP" altLang="en-US" sz="1400" b="0" dirty="0">
                          <a:latin typeface="メイリオ" panose="020B0604030504040204" pitchFamily="50" charset="-128"/>
                          <a:ea typeface="メイリオ" panose="020B0604030504040204" pitchFamily="50" charset="-128"/>
                        </a:rPr>
                        <a:t>伝票等（商法の規定による）</a:t>
                      </a:r>
                      <a:endParaRPr kumimoji="1" lang="en-US" altLang="ja-JP" sz="1400" b="0" dirty="0">
                        <a:latin typeface="メイリオ" panose="020B0604030504040204" pitchFamily="50" charset="-128"/>
                        <a:ea typeface="メイリオ" panose="020B0604030504040204" pitchFamily="50" charset="-128"/>
                      </a:endParaRPr>
                    </a:p>
                    <a:p>
                      <a:r>
                        <a:rPr kumimoji="1" lang="ja-JP" altLang="en-US" sz="1400" b="0" dirty="0">
                          <a:solidFill>
                            <a:srgbClr val="FF0000"/>
                          </a:solidFill>
                          <a:latin typeface="メイリオ" panose="020B0604030504040204" pitchFamily="50" charset="-128"/>
                          <a:ea typeface="メイリオ" panose="020B0604030504040204" pitchFamily="50" charset="-128"/>
                        </a:rPr>
                        <a:t>◆営業関係帳簿類</a:t>
                      </a:r>
                      <a:endParaRPr kumimoji="1" lang="en-US" altLang="ja-JP" sz="1400" b="0" dirty="0">
                        <a:solidFill>
                          <a:srgbClr val="FF0000"/>
                        </a:solidFill>
                        <a:latin typeface="メイリオ" panose="020B0604030504040204" pitchFamily="50" charset="-128"/>
                        <a:ea typeface="メイリオ" panose="020B0604030504040204" pitchFamily="50" charset="-128"/>
                      </a:endParaRPr>
                    </a:p>
                    <a:p>
                      <a:r>
                        <a:rPr kumimoji="1" lang="ja-JP" altLang="en-US" sz="1400" b="0" dirty="0">
                          <a:solidFill>
                            <a:schemeClr val="tx1"/>
                          </a:solidFill>
                          <a:latin typeface="メイリオ" panose="020B0604030504040204" pitchFamily="50" charset="-128"/>
                          <a:ea typeface="メイリオ" panose="020B0604030504040204" pitchFamily="50" charset="-128"/>
                        </a:rPr>
                        <a:t>（運転日報（業務記録）</a:t>
                      </a:r>
                      <a:r>
                        <a:rPr kumimoji="1" lang="en-US" altLang="ja-JP" sz="1400" b="0" dirty="0">
                          <a:solidFill>
                            <a:schemeClr val="tx1"/>
                          </a:solidFill>
                          <a:latin typeface="メイリオ" panose="020B0604030504040204" pitchFamily="50" charset="-128"/>
                          <a:ea typeface="メイリオ" panose="020B0604030504040204" pitchFamily="50" charset="-128"/>
                        </a:rPr>
                        <a:t>/</a:t>
                      </a:r>
                      <a:r>
                        <a:rPr kumimoji="1" lang="ja-JP" altLang="en-US" sz="1400" b="0" dirty="0">
                          <a:solidFill>
                            <a:schemeClr val="tx1"/>
                          </a:solidFill>
                          <a:latin typeface="メイリオ" panose="020B0604030504040204" pitchFamily="50" charset="-128"/>
                          <a:ea typeface="メイリオ" panose="020B0604030504040204" pitchFamily="50" charset="-128"/>
                        </a:rPr>
                        <a:t>車両保険台帳（任意保険加入状況）</a:t>
                      </a:r>
                      <a:r>
                        <a:rPr kumimoji="1" lang="en-US" altLang="ja-JP" sz="1400" b="0" dirty="0">
                          <a:solidFill>
                            <a:schemeClr val="tx1"/>
                          </a:solidFill>
                          <a:latin typeface="メイリオ" panose="020B0604030504040204" pitchFamily="50" charset="-128"/>
                          <a:ea typeface="メイリオ" panose="020B0604030504040204" pitchFamily="50" charset="-128"/>
                        </a:rPr>
                        <a:t>/</a:t>
                      </a:r>
                      <a:r>
                        <a:rPr kumimoji="1" lang="ja-JP" altLang="en-US" sz="1400" b="0" dirty="0">
                          <a:solidFill>
                            <a:schemeClr val="tx1"/>
                          </a:solidFill>
                          <a:latin typeface="メイリオ" panose="020B0604030504040204" pitchFamily="50" charset="-128"/>
                          <a:ea typeface="メイリオ" panose="020B0604030504040204" pitchFamily="50" charset="-128"/>
                        </a:rPr>
                        <a:t>領収証</a:t>
                      </a:r>
                      <a:r>
                        <a:rPr kumimoji="1" lang="en-US" altLang="ja-JP" sz="1400" b="0" dirty="0">
                          <a:solidFill>
                            <a:schemeClr val="tx1"/>
                          </a:solidFill>
                          <a:latin typeface="メイリオ" panose="020B0604030504040204" pitchFamily="50" charset="-128"/>
                          <a:ea typeface="メイリオ" panose="020B0604030504040204" pitchFamily="50" charset="-128"/>
                        </a:rPr>
                        <a:t>/</a:t>
                      </a:r>
                      <a:r>
                        <a:rPr kumimoji="1" lang="ja-JP" altLang="en-US" sz="1400" b="0" dirty="0">
                          <a:solidFill>
                            <a:schemeClr val="tx1"/>
                          </a:solidFill>
                          <a:latin typeface="メイリオ" panose="020B0604030504040204" pitchFamily="50" charset="-128"/>
                          <a:ea typeface="メイリオ" panose="020B0604030504040204" pitchFamily="50" charset="-128"/>
                        </a:rPr>
                        <a:t>運送 </a:t>
                      </a:r>
                      <a:endParaRPr kumimoji="1" lang="en-US" altLang="ja-JP" sz="1400" b="0" dirty="0">
                        <a:solidFill>
                          <a:schemeClr val="tx1"/>
                        </a:solidFill>
                        <a:latin typeface="メイリオ" panose="020B0604030504040204" pitchFamily="50" charset="-128"/>
                        <a:ea typeface="メイリオ" panose="020B0604030504040204" pitchFamily="50" charset="-128"/>
                      </a:endParaRPr>
                    </a:p>
                    <a:p>
                      <a:r>
                        <a:rPr kumimoji="1" lang="en-US" altLang="ja-JP" sz="1400" b="0" dirty="0">
                          <a:solidFill>
                            <a:schemeClr val="tx1"/>
                          </a:solidFill>
                          <a:latin typeface="メイリオ" panose="020B0604030504040204" pitchFamily="50" charset="-128"/>
                          <a:ea typeface="メイリオ" panose="020B0604030504040204" pitchFamily="50" charset="-128"/>
                        </a:rPr>
                        <a:t> </a:t>
                      </a:r>
                      <a:r>
                        <a:rPr kumimoji="1" lang="ja-JP" altLang="en-US" sz="1400" b="0" dirty="0">
                          <a:solidFill>
                            <a:schemeClr val="tx1"/>
                          </a:solidFill>
                          <a:latin typeface="メイリオ" panose="020B0604030504040204" pitchFamily="50" charset="-128"/>
                          <a:ea typeface="メイリオ" panose="020B0604030504040204" pitchFamily="50" charset="-128"/>
                        </a:rPr>
                        <a:t>申込書）</a:t>
                      </a:r>
                      <a:endParaRPr kumimoji="1" lang="en-US" altLang="ja-JP" sz="1400" b="0" dirty="0">
                        <a:solidFill>
                          <a:schemeClr val="tx1"/>
                        </a:solidFill>
                        <a:latin typeface="メイリオ" panose="020B0604030504040204" pitchFamily="50" charset="-128"/>
                        <a:ea typeface="メイリオ" panose="020B0604030504040204" pitchFamily="50" charset="-128"/>
                      </a:endParaRPr>
                    </a:p>
                    <a:p>
                      <a:r>
                        <a:rPr kumimoji="1" lang="ja-JP" altLang="en-US" sz="1400" b="0" dirty="0">
                          <a:solidFill>
                            <a:srgbClr val="FF0000"/>
                          </a:solidFill>
                          <a:latin typeface="メイリオ" panose="020B0604030504040204" pitchFamily="50" charset="-128"/>
                          <a:ea typeface="メイリオ" panose="020B0604030504040204" pitchFamily="50" charset="-128"/>
                        </a:rPr>
                        <a:t>◆労務関係</a:t>
                      </a:r>
                      <a:endParaRPr kumimoji="1" lang="en-US" altLang="ja-JP" sz="1400" b="0" dirty="0">
                        <a:solidFill>
                          <a:srgbClr val="FF0000"/>
                        </a:solidFill>
                        <a:latin typeface="メイリオ" panose="020B0604030504040204" pitchFamily="50" charset="-128"/>
                        <a:ea typeface="メイリオ" panose="020B0604030504040204" pitchFamily="50" charset="-128"/>
                      </a:endParaRPr>
                    </a:p>
                    <a:p>
                      <a:r>
                        <a:rPr kumimoji="1" lang="ja-JP" altLang="en-US" sz="1400" b="0" dirty="0">
                          <a:solidFill>
                            <a:schemeClr val="tx1"/>
                          </a:solidFill>
                          <a:latin typeface="メイリオ" panose="020B0604030504040204" pitchFamily="50" charset="-128"/>
                          <a:ea typeface="メイリオ" panose="020B0604030504040204" pitchFamily="50" charset="-128"/>
                        </a:rPr>
                        <a:t>（乗務員台帳</a:t>
                      </a:r>
                      <a:r>
                        <a:rPr kumimoji="1" lang="en-US" altLang="ja-JP" sz="1400" b="0" dirty="0">
                          <a:solidFill>
                            <a:schemeClr val="tx1"/>
                          </a:solidFill>
                          <a:latin typeface="メイリオ" panose="020B0604030504040204" pitchFamily="50" charset="-128"/>
                          <a:ea typeface="メイリオ" panose="020B0604030504040204" pitchFamily="50" charset="-128"/>
                        </a:rPr>
                        <a:t>/</a:t>
                      </a:r>
                      <a:r>
                        <a:rPr kumimoji="1" lang="ja-JP" altLang="en-US" sz="1400" b="0" dirty="0">
                          <a:solidFill>
                            <a:schemeClr val="tx1"/>
                          </a:solidFill>
                          <a:latin typeface="メイリオ" panose="020B0604030504040204" pitchFamily="50" charset="-128"/>
                          <a:ea typeface="メイリオ" panose="020B0604030504040204" pitchFamily="50" charset="-128"/>
                        </a:rPr>
                        <a:t>賃金台帳</a:t>
                      </a:r>
                      <a:r>
                        <a:rPr kumimoji="1" lang="en-US" altLang="ja-JP" sz="1400" b="0" dirty="0">
                          <a:solidFill>
                            <a:schemeClr val="tx1"/>
                          </a:solidFill>
                          <a:latin typeface="メイリオ" panose="020B0604030504040204" pitchFamily="50" charset="-128"/>
                          <a:ea typeface="メイリオ" panose="020B0604030504040204" pitchFamily="50" charset="-128"/>
                        </a:rPr>
                        <a:t>/</a:t>
                      </a:r>
                      <a:r>
                        <a:rPr kumimoji="1" lang="ja-JP" altLang="en-US" sz="1400" b="0" dirty="0">
                          <a:solidFill>
                            <a:schemeClr val="tx1"/>
                          </a:solidFill>
                          <a:latin typeface="メイリオ" panose="020B0604030504040204" pitchFamily="50" charset="-128"/>
                          <a:ea typeface="メイリオ" panose="020B0604030504040204" pitchFamily="50" charset="-128"/>
                        </a:rPr>
                        <a:t>就業規則等（３６協定等）</a:t>
                      </a:r>
                      <a:r>
                        <a:rPr kumimoji="1" lang="en-US" altLang="ja-JP" sz="1400" b="0" dirty="0">
                          <a:solidFill>
                            <a:schemeClr val="tx1"/>
                          </a:solidFill>
                          <a:latin typeface="メイリオ" panose="020B0604030504040204" pitchFamily="50" charset="-128"/>
                          <a:ea typeface="メイリオ" panose="020B0604030504040204" pitchFamily="50" charset="-128"/>
                        </a:rPr>
                        <a:t>/</a:t>
                      </a:r>
                      <a:r>
                        <a:rPr kumimoji="1" lang="ja-JP" altLang="en-US" sz="1400" b="0" dirty="0">
                          <a:solidFill>
                            <a:schemeClr val="tx1"/>
                          </a:solidFill>
                          <a:latin typeface="メイリオ" panose="020B0604030504040204" pitchFamily="50" charset="-128"/>
                          <a:ea typeface="メイリオ" panose="020B0604030504040204" pitchFamily="50" charset="-128"/>
                        </a:rPr>
                        <a:t>出勤簿</a:t>
                      </a:r>
                      <a:r>
                        <a:rPr kumimoji="1" lang="en-US" altLang="ja-JP" sz="1400" b="0" dirty="0">
                          <a:solidFill>
                            <a:schemeClr val="tx1"/>
                          </a:solidFill>
                          <a:latin typeface="メイリオ" panose="020B0604030504040204" pitchFamily="50" charset="-128"/>
                          <a:ea typeface="メイリオ" panose="020B0604030504040204" pitchFamily="50" charset="-128"/>
                        </a:rPr>
                        <a:t>/</a:t>
                      </a:r>
                      <a:r>
                        <a:rPr kumimoji="1" lang="ja-JP" altLang="en-US" sz="1400" b="0" dirty="0">
                          <a:solidFill>
                            <a:schemeClr val="tx1"/>
                          </a:solidFill>
                          <a:latin typeface="メイリオ" panose="020B0604030504040204" pitchFamily="50" charset="-128"/>
                          <a:ea typeface="メイリオ" panose="020B0604030504040204" pitchFamily="50" charset="-128"/>
                        </a:rPr>
                        <a:t>社会保険等の加</a:t>
                      </a:r>
                      <a:endParaRPr kumimoji="1" lang="en-US" altLang="ja-JP" sz="1400" b="0" dirty="0">
                        <a:solidFill>
                          <a:schemeClr val="tx1"/>
                        </a:solidFill>
                        <a:latin typeface="メイリオ" panose="020B0604030504040204" pitchFamily="50" charset="-128"/>
                        <a:ea typeface="メイリオ" panose="020B0604030504040204" pitchFamily="50" charset="-128"/>
                      </a:endParaRPr>
                    </a:p>
                    <a:p>
                      <a:r>
                        <a:rPr kumimoji="1" lang="en-US" altLang="ja-JP" sz="1400" b="0" dirty="0">
                          <a:solidFill>
                            <a:schemeClr val="tx1"/>
                          </a:solidFill>
                          <a:latin typeface="メイリオ" panose="020B0604030504040204" pitchFamily="50" charset="-128"/>
                          <a:ea typeface="メイリオ" panose="020B0604030504040204" pitchFamily="50" charset="-128"/>
                        </a:rPr>
                        <a:t> </a:t>
                      </a:r>
                      <a:r>
                        <a:rPr kumimoji="1" lang="ja-JP" altLang="en-US" sz="1400" b="0" dirty="0">
                          <a:solidFill>
                            <a:schemeClr val="tx1"/>
                          </a:solidFill>
                          <a:latin typeface="メイリオ" panose="020B0604030504040204" pitchFamily="50" charset="-128"/>
                          <a:ea typeface="メイリオ" panose="020B0604030504040204" pitchFamily="50" charset="-128"/>
                        </a:rPr>
                        <a:t>入状況（健康、厚生年金、雇用、労災））</a:t>
                      </a:r>
                      <a:endParaRPr kumimoji="1" lang="en-US" altLang="ja-JP" sz="1400" b="0" dirty="0">
                        <a:solidFill>
                          <a:schemeClr val="tx1"/>
                        </a:solidFill>
                        <a:latin typeface="メイリオ" panose="020B0604030504040204" pitchFamily="50" charset="-128"/>
                        <a:ea typeface="メイリオ" panose="020B0604030504040204" pitchFamily="50" charset="-128"/>
                      </a:endParaRPr>
                    </a:p>
                    <a:p>
                      <a:r>
                        <a:rPr kumimoji="1" lang="ja-JP" altLang="en-US" sz="1400" b="0" dirty="0">
                          <a:solidFill>
                            <a:srgbClr val="FF0000"/>
                          </a:solidFill>
                          <a:latin typeface="メイリオ" panose="020B0604030504040204" pitchFamily="50" charset="-128"/>
                          <a:ea typeface="メイリオ" panose="020B0604030504040204" pitchFamily="50" charset="-128"/>
                        </a:rPr>
                        <a:t>◆その他</a:t>
                      </a:r>
                      <a:endParaRPr kumimoji="1" lang="en-US" altLang="ja-JP" sz="1400" b="0" dirty="0">
                        <a:solidFill>
                          <a:srgbClr val="FF0000"/>
                        </a:solidFill>
                        <a:latin typeface="メイリオ" panose="020B0604030504040204" pitchFamily="50" charset="-128"/>
                        <a:ea typeface="メイリオ" panose="020B0604030504040204" pitchFamily="50" charset="-128"/>
                      </a:endParaRPr>
                    </a:p>
                    <a:p>
                      <a:r>
                        <a:rPr kumimoji="1" lang="ja-JP" altLang="en-US" sz="1400" b="0" dirty="0">
                          <a:solidFill>
                            <a:schemeClr val="tx1"/>
                          </a:solidFill>
                          <a:latin typeface="メイリオ" panose="020B0604030504040204" pitchFamily="50" charset="-128"/>
                          <a:ea typeface="メイリオ" panose="020B0604030504040204" pitchFamily="50" charset="-128"/>
                        </a:rPr>
                        <a:t>（</a:t>
                      </a:r>
                      <a:r>
                        <a:rPr kumimoji="1" lang="zh-TW" altLang="en-US" sz="1400" b="0" dirty="0">
                          <a:solidFill>
                            <a:schemeClr val="tx1"/>
                          </a:solidFill>
                          <a:latin typeface="メイリオ" panose="020B0604030504040204" pitchFamily="50" charset="-128"/>
                          <a:ea typeface="メイリオ" panose="020B0604030504040204" pitchFamily="50" charset="-128"/>
                        </a:rPr>
                        <a:t>苦情処理簿</a:t>
                      </a:r>
                      <a:r>
                        <a:rPr kumimoji="1" lang="en-US" altLang="zh-TW" sz="1400" b="0" dirty="0">
                          <a:solidFill>
                            <a:schemeClr val="tx1"/>
                          </a:solidFill>
                          <a:latin typeface="メイリオ" panose="020B0604030504040204" pitchFamily="50" charset="-128"/>
                          <a:ea typeface="メイリオ" panose="020B0604030504040204" pitchFamily="50" charset="-128"/>
                        </a:rPr>
                        <a:t>/</a:t>
                      </a:r>
                      <a:r>
                        <a:rPr kumimoji="1" lang="zh-TW" altLang="en-US" sz="1400" b="0" dirty="0">
                          <a:solidFill>
                            <a:schemeClr val="tx1"/>
                          </a:solidFill>
                          <a:latin typeface="メイリオ" panose="020B0604030504040204" pitchFamily="50" charset="-128"/>
                          <a:ea typeface="メイリオ" panose="020B0604030504040204" pitchFamily="50" charset="-128"/>
                        </a:rPr>
                        <a:t>事業報告書、輸送実績報告書（事業開始後）</a:t>
                      </a:r>
                      <a:r>
                        <a:rPr kumimoji="1" lang="ja-JP" altLang="en-US" sz="1400" b="0" dirty="0">
                          <a:solidFill>
                            <a:schemeClr val="tx1"/>
                          </a:solidFill>
                          <a:latin typeface="メイリオ" panose="020B0604030504040204" pitchFamily="50" charset="-128"/>
                          <a:ea typeface="メイリオ" panose="020B0604030504040204" pitchFamily="50" charset="-128"/>
                        </a:rPr>
                        <a:t>）</a:t>
                      </a:r>
                      <a:endParaRPr kumimoji="1" lang="en-US" altLang="ja-JP" sz="1400" b="0" dirty="0">
                        <a:solidFill>
                          <a:schemeClr val="tx1"/>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005"/>
                  </a:ext>
                </a:extLst>
              </a:tr>
              <a:tr h="3256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FF0066"/>
                          </a:solidFill>
                          <a:latin typeface="メイリオ" panose="020B0604030504040204" pitchFamily="50" charset="-128"/>
                          <a:ea typeface="メイリオ" panose="020B0604030504040204" pitchFamily="50" charset="-128"/>
                        </a:rPr>
                        <a:t>工具等の備え付け</a:t>
                      </a:r>
                    </a:p>
                  </a:txBody>
                  <a:tcPr anchor="ctr"/>
                </a:tc>
                <a:tc>
                  <a:txBody>
                    <a:bodyPr/>
                    <a:lstStyle/>
                    <a:p>
                      <a:r>
                        <a:rPr kumimoji="1" lang="ja-JP" altLang="en-US" sz="1400" b="0" dirty="0">
                          <a:latin typeface="メイリオ" panose="020B0604030504040204" pitchFamily="50" charset="-128"/>
                          <a:ea typeface="メイリオ" panose="020B0604030504040204" pitchFamily="50" charset="-128"/>
                        </a:rPr>
                        <a:t>・自動車点検基準を参照</a:t>
                      </a:r>
                    </a:p>
                  </a:txBody>
                  <a:tcPr anchor="ctr"/>
                </a:tc>
                <a:extLst>
                  <a:ext uri="{0D108BD9-81ED-4DB2-BD59-A6C34878D82A}">
                    <a16:rowId xmlns:a16="http://schemas.microsoft.com/office/drawing/2014/main" val="10006"/>
                  </a:ext>
                </a:extLst>
              </a:tr>
            </a:tbl>
          </a:graphicData>
        </a:graphic>
      </p:graphicFrame>
      <p:pic>
        <p:nvPicPr>
          <p:cNvPr id="5" name="6821821122172822">
            <a:hlinkClick r:id="" action="ppaction://media"/>
            <a:extLst>
              <a:ext uri="{FF2B5EF4-FFF2-40B4-BE49-F238E27FC236}">
                <a16:creationId xmlns:a16="http://schemas.microsoft.com/office/drawing/2014/main" id="{DEB2000F-58F7-5D32-31AE-573C48483B1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34750" y="3262313"/>
            <a:ext cx="406400" cy="406400"/>
          </a:xfrm>
          <a:prstGeom prst="rect">
            <a:avLst/>
          </a:prstGeom>
        </p:spPr>
      </p:pic>
    </p:spTree>
    <p:extLst>
      <p:ext uri="{BB962C8B-B14F-4D97-AF65-F5344CB8AC3E}">
        <p14:creationId xmlns:p14="http://schemas.microsoft.com/office/powerpoint/2010/main" val="3335554802"/>
      </p:ext>
    </p:extLst>
  </p:cSld>
  <p:clrMapOvr>
    <a:masterClrMapping/>
  </p:clrMapOvr>
  <mc:AlternateContent xmlns:mc="http://schemas.openxmlformats.org/markup-compatibility/2006" xmlns:p14="http://schemas.microsoft.com/office/powerpoint/2010/main">
    <mc:Choice Requires="p14">
      <p:transition spd="med" p14:dur="700" advTm="189177">
        <p:fade/>
      </p:transition>
    </mc:Choice>
    <mc:Fallback xmlns="">
      <p:transition spd="med" advTm="18917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55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extLst>
    <p:ext uri="{6950BFC3-D8DA-4A85-94F7-54DA5524770B}">
      <p188:commentRel xmlns:p188="http://schemas.microsoft.com/office/powerpoint/2018/8/main" r:id="rId5"/>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538419" y="6428664"/>
            <a:ext cx="2311400" cy="476250"/>
          </a:xfrm>
        </p:spPr>
        <p:txBody>
          <a:bodyPr/>
          <a:lstStyle/>
          <a:p>
            <a:fld id="{C575C94E-C10E-43F2-A282-290922167DD9}" type="slidenum">
              <a:rPr lang="ja-JP" altLang="en-US" smtClean="0"/>
              <a:pPr/>
              <a:t>3</a:t>
            </a:fld>
            <a:endParaRPr lang="ja-JP" altLang="en-US"/>
          </a:p>
        </p:txBody>
      </p:sp>
      <p:sp>
        <p:nvSpPr>
          <p:cNvPr id="5" name="タイトル 4"/>
          <p:cNvSpPr txBox="1">
            <a:spLocks/>
          </p:cNvSpPr>
          <p:nvPr/>
        </p:nvSpPr>
        <p:spPr bwMode="auto">
          <a:xfrm>
            <a:off x="20860" y="0"/>
            <a:ext cx="71643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buFontTx/>
              <a:buNone/>
            </a:pPr>
            <a:r>
              <a:rPr lang="ja-JP" altLang="en-US" sz="2500" dirty="0">
                <a:solidFill>
                  <a:srgbClr val="4087C8"/>
                </a:solidFill>
                <a:latin typeface="HGP創英角ｺﾞｼｯｸUB" pitchFamily="50" charset="-128"/>
                <a:ea typeface="HGP創英角ｺﾞｼｯｸUB" pitchFamily="50" charset="-128"/>
              </a:rPr>
              <a:t>運輸開始後の法的手続き事項</a:t>
            </a:r>
          </a:p>
        </p:txBody>
      </p:sp>
      <p:sp>
        <p:nvSpPr>
          <p:cNvPr id="14" name="Rectangle 4"/>
          <p:cNvSpPr>
            <a:spLocks noChangeArrowheads="1"/>
          </p:cNvSpPr>
          <p:nvPr/>
        </p:nvSpPr>
        <p:spPr bwMode="auto">
          <a:xfrm>
            <a:off x="200472" y="512595"/>
            <a:ext cx="6336704"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ja-JP" b="1" dirty="0">
                <a:latin typeface="メイリオ" pitchFamily="50" charset="-128"/>
                <a:ea typeface="メイリオ" pitchFamily="50" charset="-128"/>
                <a:cs typeface="メイリオ" pitchFamily="50" charset="-128"/>
              </a:rPr>
              <a:t>1.</a:t>
            </a:r>
            <a:r>
              <a:rPr lang="ja-JP" altLang="en-US" b="1" dirty="0">
                <a:latin typeface="メイリオ" pitchFamily="50" charset="-128"/>
                <a:ea typeface="メイリオ" pitchFamily="50" charset="-128"/>
                <a:cs typeface="メイリオ" pitchFamily="50" charset="-128"/>
              </a:rPr>
              <a:t>事業計画</a:t>
            </a:r>
            <a:endParaRPr lang="ja-JP" altLang="en-US" sz="2400" b="1" dirty="0">
              <a:latin typeface="メイリオ" pitchFamily="50" charset="-128"/>
              <a:ea typeface="メイリオ" pitchFamily="50" charset="-128"/>
              <a:cs typeface="メイリオ" pitchFamily="50" charset="-128"/>
            </a:endParaRPr>
          </a:p>
        </p:txBody>
      </p:sp>
      <p:sp>
        <p:nvSpPr>
          <p:cNvPr id="15" name="角丸四角形 14"/>
          <p:cNvSpPr/>
          <p:nvPr/>
        </p:nvSpPr>
        <p:spPr>
          <a:xfrm>
            <a:off x="488504" y="1151919"/>
            <a:ext cx="6536901" cy="69153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800" dirty="0">
                <a:solidFill>
                  <a:schemeClr val="tx1"/>
                </a:solidFill>
                <a:latin typeface="メイリオ" panose="020B0604030504040204" pitchFamily="50" charset="-128"/>
                <a:ea typeface="メイリオ" panose="020B0604030504040204" pitchFamily="50" charset="-128"/>
              </a:rPr>
              <a:t>事業計画の変更</a:t>
            </a:r>
            <a:r>
              <a:rPr kumimoji="1" lang="en-US" altLang="ja-JP" sz="1800" dirty="0">
                <a:solidFill>
                  <a:schemeClr val="tx1"/>
                </a:solidFill>
                <a:latin typeface="メイリオ" panose="020B0604030504040204" pitchFamily="50" charset="-128"/>
                <a:ea typeface="メイリオ" panose="020B0604030504040204" pitchFamily="50" charset="-128"/>
              </a:rPr>
              <a:t>【</a:t>
            </a:r>
            <a:r>
              <a:rPr kumimoji="1" lang="ja-JP" altLang="en-US" sz="1800" dirty="0">
                <a:solidFill>
                  <a:schemeClr val="tx1"/>
                </a:solidFill>
                <a:latin typeface="メイリオ" panose="020B0604030504040204" pitchFamily="50" charset="-128"/>
                <a:ea typeface="メイリオ" panose="020B0604030504040204" pitchFamily="50" charset="-128"/>
              </a:rPr>
              <a:t>道路運送法第</a:t>
            </a:r>
            <a:r>
              <a:rPr kumimoji="1" lang="en-US" altLang="ja-JP" sz="1800" dirty="0">
                <a:solidFill>
                  <a:schemeClr val="tx1"/>
                </a:solidFill>
                <a:latin typeface="メイリオ" panose="020B0604030504040204" pitchFamily="50" charset="-128"/>
                <a:ea typeface="メイリオ" panose="020B0604030504040204" pitchFamily="50" charset="-128"/>
              </a:rPr>
              <a:t>15</a:t>
            </a:r>
            <a:r>
              <a:rPr kumimoji="1" lang="ja-JP" altLang="en-US" sz="1800" dirty="0">
                <a:solidFill>
                  <a:schemeClr val="tx1"/>
                </a:solidFill>
                <a:latin typeface="メイリオ" panose="020B0604030504040204" pitchFamily="50" charset="-128"/>
                <a:ea typeface="メイリオ" panose="020B0604030504040204" pitchFamily="50" charset="-128"/>
              </a:rPr>
              <a:t>条</a:t>
            </a:r>
            <a:r>
              <a:rPr kumimoji="1" lang="en-US" altLang="ja-JP" sz="1800" dirty="0">
                <a:solidFill>
                  <a:schemeClr val="tx1"/>
                </a:solidFill>
                <a:latin typeface="メイリオ" panose="020B0604030504040204" pitchFamily="50" charset="-128"/>
                <a:ea typeface="メイリオ" panose="020B0604030504040204" pitchFamily="50" charset="-128"/>
              </a:rPr>
              <a:t>】</a:t>
            </a:r>
          </a:p>
          <a:p>
            <a:pPr algn="ctr"/>
            <a:r>
              <a:rPr lang="ja-JP" altLang="en-US" sz="1400" dirty="0">
                <a:solidFill>
                  <a:schemeClr val="tx1"/>
                </a:solidFill>
                <a:latin typeface="メイリオ" panose="020B0604030504040204" pitchFamily="50" charset="-128"/>
                <a:ea typeface="メイリオ" panose="020B0604030504040204" pitchFamily="50" charset="-128"/>
              </a:rPr>
              <a:t>（</a:t>
            </a:r>
            <a:r>
              <a:rPr lang="zh-TW" altLang="en-US" sz="1400" dirty="0">
                <a:solidFill>
                  <a:schemeClr val="tx1"/>
                </a:solidFill>
                <a:latin typeface="メイリオ" panose="020B0604030504040204" pitchFamily="50" charset="-128"/>
                <a:ea typeface="メイリオ" panose="020B0604030504040204" pitchFamily="50" charset="-128"/>
              </a:rPr>
              <a:t>　特定旅客自動車運送事業</a:t>
            </a:r>
            <a:r>
              <a:rPr lang="en-US" altLang="zh-TW" sz="1400" dirty="0">
                <a:solidFill>
                  <a:schemeClr val="tx1"/>
                </a:solidFill>
                <a:latin typeface="メイリオ" panose="020B0604030504040204" pitchFamily="50" charset="-128"/>
                <a:ea typeface="メイリオ" panose="020B0604030504040204" pitchFamily="50" charset="-128"/>
              </a:rPr>
              <a:t>【</a:t>
            </a:r>
            <a:r>
              <a:rPr lang="zh-TW" altLang="en-US" sz="1400" dirty="0">
                <a:solidFill>
                  <a:schemeClr val="tx1"/>
                </a:solidFill>
                <a:latin typeface="メイリオ" panose="020B0604030504040204" pitchFamily="50" charset="-128"/>
                <a:ea typeface="メイリオ" panose="020B0604030504040204" pitchFamily="50" charset="-128"/>
              </a:rPr>
              <a:t>道路運送法第４３条第５項</a:t>
            </a:r>
            <a:r>
              <a:rPr lang="en-US" altLang="zh-TW" sz="1400" dirty="0">
                <a:solidFill>
                  <a:schemeClr val="tx1"/>
                </a:solidFill>
                <a:latin typeface="メイリオ" panose="020B0604030504040204" pitchFamily="50" charset="-128"/>
                <a:ea typeface="メイリオ" panose="020B0604030504040204" pitchFamily="50" charset="-128"/>
              </a:rPr>
              <a:t>】</a:t>
            </a:r>
            <a:r>
              <a:rPr lang="zh-TW" altLang="en-US" sz="1400" dirty="0">
                <a:solidFill>
                  <a:schemeClr val="tx1"/>
                </a:solidFill>
                <a:latin typeface="メイリオ" panose="020B0604030504040204" pitchFamily="50" charset="-128"/>
                <a:ea typeface="メイリオ" panose="020B0604030504040204" pitchFamily="50" charset="-128"/>
              </a:rPr>
              <a:t>（準用規定）</a:t>
            </a:r>
            <a:r>
              <a:rPr kumimoji="1" lang="ja-JP" altLang="en-US" sz="1400" dirty="0">
                <a:solidFill>
                  <a:schemeClr val="tx1"/>
                </a:solidFill>
                <a:latin typeface="メイリオ" panose="020B0604030504040204" pitchFamily="50" charset="-128"/>
                <a:ea typeface="メイリオ" panose="020B0604030504040204" pitchFamily="50" charset="-128"/>
              </a:rPr>
              <a:t>）</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16" name="角丸四角形 15"/>
          <p:cNvSpPr/>
          <p:nvPr/>
        </p:nvSpPr>
        <p:spPr>
          <a:xfrm>
            <a:off x="596516" y="1944082"/>
            <a:ext cx="8712968" cy="183450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400" dirty="0">
                <a:solidFill>
                  <a:schemeClr val="tx1"/>
                </a:solidFill>
                <a:latin typeface="メイリオ" panose="020B0604030504040204" pitchFamily="50" charset="-128"/>
                <a:ea typeface="メイリオ" panose="020B0604030504040204" pitchFamily="50" charset="-128"/>
              </a:rPr>
              <a:t>　一般旅客自動車運送事業者は、事業計画の変更（第３項、第４項及び次条第１項に規定するものを除く。）をしようとするときは、国土交通大臣の認可を受けなければならない。</a:t>
            </a:r>
          </a:p>
          <a:p>
            <a:r>
              <a:rPr lang="ja-JP" altLang="en-US" sz="1400" dirty="0">
                <a:solidFill>
                  <a:schemeClr val="tx1"/>
                </a:solidFill>
                <a:latin typeface="メイリオ" panose="020B0604030504040204" pitchFamily="50" charset="-128"/>
                <a:ea typeface="メイリオ" panose="020B0604030504040204" pitchFamily="50" charset="-128"/>
              </a:rPr>
              <a:t>　一般旅客自動車運送事業者は、営業所ごとに配置する事業用自動車の数その他の国土交通省令で定める事項に関する事業計画の変更をしようとするときは、あらかじめ、その旨を国土交通大臣に届け出なければならない。</a:t>
            </a:r>
          </a:p>
          <a:p>
            <a:r>
              <a:rPr lang="ja-JP" altLang="en-US" sz="1400" dirty="0">
                <a:solidFill>
                  <a:schemeClr val="tx1"/>
                </a:solidFill>
                <a:latin typeface="メイリオ" panose="020B0604030504040204" pitchFamily="50" charset="-128"/>
                <a:ea typeface="メイリオ" panose="020B0604030504040204" pitchFamily="50" charset="-128"/>
              </a:rPr>
              <a:t>　一般旅客自動車運送事業者は、営業所の名称その他の国土交通省令で定める軽微な事項に関する事業計画の変更をしたときは、遅滞なく、その旨を国土交通大臣に届け出なければならない。</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19" name="Rectangle 4"/>
          <p:cNvSpPr>
            <a:spLocks noChangeArrowheads="1"/>
          </p:cNvSpPr>
          <p:nvPr/>
        </p:nvSpPr>
        <p:spPr bwMode="auto">
          <a:xfrm>
            <a:off x="1013324" y="3668049"/>
            <a:ext cx="8013898"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ja-JP" altLang="en-US" sz="1800" b="1" dirty="0">
                <a:solidFill>
                  <a:schemeClr val="tx2"/>
                </a:solidFill>
                <a:latin typeface="メイリオ" pitchFamily="50" charset="-128"/>
                <a:ea typeface="メイリオ" pitchFamily="50" charset="-128"/>
                <a:cs typeface="メイリオ" pitchFamily="50" charset="-128"/>
              </a:rPr>
              <a:t>○認可が必要なもの</a:t>
            </a:r>
            <a:endParaRPr lang="en-US" altLang="ja-JP" sz="1800" b="1" dirty="0">
              <a:solidFill>
                <a:schemeClr val="tx2"/>
              </a:solidFill>
              <a:latin typeface="メイリオ" pitchFamily="50" charset="-128"/>
              <a:ea typeface="メイリオ" pitchFamily="50" charset="-128"/>
              <a:cs typeface="メイリオ" pitchFamily="50" charset="-128"/>
            </a:endParaRPr>
          </a:p>
          <a:p>
            <a:r>
              <a:rPr lang="ja-JP" altLang="en-US" sz="1600" b="1" dirty="0">
                <a:solidFill>
                  <a:srgbClr val="4087C8"/>
                </a:solidFill>
                <a:latin typeface="メイリオ" pitchFamily="50" charset="-128"/>
                <a:ea typeface="メイリオ" pitchFamily="50" charset="-128"/>
                <a:cs typeface="メイリオ" pitchFamily="50" charset="-128"/>
              </a:rPr>
              <a:t>　・営業区域の拡大・縮小</a:t>
            </a:r>
            <a:endParaRPr lang="en-US" altLang="ja-JP" sz="1600" b="1" dirty="0">
              <a:solidFill>
                <a:srgbClr val="4087C8"/>
              </a:solidFill>
              <a:latin typeface="メイリオ" pitchFamily="50" charset="-128"/>
              <a:ea typeface="メイリオ" pitchFamily="50" charset="-128"/>
              <a:cs typeface="メイリオ" pitchFamily="50" charset="-128"/>
            </a:endParaRPr>
          </a:p>
          <a:p>
            <a:r>
              <a:rPr lang="ja-JP" altLang="en-US" sz="1600" b="1" dirty="0">
                <a:solidFill>
                  <a:srgbClr val="4087C8"/>
                </a:solidFill>
                <a:latin typeface="メイリオ" pitchFamily="50" charset="-128"/>
                <a:ea typeface="メイリオ" pitchFamily="50" charset="-128"/>
                <a:cs typeface="メイリオ" pitchFamily="50" charset="-128"/>
              </a:rPr>
              <a:t>　・自動車車庫の位置及び収容能力の変更</a:t>
            </a:r>
            <a:endParaRPr lang="en-US" altLang="ja-JP" sz="1600" b="1" dirty="0">
              <a:solidFill>
                <a:srgbClr val="4087C8"/>
              </a:solidFill>
              <a:latin typeface="メイリオ" pitchFamily="50" charset="-128"/>
              <a:ea typeface="メイリオ" pitchFamily="50" charset="-128"/>
              <a:cs typeface="メイリオ" pitchFamily="50" charset="-128"/>
            </a:endParaRPr>
          </a:p>
          <a:p>
            <a:r>
              <a:rPr lang="ja-JP" altLang="en-US" sz="1600" b="1" dirty="0">
                <a:solidFill>
                  <a:srgbClr val="4087C8"/>
                </a:solidFill>
                <a:latin typeface="メイリオ" pitchFamily="50" charset="-128"/>
                <a:ea typeface="メイリオ" pitchFamily="50" charset="-128"/>
                <a:cs typeface="メイリオ" pitchFamily="50" charset="-128"/>
              </a:rPr>
              <a:t>　・自動車車庫の収容能力の増加を伴う事業用自動車数の増加</a:t>
            </a:r>
          </a:p>
        </p:txBody>
      </p:sp>
      <p:sp>
        <p:nvSpPr>
          <p:cNvPr id="21" name="Rectangle 4"/>
          <p:cNvSpPr>
            <a:spLocks noChangeArrowheads="1"/>
          </p:cNvSpPr>
          <p:nvPr/>
        </p:nvSpPr>
        <p:spPr bwMode="auto">
          <a:xfrm>
            <a:off x="1013324" y="4811201"/>
            <a:ext cx="8013898"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ja-JP" altLang="en-US" sz="1800" b="1" dirty="0">
                <a:solidFill>
                  <a:schemeClr val="tx2"/>
                </a:solidFill>
                <a:latin typeface="メイリオ" pitchFamily="50" charset="-128"/>
                <a:ea typeface="メイリオ" pitchFamily="50" charset="-128"/>
                <a:cs typeface="メイリオ" pitchFamily="50" charset="-128"/>
              </a:rPr>
              <a:t>○事前届出が必要なもの</a:t>
            </a:r>
            <a:endParaRPr lang="en-US" altLang="ja-JP" sz="1800" b="1" dirty="0">
              <a:solidFill>
                <a:schemeClr val="tx2"/>
              </a:solidFill>
              <a:latin typeface="メイリオ" pitchFamily="50" charset="-128"/>
              <a:ea typeface="メイリオ" pitchFamily="50" charset="-128"/>
              <a:cs typeface="メイリオ" pitchFamily="50" charset="-128"/>
            </a:endParaRPr>
          </a:p>
          <a:p>
            <a:r>
              <a:rPr lang="ja-JP" altLang="en-US" sz="1600" b="1" dirty="0">
                <a:solidFill>
                  <a:srgbClr val="4087C8"/>
                </a:solidFill>
                <a:latin typeface="メイリオ" pitchFamily="50" charset="-128"/>
                <a:ea typeface="メイリオ" pitchFamily="50" charset="-128"/>
                <a:cs typeface="メイリオ" pitchFamily="50" charset="-128"/>
              </a:rPr>
              <a:t>　・営業所ごとに配置する事業用自動車の数の変更（増車、減車とも）（</a:t>
            </a:r>
            <a:r>
              <a:rPr lang="en-US" altLang="ja-JP" sz="1600" b="1" dirty="0">
                <a:solidFill>
                  <a:srgbClr val="4087C8"/>
                </a:solidFill>
                <a:latin typeface="メイリオ" pitchFamily="50" charset="-128"/>
                <a:ea typeface="メイリオ" pitchFamily="50" charset="-128"/>
                <a:cs typeface="メイリオ" pitchFamily="50" charset="-128"/>
              </a:rPr>
              <a:t>7</a:t>
            </a:r>
            <a:r>
              <a:rPr lang="ja-JP" altLang="en-US" sz="1600" b="1" dirty="0">
                <a:solidFill>
                  <a:srgbClr val="4087C8"/>
                </a:solidFill>
                <a:latin typeface="メイリオ" pitchFamily="50" charset="-128"/>
                <a:ea typeface="メイリオ" pitchFamily="50" charset="-128"/>
                <a:cs typeface="メイリオ" pitchFamily="50" charset="-128"/>
              </a:rPr>
              <a:t>日前の届出）</a:t>
            </a:r>
            <a:endParaRPr lang="en-US" altLang="ja-JP" sz="1600" b="1" dirty="0">
              <a:solidFill>
                <a:srgbClr val="4087C8"/>
              </a:solidFill>
              <a:latin typeface="メイリオ" pitchFamily="50" charset="-128"/>
              <a:ea typeface="メイリオ" pitchFamily="50" charset="-128"/>
              <a:cs typeface="メイリオ" pitchFamily="50" charset="-128"/>
            </a:endParaRPr>
          </a:p>
          <a:p>
            <a:r>
              <a:rPr lang="ja-JP" altLang="en-US" sz="1600" b="1" dirty="0">
                <a:solidFill>
                  <a:srgbClr val="4087C8"/>
                </a:solidFill>
                <a:latin typeface="メイリオ" pitchFamily="50" charset="-128"/>
                <a:ea typeface="メイリオ" pitchFamily="50" charset="-128"/>
                <a:cs typeface="メイリオ" pitchFamily="50" charset="-128"/>
              </a:rPr>
              <a:t>　　（自動車車庫の収容能力の増加を伴うものを除く）</a:t>
            </a:r>
            <a:endParaRPr lang="en-US" altLang="ja-JP" sz="1600" b="1" dirty="0">
              <a:solidFill>
                <a:srgbClr val="4087C8"/>
              </a:solidFill>
              <a:latin typeface="メイリオ" pitchFamily="50" charset="-128"/>
              <a:ea typeface="メイリオ" pitchFamily="50" charset="-128"/>
              <a:cs typeface="メイリオ" pitchFamily="50" charset="-128"/>
            </a:endParaRPr>
          </a:p>
          <a:p>
            <a:r>
              <a:rPr lang="ja-JP" altLang="en-US" sz="1600" b="1" dirty="0">
                <a:solidFill>
                  <a:srgbClr val="4087C8"/>
                </a:solidFill>
                <a:latin typeface="メイリオ" pitchFamily="50" charset="-128"/>
                <a:ea typeface="メイリオ" pitchFamily="50" charset="-128"/>
                <a:cs typeface="メイリオ" pitchFamily="50" charset="-128"/>
              </a:rPr>
              <a:t>　</a:t>
            </a:r>
          </a:p>
        </p:txBody>
      </p:sp>
      <p:sp>
        <p:nvSpPr>
          <p:cNvPr id="22" name="Rectangle 4"/>
          <p:cNvSpPr>
            <a:spLocks noChangeArrowheads="1"/>
          </p:cNvSpPr>
          <p:nvPr/>
        </p:nvSpPr>
        <p:spPr bwMode="auto">
          <a:xfrm>
            <a:off x="997882" y="5954352"/>
            <a:ext cx="8013898" cy="94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ja-JP" altLang="en-US" sz="1800" b="1" dirty="0">
                <a:solidFill>
                  <a:schemeClr val="tx2"/>
                </a:solidFill>
                <a:latin typeface="メイリオ" pitchFamily="50" charset="-128"/>
                <a:ea typeface="メイリオ" pitchFamily="50" charset="-128"/>
                <a:cs typeface="メイリオ" pitchFamily="50" charset="-128"/>
              </a:rPr>
              <a:t>○事後届出が必要なもの</a:t>
            </a:r>
            <a:endParaRPr lang="en-US" altLang="ja-JP" sz="1800" b="1" dirty="0">
              <a:solidFill>
                <a:schemeClr val="tx2"/>
              </a:solidFill>
              <a:latin typeface="メイリオ" pitchFamily="50" charset="-128"/>
              <a:ea typeface="メイリオ" pitchFamily="50" charset="-128"/>
              <a:cs typeface="メイリオ" pitchFamily="50" charset="-128"/>
            </a:endParaRPr>
          </a:p>
          <a:p>
            <a:r>
              <a:rPr lang="ja-JP" altLang="en-US" sz="1600" b="1" dirty="0">
                <a:solidFill>
                  <a:srgbClr val="4087C8"/>
                </a:solidFill>
                <a:latin typeface="メイリオ" pitchFamily="50" charset="-128"/>
                <a:ea typeface="メイリオ" pitchFamily="50" charset="-128"/>
                <a:cs typeface="メイリオ" pitchFamily="50" charset="-128"/>
              </a:rPr>
              <a:t>　・主たる事務所の名称及び位置の変更</a:t>
            </a:r>
            <a:endParaRPr lang="en-US" altLang="ja-JP" sz="1600" b="1" dirty="0">
              <a:solidFill>
                <a:srgbClr val="4087C8"/>
              </a:solidFill>
              <a:latin typeface="メイリオ" pitchFamily="50" charset="-128"/>
              <a:ea typeface="メイリオ" pitchFamily="50" charset="-128"/>
              <a:cs typeface="メイリオ" pitchFamily="50" charset="-128"/>
            </a:endParaRPr>
          </a:p>
          <a:p>
            <a:r>
              <a:rPr lang="ja-JP" altLang="en-US" sz="1600" b="1" dirty="0">
                <a:solidFill>
                  <a:srgbClr val="4087C8"/>
                </a:solidFill>
                <a:latin typeface="メイリオ" pitchFamily="50" charset="-128"/>
                <a:ea typeface="メイリオ" pitchFamily="50" charset="-128"/>
                <a:cs typeface="メイリオ" pitchFamily="50" charset="-128"/>
              </a:rPr>
              <a:t>　・営業所の名称及び位置の変更</a:t>
            </a:r>
            <a:endParaRPr lang="en-US" altLang="ja-JP" sz="1600" b="1" dirty="0">
              <a:solidFill>
                <a:srgbClr val="4087C8"/>
              </a:solidFill>
              <a:latin typeface="メイリオ" pitchFamily="50" charset="-128"/>
              <a:ea typeface="メイリオ" pitchFamily="50" charset="-128"/>
              <a:cs typeface="メイリオ" pitchFamily="50" charset="-128"/>
            </a:endParaRPr>
          </a:p>
          <a:p>
            <a:r>
              <a:rPr lang="ja-JP" altLang="en-US" sz="1600" b="1" dirty="0">
                <a:solidFill>
                  <a:srgbClr val="4087C8"/>
                </a:solidFill>
                <a:latin typeface="メイリオ" pitchFamily="50" charset="-128"/>
                <a:ea typeface="メイリオ" pitchFamily="50" charset="-128"/>
                <a:cs typeface="メイリオ" pitchFamily="50" charset="-128"/>
              </a:rPr>
              <a:t>　</a:t>
            </a:r>
          </a:p>
        </p:txBody>
      </p:sp>
      <p:pic>
        <p:nvPicPr>
          <p:cNvPr id="6" name="6821821122174831">
            <a:hlinkClick r:id="" action="ppaction://media"/>
            <a:extLst>
              <a:ext uri="{FF2B5EF4-FFF2-40B4-BE49-F238E27FC236}">
                <a16:creationId xmlns:a16="http://schemas.microsoft.com/office/drawing/2014/main" id="{BF399F29-7352-41E0-5D3B-83FB2D86CF5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55275" y="5081588"/>
            <a:ext cx="406400" cy="406400"/>
          </a:xfrm>
          <a:prstGeom prst="rect">
            <a:avLst/>
          </a:prstGeom>
        </p:spPr>
      </p:pic>
    </p:spTree>
    <p:extLst>
      <p:ext uri="{BB962C8B-B14F-4D97-AF65-F5344CB8AC3E}">
        <p14:creationId xmlns:p14="http://schemas.microsoft.com/office/powerpoint/2010/main" val="385865767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10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670725" y="5891493"/>
            <a:ext cx="8712968" cy="6754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200" dirty="0">
                <a:solidFill>
                  <a:schemeClr val="tx1"/>
                </a:solidFill>
                <a:latin typeface="メイリオ" panose="020B0604030504040204" pitchFamily="50" charset="-128"/>
                <a:ea typeface="メイリオ" panose="020B0604030504040204" pitchFamily="50" charset="-128"/>
              </a:rPr>
              <a:t>　大型自動車使用者等は、整備管理者を選任したときは、その日から１５日以内に、地方運輸局長にその旨を届け出なければならない。これを変更したときも同様である</a:t>
            </a: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a:xfrm>
            <a:off x="7499548" y="6363521"/>
            <a:ext cx="2311400" cy="476250"/>
          </a:xfrm>
        </p:spPr>
        <p:txBody>
          <a:bodyPr/>
          <a:lstStyle/>
          <a:p>
            <a:fld id="{C575C94E-C10E-43F2-A282-290922167DD9}" type="slidenum">
              <a:rPr lang="ja-JP" altLang="en-US" smtClean="0"/>
              <a:pPr/>
              <a:t>4</a:t>
            </a:fld>
            <a:endParaRPr lang="ja-JP" altLang="en-US"/>
          </a:p>
        </p:txBody>
      </p:sp>
      <p:sp>
        <p:nvSpPr>
          <p:cNvPr id="5" name="タイトル 4"/>
          <p:cNvSpPr txBox="1">
            <a:spLocks/>
          </p:cNvSpPr>
          <p:nvPr/>
        </p:nvSpPr>
        <p:spPr bwMode="auto">
          <a:xfrm>
            <a:off x="20860" y="0"/>
            <a:ext cx="71643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buFontTx/>
              <a:buNone/>
            </a:pPr>
            <a:r>
              <a:rPr lang="ja-JP" altLang="en-US" sz="2500" dirty="0">
                <a:solidFill>
                  <a:srgbClr val="4087C8"/>
                </a:solidFill>
                <a:latin typeface="HGP創英角ｺﾞｼｯｸUB" pitchFamily="50" charset="-128"/>
                <a:ea typeface="HGP創英角ｺﾞｼｯｸUB" pitchFamily="50" charset="-128"/>
              </a:rPr>
              <a:t>運輸開始後の法的手続き事項</a:t>
            </a:r>
          </a:p>
        </p:txBody>
      </p:sp>
      <p:sp>
        <p:nvSpPr>
          <p:cNvPr id="14" name="Rectangle 4"/>
          <p:cNvSpPr>
            <a:spLocks noChangeArrowheads="1"/>
          </p:cNvSpPr>
          <p:nvPr/>
        </p:nvSpPr>
        <p:spPr bwMode="auto">
          <a:xfrm>
            <a:off x="128464" y="490456"/>
            <a:ext cx="6336704" cy="60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ja-JP" sz="2000" b="1" dirty="0">
                <a:latin typeface="メイリオ" pitchFamily="50" charset="-128"/>
                <a:ea typeface="メイリオ" pitchFamily="50" charset="-128"/>
                <a:cs typeface="メイリオ" pitchFamily="50" charset="-128"/>
              </a:rPr>
              <a:t>2.</a:t>
            </a:r>
            <a:r>
              <a:rPr lang="ja-JP" altLang="en-US" sz="2000" b="1" dirty="0">
                <a:latin typeface="メイリオ" pitchFamily="50" charset="-128"/>
                <a:ea typeface="メイリオ" pitchFamily="50" charset="-128"/>
                <a:cs typeface="メイリオ" pitchFamily="50" charset="-128"/>
              </a:rPr>
              <a:t>運賃及び料金</a:t>
            </a:r>
          </a:p>
        </p:txBody>
      </p:sp>
      <p:sp>
        <p:nvSpPr>
          <p:cNvPr id="15" name="角丸四角形 14"/>
          <p:cNvSpPr/>
          <p:nvPr/>
        </p:nvSpPr>
        <p:spPr>
          <a:xfrm>
            <a:off x="434702" y="968260"/>
            <a:ext cx="6336704" cy="39791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rPr>
              <a:t>運賃及び料金の設定・変更</a:t>
            </a:r>
            <a:r>
              <a:rPr kumimoji="1" lang="en-US" altLang="ja-JP" sz="1600" dirty="0">
                <a:solidFill>
                  <a:schemeClr val="tx1"/>
                </a:solidFill>
                <a:latin typeface="メイリオ" panose="020B0604030504040204" pitchFamily="50" charset="-128"/>
                <a:ea typeface="メイリオ" panose="020B0604030504040204" pitchFamily="50" charset="-128"/>
              </a:rPr>
              <a:t>【</a:t>
            </a:r>
            <a:r>
              <a:rPr kumimoji="1" lang="ja-JP" altLang="en-US" sz="1600" dirty="0">
                <a:solidFill>
                  <a:schemeClr val="tx1"/>
                </a:solidFill>
                <a:latin typeface="メイリオ" panose="020B0604030504040204" pitchFamily="50" charset="-128"/>
                <a:ea typeface="メイリオ" panose="020B0604030504040204" pitchFamily="50" charset="-128"/>
              </a:rPr>
              <a:t>道路運送法第</a:t>
            </a:r>
            <a:r>
              <a:rPr lang="en-US" altLang="ja-JP" sz="1600" dirty="0">
                <a:solidFill>
                  <a:schemeClr val="tx1"/>
                </a:solidFill>
                <a:latin typeface="メイリオ" panose="020B0604030504040204" pitchFamily="50" charset="-128"/>
                <a:ea typeface="メイリオ" panose="020B0604030504040204" pitchFamily="50" charset="-128"/>
              </a:rPr>
              <a:t>43</a:t>
            </a:r>
            <a:r>
              <a:rPr kumimoji="1" lang="ja-JP" altLang="en-US" sz="1600" dirty="0">
                <a:solidFill>
                  <a:schemeClr val="tx1"/>
                </a:solidFill>
                <a:latin typeface="メイリオ" panose="020B0604030504040204" pitchFamily="50" charset="-128"/>
                <a:ea typeface="メイリオ" panose="020B0604030504040204" pitchFamily="50" charset="-128"/>
              </a:rPr>
              <a:t>条第</a:t>
            </a:r>
            <a:r>
              <a:rPr kumimoji="1" lang="en-US" altLang="ja-JP" sz="1600" dirty="0">
                <a:solidFill>
                  <a:schemeClr val="tx1"/>
                </a:solidFill>
                <a:latin typeface="メイリオ" panose="020B0604030504040204" pitchFamily="50" charset="-128"/>
                <a:ea typeface="メイリオ" panose="020B0604030504040204" pitchFamily="50" charset="-128"/>
              </a:rPr>
              <a:t>6</a:t>
            </a:r>
            <a:r>
              <a:rPr kumimoji="1" lang="ja-JP" altLang="en-US" sz="1600" dirty="0">
                <a:solidFill>
                  <a:schemeClr val="tx1"/>
                </a:solidFill>
                <a:latin typeface="メイリオ" panose="020B0604030504040204" pitchFamily="50" charset="-128"/>
                <a:ea typeface="メイリオ" panose="020B0604030504040204" pitchFamily="50" charset="-128"/>
              </a:rPr>
              <a:t>項</a:t>
            </a:r>
            <a:r>
              <a:rPr kumimoji="1" lang="en-US" altLang="ja-JP" sz="1600" dirty="0">
                <a:solidFill>
                  <a:schemeClr val="tx1"/>
                </a:solidFill>
                <a:latin typeface="メイリオ" panose="020B0604030504040204" pitchFamily="50" charset="-128"/>
                <a:ea typeface="メイリオ" panose="020B0604030504040204" pitchFamily="50" charset="-128"/>
              </a:rPr>
              <a:t>】</a:t>
            </a:r>
          </a:p>
        </p:txBody>
      </p:sp>
      <p:sp>
        <p:nvSpPr>
          <p:cNvPr id="16" name="角丸四角形 15"/>
          <p:cNvSpPr/>
          <p:nvPr/>
        </p:nvSpPr>
        <p:spPr>
          <a:xfrm>
            <a:off x="670725" y="1422871"/>
            <a:ext cx="8712968" cy="4834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200" dirty="0">
                <a:solidFill>
                  <a:schemeClr val="tx1"/>
                </a:solidFill>
                <a:latin typeface="メイリオ" panose="020B0604030504040204" pitchFamily="50" charset="-128"/>
                <a:ea typeface="メイリオ" panose="020B0604030504040204" pitchFamily="50" charset="-128"/>
              </a:rPr>
              <a:t>　特定旅客自動車運送事業を経営する者は、旅客の運賃及び料金を定め、あらかじめ、国土交通大臣に届け出なければならない。これを変更しようとするときも同様とする。 </a:t>
            </a: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17" name="Rectangle 4"/>
          <p:cNvSpPr>
            <a:spLocks noChangeArrowheads="1"/>
          </p:cNvSpPr>
          <p:nvPr/>
        </p:nvSpPr>
        <p:spPr bwMode="auto">
          <a:xfrm>
            <a:off x="128464" y="1995143"/>
            <a:ext cx="6336704" cy="60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ja-JP" sz="2000" b="1" dirty="0">
                <a:latin typeface="メイリオ" pitchFamily="50" charset="-128"/>
                <a:ea typeface="メイリオ" pitchFamily="50" charset="-128"/>
                <a:cs typeface="メイリオ" pitchFamily="50" charset="-128"/>
              </a:rPr>
              <a:t>3.</a:t>
            </a:r>
            <a:r>
              <a:rPr lang="ja-JP" altLang="en-US" sz="2000" b="1" dirty="0">
                <a:latin typeface="メイリオ" pitchFamily="50" charset="-128"/>
                <a:ea typeface="メイリオ" pitchFamily="50" charset="-128"/>
                <a:cs typeface="メイリオ" pitchFamily="50" charset="-128"/>
              </a:rPr>
              <a:t>運行管理者</a:t>
            </a:r>
          </a:p>
        </p:txBody>
      </p:sp>
      <p:sp>
        <p:nvSpPr>
          <p:cNvPr id="18" name="角丸四角形 17"/>
          <p:cNvSpPr/>
          <p:nvPr/>
        </p:nvSpPr>
        <p:spPr>
          <a:xfrm>
            <a:off x="434702" y="2536108"/>
            <a:ext cx="6336704" cy="55151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rPr>
              <a:t>運行管理者の選任</a:t>
            </a:r>
            <a:r>
              <a:rPr kumimoji="1" lang="en-US" altLang="ja-JP" sz="1600" dirty="0">
                <a:solidFill>
                  <a:schemeClr val="tx1"/>
                </a:solidFill>
                <a:latin typeface="メイリオ" panose="020B0604030504040204" pitchFamily="50" charset="-128"/>
                <a:ea typeface="メイリオ" panose="020B0604030504040204" pitchFamily="50" charset="-128"/>
              </a:rPr>
              <a:t>【</a:t>
            </a:r>
            <a:r>
              <a:rPr kumimoji="1" lang="ja-JP" altLang="en-US" sz="1600" dirty="0">
                <a:solidFill>
                  <a:schemeClr val="tx1"/>
                </a:solidFill>
                <a:latin typeface="メイリオ" panose="020B0604030504040204" pitchFamily="50" charset="-128"/>
                <a:ea typeface="メイリオ" panose="020B0604030504040204" pitchFamily="50" charset="-128"/>
              </a:rPr>
              <a:t>道路運送法第</a:t>
            </a:r>
            <a:r>
              <a:rPr kumimoji="1" lang="en-US" altLang="ja-JP" sz="1600" dirty="0">
                <a:solidFill>
                  <a:schemeClr val="tx1"/>
                </a:solidFill>
                <a:latin typeface="メイリオ" panose="020B0604030504040204" pitchFamily="50" charset="-128"/>
                <a:ea typeface="メイリオ" panose="020B0604030504040204" pitchFamily="50" charset="-128"/>
              </a:rPr>
              <a:t>23</a:t>
            </a:r>
            <a:r>
              <a:rPr kumimoji="1" lang="ja-JP" altLang="en-US" sz="1600" dirty="0">
                <a:solidFill>
                  <a:schemeClr val="tx1"/>
                </a:solidFill>
                <a:latin typeface="メイリオ" panose="020B0604030504040204" pitchFamily="50" charset="-128"/>
                <a:ea typeface="メイリオ" panose="020B0604030504040204" pitchFamily="50" charset="-128"/>
              </a:rPr>
              <a:t>条</a:t>
            </a:r>
            <a:r>
              <a:rPr kumimoji="1" lang="en-US" altLang="ja-JP" sz="1600" dirty="0">
                <a:solidFill>
                  <a:schemeClr val="tx1"/>
                </a:solidFill>
                <a:latin typeface="メイリオ" panose="020B0604030504040204" pitchFamily="50" charset="-128"/>
                <a:ea typeface="メイリオ" panose="020B0604030504040204" pitchFamily="50" charset="-128"/>
              </a:rPr>
              <a:t>】</a:t>
            </a:r>
          </a:p>
          <a:p>
            <a:pPr algn="ctr"/>
            <a:r>
              <a:rPr lang="ja-JP" altLang="en-US" sz="1400" dirty="0">
                <a:solidFill>
                  <a:schemeClr val="tx1"/>
                </a:solidFill>
                <a:latin typeface="メイリオ" panose="020B0604030504040204" pitchFamily="50" charset="-128"/>
                <a:ea typeface="メイリオ" panose="020B0604030504040204" pitchFamily="50" charset="-128"/>
              </a:rPr>
              <a:t>（</a:t>
            </a:r>
            <a:r>
              <a:rPr lang="zh-TW" altLang="en-US" sz="1400" dirty="0">
                <a:solidFill>
                  <a:schemeClr val="tx1"/>
                </a:solidFill>
                <a:latin typeface="メイリオ" panose="020B0604030504040204" pitchFamily="50" charset="-128"/>
                <a:ea typeface="メイリオ" panose="020B0604030504040204" pitchFamily="50" charset="-128"/>
              </a:rPr>
              <a:t>　特定旅客自動車運送事業</a:t>
            </a:r>
            <a:r>
              <a:rPr lang="en-US" altLang="zh-TW" sz="1400" dirty="0">
                <a:solidFill>
                  <a:schemeClr val="tx1"/>
                </a:solidFill>
                <a:latin typeface="メイリオ" panose="020B0604030504040204" pitchFamily="50" charset="-128"/>
                <a:ea typeface="メイリオ" panose="020B0604030504040204" pitchFamily="50" charset="-128"/>
              </a:rPr>
              <a:t>【</a:t>
            </a:r>
            <a:r>
              <a:rPr lang="zh-TW" altLang="en-US" sz="1400" dirty="0">
                <a:solidFill>
                  <a:schemeClr val="tx1"/>
                </a:solidFill>
                <a:latin typeface="メイリオ" panose="020B0604030504040204" pitchFamily="50" charset="-128"/>
                <a:ea typeface="メイリオ" panose="020B0604030504040204" pitchFamily="50" charset="-128"/>
              </a:rPr>
              <a:t>道路運送法第４３条第５項</a:t>
            </a:r>
            <a:r>
              <a:rPr lang="en-US" altLang="zh-TW" sz="1400" dirty="0">
                <a:solidFill>
                  <a:schemeClr val="tx1"/>
                </a:solidFill>
                <a:latin typeface="メイリオ" panose="020B0604030504040204" pitchFamily="50" charset="-128"/>
                <a:ea typeface="メイリオ" panose="020B0604030504040204" pitchFamily="50" charset="-128"/>
              </a:rPr>
              <a:t>】</a:t>
            </a:r>
            <a:r>
              <a:rPr lang="zh-TW" altLang="en-US" sz="1400" dirty="0">
                <a:solidFill>
                  <a:schemeClr val="tx1"/>
                </a:solidFill>
                <a:latin typeface="メイリオ" panose="020B0604030504040204" pitchFamily="50" charset="-128"/>
                <a:ea typeface="メイリオ" panose="020B0604030504040204" pitchFamily="50" charset="-128"/>
              </a:rPr>
              <a:t>（準用規定）</a:t>
            </a:r>
            <a:r>
              <a:rPr lang="ja-JP" altLang="en-US" sz="1400" dirty="0">
                <a:solidFill>
                  <a:schemeClr val="tx1"/>
                </a:solidFill>
                <a:latin typeface="メイリオ" panose="020B0604030504040204" pitchFamily="50" charset="-128"/>
                <a:ea typeface="メイリオ" panose="020B0604030504040204" pitchFamily="50" charset="-128"/>
              </a:rPr>
              <a:t>）</a:t>
            </a:r>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19" name="角丸四角形 18"/>
          <p:cNvSpPr/>
          <p:nvPr/>
        </p:nvSpPr>
        <p:spPr>
          <a:xfrm>
            <a:off x="673725" y="3265303"/>
            <a:ext cx="8712968" cy="128612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200" dirty="0">
                <a:solidFill>
                  <a:schemeClr val="tx1"/>
                </a:solidFill>
                <a:latin typeface="メイリオ" panose="020B0604030504040204" pitchFamily="50" charset="-128"/>
                <a:ea typeface="メイリオ" panose="020B0604030504040204" pitchFamily="50" charset="-128"/>
              </a:rPr>
              <a:t>　一般旅客自動車運送事業者は、事業用自動車の運行の安全の確保に関する業務を行わせるため、 国土交通省令で定める営業所ごとに、運行管理者資格者証の交付を受けている者のうちから、運行管理者を選任しなければならない。 （乗用では、車両数５両未満の事業者を除く。）</a:t>
            </a:r>
          </a:p>
          <a:p>
            <a:r>
              <a:rPr lang="ja-JP" altLang="en-US" sz="1200" dirty="0">
                <a:solidFill>
                  <a:schemeClr val="tx1"/>
                </a:solidFill>
                <a:latin typeface="メイリオ" panose="020B0604030504040204" pitchFamily="50" charset="-128"/>
                <a:ea typeface="メイリオ" panose="020B0604030504040204" pitchFamily="50" charset="-128"/>
              </a:rPr>
              <a:t>　前項の運行管理者の業務の範囲及び運行管理者の選任に関し必要な事項は、国土交通省令で定める。 </a:t>
            </a:r>
          </a:p>
          <a:p>
            <a:r>
              <a:rPr lang="ja-JP" altLang="en-US" sz="1200" dirty="0">
                <a:solidFill>
                  <a:schemeClr val="tx1"/>
                </a:solidFill>
                <a:latin typeface="メイリオ" panose="020B0604030504040204" pitchFamily="50" charset="-128"/>
                <a:ea typeface="メイリオ" panose="020B0604030504040204" pitchFamily="50" charset="-128"/>
              </a:rPr>
              <a:t>　一般旅客自動車運送事業者は、第一項の規定により運行管理者を選任したときは、遅滞なく、その旨を国土交通大臣に届け出なければならない。これを解任したときも同様とする。 </a:t>
            </a: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20" name="Rectangle 4"/>
          <p:cNvSpPr>
            <a:spLocks noChangeArrowheads="1"/>
          </p:cNvSpPr>
          <p:nvPr/>
        </p:nvSpPr>
        <p:spPr bwMode="auto">
          <a:xfrm>
            <a:off x="283292" y="4714517"/>
            <a:ext cx="6336704" cy="72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ja-JP" sz="2000" b="1" dirty="0">
                <a:latin typeface="メイリオ" pitchFamily="50" charset="-128"/>
                <a:ea typeface="メイリオ" pitchFamily="50" charset="-128"/>
                <a:cs typeface="メイリオ" pitchFamily="50" charset="-128"/>
              </a:rPr>
              <a:t>4.</a:t>
            </a:r>
            <a:r>
              <a:rPr lang="ja-JP" altLang="en-US" sz="2000" b="1" dirty="0">
                <a:latin typeface="メイリオ" pitchFamily="50" charset="-128"/>
                <a:ea typeface="メイリオ" pitchFamily="50" charset="-128"/>
                <a:cs typeface="メイリオ" pitchFamily="50" charset="-128"/>
              </a:rPr>
              <a:t>整備管理者</a:t>
            </a:r>
          </a:p>
        </p:txBody>
      </p:sp>
      <p:sp>
        <p:nvSpPr>
          <p:cNvPr id="21" name="角丸四角形 20"/>
          <p:cNvSpPr/>
          <p:nvPr/>
        </p:nvSpPr>
        <p:spPr>
          <a:xfrm>
            <a:off x="434702" y="5343987"/>
            <a:ext cx="5166370" cy="47499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rPr>
              <a:t>整備管理者の選任</a:t>
            </a:r>
            <a:r>
              <a:rPr kumimoji="1" lang="en-US" altLang="ja-JP" sz="1600" dirty="0">
                <a:solidFill>
                  <a:schemeClr val="tx1"/>
                </a:solidFill>
                <a:latin typeface="メイリオ" panose="020B0604030504040204" pitchFamily="50" charset="-128"/>
                <a:ea typeface="メイリオ" panose="020B0604030504040204" pitchFamily="50" charset="-128"/>
              </a:rPr>
              <a:t>【</a:t>
            </a:r>
            <a:r>
              <a:rPr kumimoji="1" lang="ja-JP" altLang="en-US" sz="1600" dirty="0">
                <a:solidFill>
                  <a:schemeClr val="tx1"/>
                </a:solidFill>
                <a:latin typeface="メイリオ" panose="020B0604030504040204" pitchFamily="50" charset="-128"/>
                <a:ea typeface="メイリオ" panose="020B0604030504040204" pitchFamily="50" charset="-128"/>
              </a:rPr>
              <a:t>道路運送車両法第</a:t>
            </a:r>
            <a:r>
              <a:rPr kumimoji="1" lang="en-US" altLang="ja-JP" sz="1600" dirty="0">
                <a:solidFill>
                  <a:schemeClr val="tx1"/>
                </a:solidFill>
                <a:latin typeface="メイリオ" panose="020B0604030504040204" pitchFamily="50" charset="-128"/>
                <a:ea typeface="メイリオ" panose="020B0604030504040204" pitchFamily="50" charset="-128"/>
              </a:rPr>
              <a:t>50</a:t>
            </a:r>
            <a:r>
              <a:rPr kumimoji="1" lang="ja-JP" altLang="en-US" sz="1600" dirty="0">
                <a:solidFill>
                  <a:schemeClr val="tx1"/>
                </a:solidFill>
                <a:latin typeface="メイリオ" panose="020B0604030504040204" pitchFamily="50" charset="-128"/>
                <a:ea typeface="メイリオ" panose="020B0604030504040204" pitchFamily="50" charset="-128"/>
              </a:rPr>
              <a:t>条、</a:t>
            </a:r>
            <a:r>
              <a:rPr kumimoji="1" lang="en-US" altLang="ja-JP" sz="1600" dirty="0">
                <a:solidFill>
                  <a:schemeClr val="tx1"/>
                </a:solidFill>
                <a:latin typeface="メイリオ" panose="020B0604030504040204" pitchFamily="50" charset="-128"/>
                <a:ea typeface="メイリオ" panose="020B0604030504040204" pitchFamily="50" charset="-128"/>
              </a:rPr>
              <a:t>52</a:t>
            </a:r>
            <a:r>
              <a:rPr kumimoji="1" lang="ja-JP" altLang="en-US" sz="1600" dirty="0">
                <a:solidFill>
                  <a:schemeClr val="tx1"/>
                </a:solidFill>
                <a:latin typeface="メイリオ" panose="020B0604030504040204" pitchFamily="50" charset="-128"/>
                <a:ea typeface="メイリオ" panose="020B0604030504040204" pitchFamily="50" charset="-128"/>
              </a:rPr>
              <a:t>条</a:t>
            </a:r>
            <a:r>
              <a:rPr kumimoji="1" lang="en-US" altLang="ja-JP" sz="1600" dirty="0">
                <a:solidFill>
                  <a:schemeClr val="tx1"/>
                </a:solidFill>
                <a:latin typeface="メイリオ" panose="020B0604030504040204" pitchFamily="50" charset="-128"/>
                <a:ea typeface="メイリオ" panose="020B0604030504040204" pitchFamily="50" charset="-128"/>
              </a:rPr>
              <a:t>】</a:t>
            </a:r>
          </a:p>
        </p:txBody>
      </p:sp>
      <p:pic>
        <p:nvPicPr>
          <p:cNvPr id="3" name="6821821120051299">
            <a:hlinkClick r:id="" action="ppaction://media"/>
            <a:extLst>
              <a:ext uri="{FF2B5EF4-FFF2-40B4-BE49-F238E27FC236}">
                <a16:creationId xmlns:a16="http://schemas.microsoft.com/office/drawing/2014/main" id="{7A4B3C7E-D1CE-25AF-3F0D-45173FCDA46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02875" y="3394075"/>
            <a:ext cx="406400" cy="406400"/>
          </a:xfrm>
          <a:prstGeom prst="rect">
            <a:avLst/>
          </a:prstGeom>
        </p:spPr>
      </p:pic>
    </p:spTree>
    <p:extLst>
      <p:ext uri="{BB962C8B-B14F-4D97-AF65-F5344CB8AC3E}">
        <p14:creationId xmlns:p14="http://schemas.microsoft.com/office/powerpoint/2010/main" val="62034449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57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C575C94E-C10E-43F2-A282-290922167DD9}" type="slidenum">
              <a:rPr lang="ja-JP" altLang="en-US" smtClean="0"/>
              <a:pPr/>
              <a:t>5</a:t>
            </a:fld>
            <a:endParaRPr lang="ja-JP" altLang="en-US"/>
          </a:p>
        </p:txBody>
      </p:sp>
      <p:sp>
        <p:nvSpPr>
          <p:cNvPr id="5" name="タイトル 4"/>
          <p:cNvSpPr txBox="1">
            <a:spLocks/>
          </p:cNvSpPr>
          <p:nvPr/>
        </p:nvSpPr>
        <p:spPr bwMode="auto">
          <a:xfrm>
            <a:off x="20860" y="0"/>
            <a:ext cx="71643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buFontTx/>
              <a:buNone/>
            </a:pPr>
            <a:r>
              <a:rPr lang="ja-JP" altLang="en-US" sz="2500" dirty="0">
                <a:solidFill>
                  <a:srgbClr val="4087C8"/>
                </a:solidFill>
                <a:latin typeface="HGP創英角ｺﾞｼｯｸUB" pitchFamily="50" charset="-128"/>
                <a:ea typeface="HGP創英角ｺﾞｼｯｸUB" pitchFamily="50" charset="-128"/>
              </a:rPr>
              <a:t>運輸開始後の法的手続き事項</a:t>
            </a:r>
          </a:p>
        </p:txBody>
      </p:sp>
      <p:sp>
        <p:nvSpPr>
          <p:cNvPr id="14" name="Rectangle 4"/>
          <p:cNvSpPr>
            <a:spLocks noChangeArrowheads="1"/>
          </p:cNvSpPr>
          <p:nvPr/>
        </p:nvSpPr>
        <p:spPr bwMode="auto">
          <a:xfrm>
            <a:off x="210671" y="701544"/>
            <a:ext cx="6336704"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ja-JP" b="1" dirty="0">
                <a:latin typeface="メイリオ" pitchFamily="50" charset="-128"/>
                <a:ea typeface="メイリオ" pitchFamily="50" charset="-128"/>
                <a:cs typeface="メイリオ" pitchFamily="50" charset="-128"/>
              </a:rPr>
              <a:t>5.</a:t>
            </a:r>
            <a:r>
              <a:rPr lang="ja-JP" altLang="en-US" b="1" dirty="0">
                <a:latin typeface="メイリオ" pitchFamily="50" charset="-128"/>
                <a:ea typeface="メイリオ" pitchFamily="50" charset="-128"/>
                <a:cs typeface="メイリオ" pitchFamily="50" charset="-128"/>
              </a:rPr>
              <a:t>自動車に関する表示等</a:t>
            </a:r>
            <a:endParaRPr lang="ja-JP" altLang="en-US" sz="2400" b="1" dirty="0">
              <a:latin typeface="メイリオ" pitchFamily="50" charset="-128"/>
              <a:ea typeface="メイリオ" pitchFamily="50" charset="-128"/>
              <a:cs typeface="メイリオ" pitchFamily="50" charset="-128"/>
            </a:endParaRPr>
          </a:p>
        </p:txBody>
      </p:sp>
      <p:sp>
        <p:nvSpPr>
          <p:cNvPr id="15" name="角丸四角形 14"/>
          <p:cNvSpPr/>
          <p:nvPr/>
        </p:nvSpPr>
        <p:spPr>
          <a:xfrm>
            <a:off x="632520" y="1343284"/>
            <a:ext cx="4680520" cy="52242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800" dirty="0">
                <a:solidFill>
                  <a:schemeClr val="tx1"/>
                </a:solidFill>
                <a:latin typeface="メイリオ" panose="020B0604030504040204" pitchFamily="50" charset="-128"/>
                <a:ea typeface="メイリオ" panose="020B0604030504040204" pitchFamily="50" charset="-128"/>
              </a:rPr>
              <a:t>自動車に関する表示</a:t>
            </a:r>
            <a:r>
              <a:rPr kumimoji="1" lang="en-US" altLang="ja-JP" sz="1800" dirty="0">
                <a:solidFill>
                  <a:schemeClr val="tx1"/>
                </a:solidFill>
                <a:latin typeface="メイリオ" panose="020B0604030504040204" pitchFamily="50" charset="-128"/>
                <a:ea typeface="メイリオ" panose="020B0604030504040204" pitchFamily="50" charset="-128"/>
              </a:rPr>
              <a:t>【</a:t>
            </a:r>
            <a:r>
              <a:rPr kumimoji="1" lang="ja-JP" altLang="en-US" sz="1800" dirty="0">
                <a:solidFill>
                  <a:schemeClr val="tx1"/>
                </a:solidFill>
                <a:latin typeface="メイリオ" panose="020B0604030504040204" pitchFamily="50" charset="-128"/>
                <a:ea typeface="メイリオ" panose="020B0604030504040204" pitchFamily="50" charset="-128"/>
              </a:rPr>
              <a:t>道路運送法第</a:t>
            </a:r>
            <a:r>
              <a:rPr kumimoji="1" lang="en-US" altLang="ja-JP" sz="1800" dirty="0">
                <a:solidFill>
                  <a:schemeClr val="tx1"/>
                </a:solidFill>
                <a:latin typeface="メイリオ" panose="020B0604030504040204" pitchFamily="50" charset="-128"/>
                <a:ea typeface="メイリオ" panose="020B0604030504040204" pitchFamily="50" charset="-128"/>
              </a:rPr>
              <a:t>95</a:t>
            </a:r>
            <a:r>
              <a:rPr kumimoji="1" lang="ja-JP" altLang="en-US" sz="1800" dirty="0">
                <a:solidFill>
                  <a:schemeClr val="tx1"/>
                </a:solidFill>
                <a:latin typeface="メイリオ" panose="020B0604030504040204" pitchFamily="50" charset="-128"/>
                <a:ea typeface="メイリオ" panose="020B0604030504040204" pitchFamily="50" charset="-128"/>
              </a:rPr>
              <a:t>条</a:t>
            </a:r>
            <a:r>
              <a:rPr kumimoji="1" lang="en-US" altLang="ja-JP" sz="1800" dirty="0">
                <a:solidFill>
                  <a:schemeClr val="tx1"/>
                </a:solidFill>
                <a:latin typeface="メイリオ" panose="020B0604030504040204" pitchFamily="50" charset="-128"/>
                <a:ea typeface="メイリオ" panose="020B0604030504040204" pitchFamily="50" charset="-128"/>
              </a:rPr>
              <a:t>】</a:t>
            </a:r>
          </a:p>
        </p:txBody>
      </p:sp>
      <p:sp>
        <p:nvSpPr>
          <p:cNvPr id="16" name="角丸四角形 15"/>
          <p:cNvSpPr/>
          <p:nvPr/>
        </p:nvSpPr>
        <p:spPr>
          <a:xfrm>
            <a:off x="920552" y="1959077"/>
            <a:ext cx="8712968" cy="93993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400" dirty="0">
                <a:solidFill>
                  <a:schemeClr val="tx1"/>
                </a:solidFill>
                <a:latin typeface="メイリオ" panose="020B0604030504040204" pitchFamily="50" charset="-128"/>
                <a:ea typeface="メイリオ" panose="020B0604030504040204" pitchFamily="50" charset="-128"/>
              </a:rPr>
              <a:t>　自動車（軽自動車たる自家用自動車、乗車定員十人以下の乗用の自家用自動車、特殊自動車たる自家用自動車その他国土交通省令で定めるものを除く。）を使用する者は、その自動車の外側に、使用者の氏名、名称又は記号その他の国土交通省令で定める事項を見やすいように表示しなければならない。</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12" name="角丸四角形 11"/>
          <p:cNvSpPr/>
          <p:nvPr/>
        </p:nvSpPr>
        <p:spPr>
          <a:xfrm>
            <a:off x="632520" y="4645344"/>
            <a:ext cx="6962080" cy="52242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800" dirty="0">
                <a:solidFill>
                  <a:schemeClr val="tx1"/>
                </a:solidFill>
                <a:latin typeface="メイリオ" panose="020B0604030504040204" pitchFamily="50" charset="-128"/>
                <a:ea typeface="メイリオ" panose="020B0604030504040204" pitchFamily="50" charset="-128"/>
              </a:rPr>
              <a:t>事業用自動車車内の表示</a:t>
            </a:r>
            <a:r>
              <a:rPr kumimoji="1" lang="en-US" altLang="ja-JP" sz="1800" dirty="0">
                <a:solidFill>
                  <a:schemeClr val="tx1"/>
                </a:solidFill>
                <a:latin typeface="メイリオ" panose="020B0604030504040204" pitchFamily="50" charset="-128"/>
                <a:ea typeface="メイリオ" panose="020B0604030504040204" pitchFamily="50" charset="-128"/>
              </a:rPr>
              <a:t>【</a:t>
            </a:r>
            <a:r>
              <a:rPr kumimoji="1" lang="ja-JP" altLang="en-US" sz="1800" dirty="0">
                <a:solidFill>
                  <a:schemeClr val="tx1"/>
                </a:solidFill>
                <a:latin typeface="メイリオ" panose="020B0604030504040204" pitchFamily="50" charset="-128"/>
                <a:ea typeface="メイリオ" panose="020B0604030504040204" pitchFamily="50" charset="-128"/>
              </a:rPr>
              <a:t>旅客自動車運送事業運輸規則第</a:t>
            </a:r>
            <a:r>
              <a:rPr kumimoji="1" lang="en-US" altLang="ja-JP" sz="1800" dirty="0">
                <a:solidFill>
                  <a:schemeClr val="tx1"/>
                </a:solidFill>
                <a:latin typeface="メイリオ" panose="020B0604030504040204" pitchFamily="50" charset="-128"/>
                <a:ea typeface="メイリオ" panose="020B0604030504040204" pitchFamily="50" charset="-128"/>
              </a:rPr>
              <a:t>42</a:t>
            </a:r>
            <a:r>
              <a:rPr kumimoji="1" lang="ja-JP" altLang="en-US" sz="1800" dirty="0">
                <a:solidFill>
                  <a:schemeClr val="tx1"/>
                </a:solidFill>
                <a:latin typeface="メイリオ" panose="020B0604030504040204" pitchFamily="50" charset="-128"/>
                <a:ea typeface="メイリオ" panose="020B0604030504040204" pitchFamily="50" charset="-128"/>
              </a:rPr>
              <a:t>条</a:t>
            </a:r>
            <a:r>
              <a:rPr kumimoji="1" lang="en-US" altLang="ja-JP" sz="1800" dirty="0">
                <a:solidFill>
                  <a:schemeClr val="tx1"/>
                </a:solidFill>
                <a:latin typeface="メイリオ" panose="020B0604030504040204" pitchFamily="50" charset="-128"/>
                <a:ea typeface="メイリオ" panose="020B0604030504040204" pitchFamily="50" charset="-128"/>
              </a:rPr>
              <a:t>】</a:t>
            </a:r>
          </a:p>
        </p:txBody>
      </p:sp>
      <p:sp>
        <p:nvSpPr>
          <p:cNvPr id="13" name="角丸四角形 12"/>
          <p:cNvSpPr/>
          <p:nvPr/>
        </p:nvSpPr>
        <p:spPr>
          <a:xfrm>
            <a:off x="956556" y="5276662"/>
            <a:ext cx="8712968" cy="74284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400" dirty="0">
                <a:solidFill>
                  <a:schemeClr val="tx1"/>
                </a:solidFill>
                <a:latin typeface="メイリオ" panose="020B0604030504040204" pitchFamily="50" charset="-128"/>
                <a:ea typeface="メイリオ" panose="020B0604030504040204" pitchFamily="50" charset="-128"/>
              </a:rPr>
              <a:t>　旅客自動車運送事業者は、事業用自動車内に、当該事業者の氏名又は名称及び当該自動車の自動車登録番号を旅客に見やすいように表示しなければならない。</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10" name="Rectangle 4"/>
          <p:cNvSpPr>
            <a:spLocks noChangeArrowheads="1"/>
          </p:cNvSpPr>
          <p:nvPr/>
        </p:nvSpPr>
        <p:spPr bwMode="auto">
          <a:xfrm>
            <a:off x="1306091" y="3200136"/>
            <a:ext cx="8013898" cy="126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ja-JP" altLang="en-US" sz="1800" b="1" dirty="0">
                <a:solidFill>
                  <a:schemeClr val="tx2"/>
                </a:solidFill>
                <a:latin typeface="メイリオ" pitchFamily="50" charset="-128"/>
                <a:ea typeface="メイリオ" pitchFamily="50" charset="-128"/>
                <a:cs typeface="メイリオ" pitchFamily="50" charset="-128"/>
              </a:rPr>
              <a:t>○道路運送法施行規則第</a:t>
            </a:r>
            <a:r>
              <a:rPr lang="en-US" altLang="ja-JP" sz="1800" b="1" dirty="0">
                <a:solidFill>
                  <a:schemeClr val="tx2"/>
                </a:solidFill>
                <a:latin typeface="メイリオ" pitchFamily="50" charset="-128"/>
                <a:ea typeface="メイリオ" pitchFamily="50" charset="-128"/>
                <a:cs typeface="メイリオ" pitchFamily="50" charset="-128"/>
              </a:rPr>
              <a:t>65</a:t>
            </a:r>
            <a:r>
              <a:rPr lang="ja-JP" altLang="en-US" sz="1800" b="1" dirty="0">
                <a:solidFill>
                  <a:schemeClr val="tx2"/>
                </a:solidFill>
                <a:latin typeface="メイリオ" pitchFamily="50" charset="-128"/>
                <a:ea typeface="メイリオ" pitchFamily="50" charset="-128"/>
                <a:cs typeface="メイリオ" pitchFamily="50" charset="-128"/>
              </a:rPr>
              <a:t>条</a:t>
            </a:r>
            <a:endParaRPr lang="en-US" altLang="ja-JP" sz="1800" b="1" dirty="0">
              <a:solidFill>
                <a:schemeClr val="tx2"/>
              </a:solidFill>
              <a:latin typeface="メイリオ" pitchFamily="50" charset="-128"/>
              <a:ea typeface="メイリオ" pitchFamily="50" charset="-128"/>
              <a:cs typeface="メイリオ" pitchFamily="50" charset="-128"/>
            </a:endParaRPr>
          </a:p>
          <a:p>
            <a:pPr>
              <a:lnSpc>
                <a:spcPct val="150000"/>
              </a:lnSpc>
            </a:pPr>
            <a:r>
              <a:rPr lang="ja-JP" altLang="en-US" sz="1600" b="1" dirty="0">
                <a:solidFill>
                  <a:srgbClr val="4087C8"/>
                </a:solidFill>
                <a:latin typeface="メイリオ" pitchFamily="50" charset="-128"/>
                <a:ea typeface="メイリオ" pitchFamily="50" charset="-128"/>
                <a:cs typeface="メイリオ" pitchFamily="50" charset="-128"/>
              </a:rPr>
              <a:t>　・使用者の氏名、名称又は記号</a:t>
            </a:r>
            <a:endParaRPr lang="en-US" altLang="ja-JP" sz="1600" b="1" dirty="0">
              <a:solidFill>
                <a:srgbClr val="4087C8"/>
              </a:solidFill>
              <a:latin typeface="メイリオ" pitchFamily="50" charset="-128"/>
              <a:ea typeface="メイリオ" pitchFamily="50" charset="-128"/>
              <a:cs typeface="メイリオ" pitchFamily="50" charset="-128"/>
            </a:endParaRPr>
          </a:p>
          <a:p>
            <a:pPr>
              <a:lnSpc>
                <a:spcPct val="150000"/>
              </a:lnSpc>
            </a:pPr>
            <a:r>
              <a:rPr lang="ja-JP" altLang="en-US" sz="1600" b="1" dirty="0">
                <a:solidFill>
                  <a:srgbClr val="4087C8"/>
                </a:solidFill>
                <a:latin typeface="メイリオ" pitchFamily="50" charset="-128"/>
                <a:ea typeface="メイリオ" pitchFamily="50" charset="-128"/>
                <a:cs typeface="メイリオ" pitchFamily="50" charset="-128"/>
              </a:rPr>
              <a:t>　・「特定」</a:t>
            </a:r>
            <a:endParaRPr lang="en-US" altLang="ja-JP" sz="1600" b="1" dirty="0">
              <a:solidFill>
                <a:srgbClr val="4087C8"/>
              </a:solidFill>
              <a:latin typeface="メイリオ" pitchFamily="50" charset="-128"/>
              <a:ea typeface="メイリオ" pitchFamily="50" charset="-128"/>
              <a:cs typeface="メイリオ" pitchFamily="50" charset="-128"/>
            </a:endParaRPr>
          </a:p>
          <a:p>
            <a:pPr>
              <a:lnSpc>
                <a:spcPct val="150000"/>
              </a:lnSpc>
            </a:pPr>
            <a:r>
              <a:rPr lang="ja-JP" altLang="en-US" sz="1600" b="1" dirty="0">
                <a:solidFill>
                  <a:srgbClr val="4087C8"/>
                </a:solidFill>
                <a:latin typeface="メイリオ" pitchFamily="50" charset="-128"/>
                <a:ea typeface="メイリオ" pitchFamily="50" charset="-128"/>
                <a:cs typeface="メイリオ" pitchFamily="50" charset="-128"/>
              </a:rPr>
              <a:t>　・「限定」（限定許可の場合）</a:t>
            </a:r>
          </a:p>
        </p:txBody>
      </p:sp>
      <p:pic>
        <p:nvPicPr>
          <p:cNvPr id="3" name="6821821120051320">
            <a:hlinkClick r:id="" action="ppaction://media"/>
            <a:extLst>
              <a:ext uri="{FF2B5EF4-FFF2-40B4-BE49-F238E27FC236}">
                <a16:creationId xmlns:a16="http://schemas.microsoft.com/office/drawing/2014/main" id="{621B0D6C-76E1-3A24-3754-DF6D1787F31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31475" y="2174875"/>
            <a:ext cx="406400" cy="406400"/>
          </a:xfrm>
          <a:prstGeom prst="rect">
            <a:avLst/>
          </a:prstGeom>
        </p:spPr>
      </p:pic>
    </p:spTree>
    <p:extLst>
      <p:ext uri="{BB962C8B-B14F-4D97-AF65-F5344CB8AC3E}">
        <p14:creationId xmlns:p14="http://schemas.microsoft.com/office/powerpoint/2010/main" val="365298062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2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C575C94E-C10E-43F2-A282-290922167DD9}" type="slidenum">
              <a:rPr lang="ja-JP" altLang="en-US" smtClean="0"/>
              <a:pPr/>
              <a:t>6</a:t>
            </a:fld>
            <a:endParaRPr lang="ja-JP" altLang="en-US"/>
          </a:p>
        </p:txBody>
      </p:sp>
      <p:sp>
        <p:nvSpPr>
          <p:cNvPr id="5" name="タイトル 4"/>
          <p:cNvSpPr txBox="1">
            <a:spLocks/>
          </p:cNvSpPr>
          <p:nvPr/>
        </p:nvSpPr>
        <p:spPr bwMode="auto">
          <a:xfrm>
            <a:off x="20860" y="0"/>
            <a:ext cx="71643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buFontTx/>
              <a:buNone/>
            </a:pPr>
            <a:r>
              <a:rPr lang="ja-JP" altLang="en-US" sz="2500" dirty="0">
                <a:solidFill>
                  <a:srgbClr val="4087C8"/>
                </a:solidFill>
                <a:latin typeface="HGP創英角ｺﾞｼｯｸUB" pitchFamily="50" charset="-128"/>
                <a:ea typeface="HGP創英角ｺﾞｼｯｸUB" pitchFamily="50" charset="-128"/>
              </a:rPr>
              <a:t>運輸開始後の法的手続き事項</a:t>
            </a:r>
          </a:p>
        </p:txBody>
      </p:sp>
      <p:sp>
        <p:nvSpPr>
          <p:cNvPr id="14" name="Rectangle 4"/>
          <p:cNvSpPr>
            <a:spLocks noChangeArrowheads="1"/>
          </p:cNvSpPr>
          <p:nvPr/>
        </p:nvSpPr>
        <p:spPr bwMode="auto">
          <a:xfrm>
            <a:off x="210671" y="701544"/>
            <a:ext cx="6336704"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ja-JP" b="1" dirty="0">
                <a:latin typeface="メイリオ" pitchFamily="50" charset="-128"/>
                <a:ea typeface="メイリオ" pitchFamily="50" charset="-128"/>
                <a:cs typeface="メイリオ" pitchFamily="50" charset="-128"/>
              </a:rPr>
              <a:t>6.</a:t>
            </a:r>
            <a:r>
              <a:rPr lang="ja-JP" altLang="en-US" b="1" dirty="0">
                <a:latin typeface="メイリオ" pitchFamily="50" charset="-128"/>
                <a:ea typeface="メイリオ" pitchFamily="50" charset="-128"/>
                <a:cs typeface="メイリオ" pitchFamily="50" charset="-128"/>
              </a:rPr>
              <a:t>事業の譲渡及び譲受等</a:t>
            </a:r>
            <a:endParaRPr lang="en-US" altLang="ja-JP" b="1" dirty="0">
              <a:latin typeface="メイリオ" pitchFamily="50" charset="-128"/>
              <a:ea typeface="メイリオ" pitchFamily="50" charset="-128"/>
              <a:cs typeface="メイリオ" pitchFamily="50" charset="-128"/>
            </a:endParaRPr>
          </a:p>
        </p:txBody>
      </p:sp>
      <p:sp>
        <p:nvSpPr>
          <p:cNvPr id="15" name="角丸四角形 14"/>
          <p:cNvSpPr/>
          <p:nvPr/>
        </p:nvSpPr>
        <p:spPr>
          <a:xfrm>
            <a:off x="632519" y="1343284"/>
            <a:ext cx="5914855" cy="52242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800" dirty="0">
                <a:solidFill>
                  <a:schemeClr val="tx1"/>
                </a:solidFill>
                <a:latin typeface="メイリオ" panose="020B0604030504040204" pitchFamily="50" charset="-128"/>
                <a:ea typeface="メイリオ" panose="020B0604030504040204" pitchFamily="50" charset="-128"/>
              </a:rPr>
              <a:t>事業の譲渡及び譲受等</a:t>
            </a:r>
            <a:r>
              <a:rPr lang="en-US" altLang="ja-JP" sz="1800" dirty="0">
                <a:solidFill>
                  <a:schemeClr val="tx1"/>
                </a:solidFill>
                <a:latin typeface="メイリオ" panose="020B0604030504040204" pitchFamily="50" charset="-128"/>
                <a:ea typeface="メイリオ" panose="020B0604030504040204" pitchFamily="50" charset="-128"/>
              </a:rPr>
              <a:t>【</a:t>
            </a:r>
            <a:r>
              <a:rPr lang="ja-JP" altLang="en-US" sz="1800" dirty="0">
                <a:solidFill>
                  <a:schemeClr val="tx1"/>
                </a:solidFill>
                <a:latin typeface="メイリオ" panose="020B0604030504040204" pitchFamily="50" charset="-128"/>
                <a:ea typeface="メイリオ" panose="020B0604030504040204" pitchFamily="50" charset="-128"/>
              </a:rPr>
              <a:t>道路運送法第４３条第９号</a:t>
            </a:r>
            <a:r>
              <a:rPr lang="en-US" altLang="ja-JP" sz="1800" dirty="0">
                <a:solidFill>
                  <a:schemeClr val="tx1"/>
                </a:solidFill>
                <a:latin typeface="メイリオ" panose="020B0604030504040204" pitchFamily="50" charset="-128"/>
                <a:ea typeface="メイリオ" panose="020B0604030504040204" pitchFamily="50" charset="-128"/>
              </a:rPr>
              <a:t>】</a:t>
            </a:r>
            <a:endParaRPr kumimoji="1" lang="en-US" altLang="ja-JP" sz="1800" dirty="0">
              <a:solidFill>
                <a:schemeClr val="tx1"/>
              </a:solidFill>
              <a:latin typeface="メイリオ" panose="020B0604030504040204" pitchFamily="50" charset="-128"/>
              <a:ea typeface="メイリオ" panose="020B0604030504040204" pitchFamily="50" charset="-128"/>
            </a:endParaRPr>
          </a:p>
        </p:txBody>
      </p:sp>
      <p:sp>
        <p:nvSpPr>
          <p:cNvPr id="16" name="角丸四角形 15"/>
          <p:cNvSpPr/>
          <p:nvPr/>
        </p:nvSpPr>
        <p:spPr>
          <a:xfrm>
            <a:off x="920552" y="2133322"/>
            <a:ext cx="8568952" cy="186882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400" dirty="0">
                <a:solidFill>
                  <a:schemeClr val="tx1"/>
                </a:solidFill>
                <a:latin typeface="メイリオ" panose="020B0604030504040204" pitchFamily="50" charset="-128"/>
                <a:ea typeface="メイリオ" panose="020B0604030504040204" pitchFamily="50" charset="-128"/>
              </a:rPr>
              <a:t>　特定旅客自動車運送事業の譲渡又は特定旅客自動車運送事業について合併、分割（当該事業を承継させるものに限る。）若しくは相続があつたときは、当該事業を譲り受けた者又は合併後存続する法人若しくは合併により設立された法人、分割により当該事業を承継した法人若しくは相続人は、第一項の許可に基づく権利義務を承継する。 </a:t>
            </a:r>
          </a:p>
          <a:p>
            <a:r>
              <a:rPr lang="ja-JP" altLang="en-US" sz="1400" dirty="0">
                <a:solidFill>
                  <a:schemeClr val="tx1"/>
                </a:solidFill>
                <a:latin typeface="メイリオ" panose="020B0604030504040204" pitchFamily="50" charset="-128"/>
                <a:ea typeface="メイリオ" panose="020B0604030504040204" pitchFamily="50" charset="-128"/>
              </a:rPr>
              <a:t>　前項の規定により第一項の許可に基づく権利義務を承継した者は、その承継の日から三十日以内に、その旨を国土交通大臣に届け出なければならない。</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12" name="角丸四角形 11"/>
          <p:cNvSpPr/>
          <p:nvPr/>
        </p:nvSpPr>
        <p:spPr>
          <a:xfrm>
            <a:off x="632520" y="4293269"/>
            <a:ext cx="7560840" cy="45229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800" dirty="0">
                <a:solidFill>
                  <a:schemeClr val="tx1"/>
                </a:solidFill>
                <a:latin typeface="メイリオ" panose="020B0604030504040204" pitchFamily="50" charset="-128"/>
                <a:ea typeface="メイリオ" panose="020B0604030504040204" pitchFamily="50" charset="-128"/>
              </a:rPr>
              <a:t>事業の管理の委託及び休止・廃止</a:t>
            </a:r>
            <a:r>
              <a:rPr lang="en-US" altLang="ja-JP" sz="1800" dirty="0">
                <a:solidFill>
                  <a:schemeClr val="tx1"/>
                </a:solidFill>
                <a:latin typeface="メイリオ" panose="020B0604030504040204" pitchFamily="50" charset="-128"/>
                <a:ea typeface="メイリオ" panose="020B0604030504040204" pitchFamily="50" charset="-128"/>
              </a:rPr>
              <a:t>【</a:t>
            </a:r>
            <a:r>
              <a:rPr lang="ja-JP" altLang="en-US" sz="1800" dirty="0">
                <a:solidFill>
                  <a:schemeClr val="tx1"/>
                </a:solidFill>
                <a:latin typeface="メイリオ" panose="020B0604030504040204" pitchFamily="50" charset="-128"/>
                <a:ea typeface="メイリオ" panose="020B0604030504040204" pitchFamily="50" charset="-128"/>
              </a:rPr>
              <a:t>道路運送法第４３条第８項</a:t>
            </a:r>
            <a:r>
              <a:rPr lang="en-US" altLang="ja-JP" sz="1800" dirty="0">
                <a:solidFill>
                  <a:schemeClr val="tx1"/>
                </a:solidFill>
                <a:latin typeface="メイリオ" panose="020B0604030504040204" pitchFamily="50" charset="-128"/>
                <a:ea typeface="メイリオ" panose="020B0604030504040204" pitchFamily="50" charset="-128"/>
              </a:rPr>
              <a:t>】</a:t>
            </a:r>
            <a:endParaRPr kumimoji="1" lang="en-US" altLang="ja-JP" sz="1800" dirty="0">
              <a:solidFill>
                <a:schemeClr val="tx1"/>
              </a:solidFill>
              <a:latin typeface="メイリオ" panose="020B0604030504040204" pitchFamily="50" charset="-128"/>
              <a:ea typeface="メイリオ" panose="020B0604030504040204" pitchFamily="50" charset="-128"/>
            </a:endParaRPr>
          </a:p>
        </p:txBody>
      </p:sp>
      <p:sp>
        <p:nvSpPr>
          <p:cNvPr id="13" name="角丸四角形 12"/>
          <p:cNvSpPr/>
          <p:nvPr/>
        </p:nvSpPr>
        <p:spPr>
          <a:xfrm>
            <a:off x="920552" y="5013176"/>
            <a:ext cx="8712968" cy="12241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400" dirty="0">
                <a:solidFill>
                  <a:schemeClr val="tx1"/>
                </a:solidFill>
                <a:latin typeface="メイリオ" panose="020B0604030504040204" pitchFamily="50" charset="-128"/>
                <a:ea typeface="メイリオ" panose="020B0604030504040204" pitchFamily="50" charset="-128"/>
              </a:rPr>
              <a:t>　特定旅客自動車運送事業者は事業の管理を委託し、又は事業を休止し、若しくは廃止したときは、その日から三十日以内に、その旨を国土交通大臣に届け出なければならない。事業の管理の委託又は事業の休止について届出をした事項を変更したときも同様とする。　</a:t>
            </a:r>
          </a:p>
        </p:txBody>
      </p:sp>
      <p:pic>
        <p:nvPicPr>
          <p:cNvPr id="2" name="6821821122172934">
            <a:hlinkClick r:id="" action="ppaction://media"/>
            <a:extLst>
              <a:ext uri="{FF2B5EF4-FFF2-40B4-BE49-F238E27FC236}">
                <a16:creationId xmlns:a16="http://schemas.microsoft.com/office/drawing/2014/main" id="{BF1C0EA5-CE17-21AA-FB48-9506AD8FE56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42563" y="5368925"/>
            <a:ext cx="406400" cy="406400"/>
          </a:xfrm>
          <a:prstGeom prst="rect">
            <a:avLst/>
          </a:prstGeom>
        </p:spPr>
      </p:pic>
    </p:spTree>
    <p:extLst>
      <p:ext uri="{BB962C8B-B14F-4D97-AF65-F5344CB8AC3E}">
        <p14:creationId xmlns:p14="http://schemas.microsoft.com/office/powerpoint/2010/main" val="282858642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0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C575C94E-C10E-43F2-A282-290922167DD9}" type="slidenum">
              <a:rPr lang="ja-JP" altLang="en-US" smtClean="0"/>
              <a:pPr/>
              <a:t>7</a:t>
            </a:fld>
            <a:endParaRPr lang="ja-JP" altLang="en-US"/>
          </a:p>
        </p:txBody>
      </p:sp>
      <p:sp>
        <p:nvSpPr>
          <p:cNvPr id="5" name="タイトル 4"/>
          <p:cNvSpPr txBox="1">
            <a:spLocks/>
          </p:cNvSpPr>
          <p:nvPr/>
        </p:nvSpPr>
        <p:spPr bwMode="auto">
          <a:xfrm>
            <a:off x="20860" y="0"/>
            <a:ext cx="71643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buFontTx/>
              <a:buNone/>
            </a:pPr>
            <a:r>
              <a:rPr lang="ja-JP" altLang="en-US" sz="2500" dirty="0">
                <a:solidFill>
                  <a:srgbClr val="4087C8"/>
                </a:solidFill>
                <a:latin typeface="HGP創英角ｺﾞｼｯｸUB" pitchFamily="50" charset="-128"/>
                <a:ea typeface="HGP創英角ｺﾞｼｯｸUB" pitchFamily="50" charset="-128"/>
              </a:rPr>
              <a:t>運輸開始後の法的手続き事項</a:t>
            </a:r>
          </a:p>
        </p:txBody>
      </p:sp>
      <p:sp>
        <p:nvSpPr>
          <p:cNvPr id="19" name="角丸四角形 18"/>
          <p:cNvSpPr/>
          <p:nvPr/>
        </p:nvSpPr>
        <p:spPr>
          <a:xfrm>
            <a:off x="560512" y="1234998"/>
            <a:ext cx="4022436" cy="52242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800" dirty="0">
                <a:solidFill>
                  <a:schemeClr val="tx1"/>
                </a:solidFill>
                <a:latin typeface="メイリオ" panose="020B0604030504040204" pitchFamily="50" charset="-128"/>
                <a:ea typeface="メイリオ" panose="020B0604030504040204" pitchFamily="50" charset="-128"/>
              </a:rPr>
              <a:t>届出</a:t>
            </a:r>
            <a:r>
              <a:rPr kumimoji="1" lang="en-US" altLang="ja-JP" sz="1800" dirty="0">
                <a:solidFill>
                  <a:schemeClr val="tx1"/>
                </a:solidFill>
                <a:latin typeface="メイリオ" panose="020B0604030504040204" pitchFamily="50" charset="-128"/>
                <a:ea typeface="メイリオ" panose="020B0604030504040204" pitchFamily="50" charset="-128"/>
              </a:rPr>
              <a:t>【</a:t>
            </a:r>
            <a:r>
              <a:rPr kumimoji="1" lang="ja-JP" altLang="en-US" sz="1800" dirty="0">
                <a:solidFill>
                  <a:schemeClr val="tx1"/>
                </a:solidFill>
                <a:latin typeface="メイリオ" panose="020B0604030504040204" pitchFamily="50" charset="-128"/>
                <a:ea typeface="メイリオ" panose="020B0604030504040204" pitchFamily="50" charset="-128"/>
              </a:rPr>
              <a:t>道路運送法施行規則第</a:t>
            </a:r>
            <a:r>
              <a:rPr kumimoji="1" lang="en-US" altLang="ja-JP" sz="1800" dirty="0">
                <a:solidFill>
                  <a:schemeClr val="tx1"/>
                </a:solidFill>
                <a:latin typeface="メイリオ" panose="020B0604030504040204" pitchFamily="50" charset="-128"/>
                <a:ea typeface="メイリオ" panose="020B0604030504040204" pitchFamily="50" charset="-128"/>
              </a:rPr>
              <a:t>66</a:t>
            </a:r>
            <a:r>
              <a:rPr kumimoji="1" lang="ja-JP" altLang="en-US" sz="1800" dirty="0">
                <a:solidFill>
                  <a:schemeClr val="tx1"/>
                </a:solidFill>
                <a:latin typeface="メイリオ" panose="020B0604030504040204" pitchFamily="50" charset="-128"/>
                <a:ea typeface="メイリオ" panose="020B0604030504040204" pitchFamily="50" charset="-128"/>
              </a:rPr>
              <a:t>条</a:t>
            </a:r>
            <a:r>
              <a:rPr kumimoji="1" lang="en-US" altLang="ja-JP" sz="1800" dirty="0">
                <a:solidFill>
                  <a:schemeClr val="tx1"/>
                </a:solidFill>
                <a:latin typeface="メイリオ" panose="020B0604030504040204" pitchFamily="50" charset="-128"/>
                <a:ea typeface="メイリオ" panose="020B0604030504040204" pitchFamily="50" charset="-128"/>
              </a:rPr>
              <a:t>】</a:t>
            </a:r>
          </a:p>
        </p:txBody>
      </p:sp>
      <p:sp>
        <p:nvSpPr>
          <p:cNvPr id="20" name="角丸四角形 19"/>
          <p:cNvSpPr/>
          <p:nvPr/>
        </p:nvSpPr>
        <p:spPr>
          <a:xfrm>
            <a:off x="704528" y="1916832"/>
            <a:ext cx="8712968" cy="70331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400" dirty="0">
                <a:solidFill>
                  <a:schemeClr val="tx1"/>
                </a:solidFill>
                <a:latin typeface="メイリオ" panose="020B0604030504040204" pitchFamily="50" charset="-128"/>
                <a:ea typeface="メイリオ" panose="020B0604030504040204" pitchFamily="50" charset="-128"/>
              </a:rPr>
              <a:t>　特定旅客自動車運送事業者は、次の各号に掲げる場合に該当することと</a:t>
            </a:r>
            <a:r>
              <a:rPr lang="ja-JP" altLang="en-US" sz="1400" dirty="0" err="1">
                <a:solidFill>
                  <a:schemeClr val="tx1"/>
                </a:solidFill>
                <a:latin typeface="メイリオ" panose="020B0604030504040204" pitchFamily="50" charset="-128"/>
                <a:ea typeface="メイリオ" panose="020B0604030504040204" pitchFamily="50" charset="-128"/>
              </a:rPr>
              <a:t>なつた</a:t>
            </a:r>
            <a:r>
              <a:rPr lang="ja-JP" altLang="en-US" sz="1400" dirty="0">
                <a:solidFill>
                  <a:schemeClr val="tx1"/>
                </a:solidFill>
                <a:latin typeface="メイリオ" panose="020B0604030504040204" pitchFamily="50" charset="-128"/>
                <a:ea typeface="メイリオ" panose="020B0604030504040204" pitchFamily="50" charset="-128"/>
              </a:rPr>
              <a:t>ときは、その旨を当該各号に掲げる行政庁に届け出るものとする。</a:t>
            </a:r>
          </a:p>
        </p:txBody>
      </p:sp>
      <p:sp>
        <p:nvSpPr>
          <p:cNvPr id="21" name="Rectangle 4"/>
          <p:cNvSpPr>
            <a:spLocks noChangeArrowheads="1"/>
          </p:cNvSpPr>
          <p:nvPr/>
        </p:nvSpPr>
        <p:spPr bwMode="auto">
          <a:xfrm>
            <a:off x="200472" y="590150"/>
            <a:ext cx="6336704"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ja-JP" b="1" dirty="0">
                <a:latin typeface="メイリオ" pitchFamily="50" charset="-128"/>
                <a:ea typeface="メイリオ" pitchFamily="50" charset="-128"/>
                <a:cs typeface="メイリオ" pitchFamily="50" charset="-128"/>
              </a:rPr>
              <a:t>7.</a:t>
            </a:r>
            <a:r>
              <a:rPr lang="ja-JP" altLang="en-US" b="1" dirty="0">
                <a:latin typeface="メイリオ" pitchFamily="50" charset="-128"/>
                <a:ea typeface="メイリオ" pitchFamily="50" charset="-128"/>
                <a:cs typeface="メイリオ" pitchFamily="50" charset="-128"/>
              </a:rPr>
              <a:t>その他届出が必要な事項</a:t>
            </a:r>
            <a:endParaRPr lang="en-US" altLang="ja-JP" b="1" dirty="0">
              <a:latin typeface="メイリオ" pitchFamily="50" charset="-128"/>
              <a:ea typeface="メイリオ" pitchFamily="50" charset="-128"/>
              <a:cs typeface="メイリオ" pitchFamily="50" charset="-128"/>
            </a:endParaRPr>
          </a:p>
        </p:txBody>
      </p:sp>
      <p:sp>
        <p:nvSpPr>
          <p:cNvPr id="18" name="Rectangle 4"/>
          <p:cNvSpPr>
            <a:spLocks noChangeArrowheads="1"/>
          </p:cNvSpPr>
          <p:nvPr/>
        </p:nvSpPr>
        <p:spPr bwMode="auto">
          <a:xfrm>
            <a:off x="992560" y="3284984"/>
            <a:ext cx="8013898"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ja-JP" altLang="en-US" sz="1800" b="1" dirty="0">
                <a:solidFill>
                  <a:schemeClr val="tx2"/>
                </a:solidFill>
                <a:latin typeface="メイリオ" pitchFamily="50" charset="-128"/>
                <a:ea typeface="メイリオ" pitchFamily="50" charset="-128"/>
                <a:cs typeface="メイリオ" pitchFamily="50" charset="-128"/>
              </a:rPr>
              <a:t>○届出が必要な事項</a:t>
            </a:r>
            <a:endParaRPr lang="en-US" altLang="ja-JP" sz="1800" b="1" dirty="0">
              <a:solidFill>
                <a:schemeClr val="tx2"/>
              </a:solidFill>
              <a:latin typeface="メイリオ" pitchFamily="50" charset="-128"/>
              <a:ea typeface="メイリオ" pitchFamily="50" charset="-128"/>
              <a:cs typeface="メイリオ" pitchFamily="50" charset="-128"/>
            </a:endParaRPr>
          </a:p>
          <a:p>
            <a:pPr>
              <a:lnSpc>
                <a:spcPct val="150000"/>
              </a:lnSpc>
            </a:pPr>
            <a:r>
              <a:rPr lang="ja-JP" altLang="en-US" sz="1600" b="1" dirty="0">
                <a:solidFill>
                  <a:srgbClr val="4087C8"/>
                </a:solidFill>
                <a:latin typeface="メイリオ" pitchFamily="50" charset="-128"/>
                <a:ea typeface="メイリオ" pitchFamily="50" charset="-128"/>
                <a:cs typeface="メイリオ" pitchFamily="50" charset="-128"/>
              </a:rPr>
              <a:t>　・休止事業を再開したとき</a:t>
            </a:r>
          </a:p>
          <a:p>
            <a:pPr>
              <a:lnSpc>
                <a:spcPct val="150000"/>
              </a:lnSpc>
            </a:pPr>
            <a:r>
              <a:rPr lang="ja-JP" altLang="en-US" sz="1600" b="1" dirty="0">
                <a:solidFill>
                  <a:srgbClr val="4087C8"/>
                </a:solidFill>
                <a:latin typeface="メイリオ" pitchFamily="50" charset="-128"/>
                <a:ea typeface="メイリオ" pitchFamily="50" charset="-128"/>
                <a:cs typeface="メイリオ" pitchFamily="50" charset="-128"/>
              </a:rPr>
              <a:t>　・行政庁から道路運送法に基づく命令が発せられ場合、その命令を実施したとき</a:t>
            </a:r>
          </a:p>
          <a:p>
            <a:pPr>
              <a:lnSpc>
                <a:spcPct val="150000"/>
              </a:lnSpc>
            </a:pPr>
            <a:r>
              <a:rPr lang="ja-JP" altLang="en-US" sz="1600" b="1" dirty="0">
                <a:solidFill>
                  <a:srgbClr val="4087C8"/>
                </a:solidFill>
                <a:latin typeface="メイリオ" pitchFamily="50" charset="-128"/>
                <a:ea typeface="メイリオ" pitchFamily="50" charset="-128"/>
                <a:cs typeface="メイリオ" pitchFamily="50" charset="-128"/>
              </a:rPr>
              <a:t>　・休憩・仮眠施設の位置及び収容能力に変更があったとき</a:t>
            </a:r>
          </a:p>
          <a:p>
            <a:pPr>
              <a:lnSpc>
                <a:spcPct val="150000"/>
              </a:lnSpc>
            </a:pPr>
            <a:r>
              <a:rPr lang="ja-JP" altLang="en-US" sz="1600" b="1" dirty="0">
                <a:solidFill>
                  <a:srgbClr val="4087C8"/>
                </a:solidFill>
                <a:latin typeface="メイリオ" pitchFamily="50" charset="-128"/>
                <a:ea typeface="メイリオ" pitchFamily="50" charset="-128"/>
                <a:cs typeface="メイリオ" pitchFamily="50" charset="-128"/>
              </a:rPr>
              <a:t>　・事業者の氏名、名称又は住所に変更があったとき</a:t>
            </a:r>
          </a:p>
          <a:p>
            <a:pPr>
              <a:lnSpc>
                <a:spcPct val="150000"/>
              </a:lnSpc>
            </a:pPr>
            <a:r>
              <a:rPr lang="ja-JP" altLang="en-US" sz="1600" b="1" dirty="0">
                <a:solidFill>
                  <a:srgbClr val="4087C8"/>
                </a:solidFill>
                <a:latin typeface="メイリオ" pitchFamily="50" charset="-128"/>
                <a:ea typeface="メイリオ" pitchFamily="50" charset="-128"/>
                <a:cs typeface="メイリオ" pitchFamily="50" charset="-128"/>
              </a:rPr>
              <a:t>　・法人の役員・社員、定款、寄付行為に変更があったとき</a:t>
            </a:r>
          </a:p>
          <a:p>
            <a:pPr>
              <a:lnSpc>
                <a:spcPct val="150000"/>
              </a:lnSpc>
            </a:pPr>
            <a:r>
              <a:rPr lang="ja-JP" altLang="en-US" sz="1600" b="1" dirty="0">
                <a:solidFill>
                  <a:srgbClr val="4087C8"/>
                </a:solidFill>
                <a:latin typeface="メイリオ" pitchFamily="50" charset="-128"/>
                <a:ea typeface="メイリオ" pitchFamily="50" charset="-128"/>
                <a:cs typeface="メイリオ" pitchFamily="50" charset="-128"/>
              </a:rPr>
              <a:t>　・運送需要者の氏名、名称又は住所に変更があったとき</a:t>
            </a:r>
          </a:p>
        </p:txBody>
      </p:sp>
      <p:pic>
        <p:nvPicPr>
          <p:cNvPr id="3" name="6821821120051342">
            <a:hlinkClick r:id="" action="ppaction://media"/>
            <a:extLst>
              <a:ext uri="{FF2B5EF4-FFF2-40B4-BE49-F238E27FC236}">
                <a16:creationId xmlns:a16="http://schemas.microsoft.com/office/drawing/2014/main" id="{A876D604-D262-5F07-CFB0-D2616DD5DF0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39475" y="3851275"/>
            <a:ext cx="406400" cy="406400"/>
          </a:xfrm>
          <a:prstGeom prst="rect">
            <a:avLst/>
          </a:prstGeom>
        </p:spPr>
      </p:pic>
    </p:spTree>
    <p:extLst>
      <p:ext uri="{BB962C8B-B14F-4D97-AF65-F5344CB8AC3E}">
        <p14:creationId xmlns:p14="http://schemas.microsoft.com/office/powerpoint/2010/main" val="2428370161"/>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28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C575C94E-C10E-43F2-A282-290922167DD9}" type="slidenum">
              <a:rPr lang="ja-JP" altLang="en-US" smtClean="0"/>
              <a:pPr/>
              <a:t>8</a:t>
            </a:fld>
            <a:endParaRPr lang="ja-JP" altLang="en-US"/>
          </a:p>
        </p:txBody>
      </p:sp>
      <p:sp>
        <p:nvSpPr>
          <p:cNvPr id="5" name="タイトル 4"/>
          <p:cNvSpPr txBox="1">
            <a:spLocks/>
          </p:cNvSpPr>
          <p:nvPr/>
        </p:nvSpPr>
        <p:spPr bwMode="auto">
          <a:xfrm>
            <a:off x="20860" y="0"/>
            <a:ext cx="71643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buFontTx/>
              <a:buNone/>
            </a:pPr>
            <a:r>
              <a:rPr lang="ja-JP" altLang="en-US" sz="2500" dirty="0">
                <a:solidFill>
                  <a:srgbClr val="4087C8"/>
                </a:solidFill>
                <a:latin typeface="HGP創英角ｺﾞｼｯｸUB" pitchFamily="50" charset="-128"/>
                <a:ea typeface="HGP創英角ｺﾞｼｯｸUB" pitchFamily="50" charset="-128"/>
              </a:rPr>
              <a:t>運輸開始後の法的手続き事項</a:t>
            </a:r>
          </a:p>
        </p:txBody>
      </p:sp>
      <p:sp>
        <p:nvSpPr>
          <p:cNvPr id="19" name="角丸四角形 18"/>
          <p:cNvSpPr/>
          <p:nvPr/>
        </p:nvSpPr>
        <p:spPr>
          <a:xfrm>
            <a:off x="560512" y="1234998"/>
            <a:ext cx="7704856" cy="52242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800" dirty="0">
                <a:solidFill>
                  <a:schemeClr val="tx1"/>
                </a:solidFill>
                <a:latin typeface="メイリオ" panose="020B0604030504040204" pitchFamily="50" charset="-128"/>
                <a:ea typeface="メイリオ" panose="020B0604030504040204" pitchFamily="50" charset="-128"/>
              </a:rPr>
              <a:t>事業報告書及び輸送実績報告書</a:t>
            </a:r>
            <a:r>
              <a:rPr kumimoji="1" lang="en-US" altLang="ja-JP" sz="1800" dirty="0">
                <a:solidFill>
                  <a:schemeClr val="tx1"/>
                </a:solidFill>
                <a:latin typeface="メイリオ" panose="020B0604030504040204" pitchFamily="50" charset="-128"/>
                <a:ea typeface="メイリオ" panose="020B0604030504040204" pitchFamily="50" charset="-128"/>
              </a:rPr>
              <a:t>【</a:t>
            </a:r>
            <a:r>
              <a:rPr kumimoji="1" lang="ja-JP" altLang="en-US" sz="1800" dirty="0">
                <a:solidFill>
                  <a:schemeClr val="tx1"/>
                </a:solidFill>
                <a:latin typeface="メイリオ" panose="020B0604030504040204" pitchFamily="50" charset="-128"/>
                <a:ea typeface="メイリオ" panose="020B0604030504040204" pitchFamily="50" charset="-128"/>
              </a:rPr>
              <a:t>旅客自動車運送事業等報告規則第</a:t>
            </a:r>
            <a:r>
              <a:rPr lang="en-US" altLang="ja-JP" sz="1800" dirty="0">
                <a:solidFill>
                  <a:schemeClr val="tx1"/>
                </a:solidFill>
                <a:latin typeface="メイリオ" panose="020B0604030504040204" pitchFamily="50" charset="-128"/>
                <a:ea typeface="メイリオ" panose="020B0604030504040204" pitchFamily="50" charset="-128"/>
              </a:rPr>
              <a:t>2</a:t>
            </a:r>
            <a:r>
              <a:rPr kumimoji="1" lang="ja-JP" altLang="en-US" sz="1800" dirty="0">
                <a:solidFill>
                  <a:schemeClr val="tx1"/>
                </a:solidFill>
                <a:latin typeface="メイリオ" panose="020B0604030504040204" pitchFamily="50" charset="-128"/>
                <a:ea typeface="メイリオ" panose="020B0604030504040204" pitchFamily="50" charset="-128"/>
              </a:rPr>
              <a:t>条</a:t>
            </a:r>
            <a:r>
              <a:rPr kumimoji="1" lang="en-US" altLang="ja-JP" sz="1800" dirty="0">
                <a:solidFill>
                  <a:schemeClr val="tx1"/>
                </a:solidFill>
                <a:latin typeface="メイリオ" panose="020B0604030504040204" pitchFamily="50" charset="-128"/>
                <a:ea typeface="メイリオ" panose="020B0604030504040204" pitchFamily="50" charset="-128"/>
              </a:rPr>
              <a:t>】</a:t>
            </a:r>
          </a:p>
        </p:txBody>
      </p:sp>
      <p:sp>
        <p:nvSpPr>
          <p:cNvPr id="20" name="角丸四角形 19"/>
          <p:cNvSpPr/>
          <p:nvPr/>
        </p:nvSpPr>
        <p:spPr>
          <a:xfrm>
            <a:off x="703124" y="2016460"/>
            <a:ext cx="8712968" cy="13681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400" dirty="0">
                <a:solidFill>
                  <a:schemeClr val="tx1"/>
                </a:solidFill>
                <a:latin typeface="メイリオ" panose="020B0604030504040204" pitchFamily="50" charset="-128"/>
                <a:ea typeface="メイリオ" panose="020B0604030504040204" pitchFamily="50" charset="-128"/>
              </a:rPr>
              <a:t>　旅客自動車運送事業者は、次の表の第一欄に掲げる事業者の区分に応じ、同表の第二欄に掲げる国土交通大臣又は当該事業者が経営する旅客自動車運送事業に係る路線若しくは営業区域が存する区域を管轄する地方運輸局長（以下「管轄地方運輸局長」という。）、運輸監理部長（以下「管轄運輸監理部長」という。）若しくは運輸支局長（以下「管轄運輸支局長」という。）に、同表の第三欄に掲げる報告書を、同表の第四欄に掲げる時期にそれぞれ一通提出しなければならない。</a:t>
            </a:r>
          </a:p>
        </p:txBody>
      </p:sp>
      <p:sp>
        <p:nvSpPr>
          <p:cNvPr id="21" name="Rectangle 4"/>
          <p:cNvSpPr>
            <a:spLocks noChangeArrowheads="1"/>
          </p:cNvSpPr>
          <p:nvPr/>
        </p:nvSpPr>
        <p:spPr bwMode="auto">
          <a:xfrm>
            <a:off x="200472" y="590150"/>
            <a:ext cx="6336704"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ja-JP" b="1" dirty="0">
                <a:latin typeface="メイリオ" pitchFamily="50" charset="-128"/>
                <a:ea typeface="メイリオ" pitchFamily="50" charset="-128"/>
                <a:cs typeface="メイリオ" pitchFamily="50" charset="-128"/>
              </a:rPr>
              <a:t>8.</a:t>
            </a:r>
            <a:r>
              <a:rPr lang="ja-JP" altLang="en-US" b="1" dirty="0">
                <a:latin typeface="メイリオ" pitchFamily="50" charset="-128"/>
                <a:ea typeface="メイリオ" pitchFamily="50" charset="-128"/>
                <a:cs typeface="メイリオ" pitchFamily="50" charset="-128"/>
              </a:rPr>
              <a:t>報告義務</a:t>
            </a:r>
            <a:endParaRPr lang="en-US" altLang="ja-JP" b="1" dirty="0">
              <a:latin typeface="メイリオ" pitchFamily="50" charset="-128"/>
              <a:ea typeface="メイリオ" pitchFamily="50" charset="-128"/>
              <a:cs typeface="メイリオ" pitchFamily="50" charset="-128"/>
            </a:endParaRPr>
          </a:p>
        </p:txBody>
      </p:sp>
      <p:sp>
        <p:nvSpPr>
          <p:cNvPr id="18" name="Rectangle 4"/>
          <p:cNvSpPr>
            <a:spLocks noChangeArrowheads="1"/>
          </p:cNvSpPr>
          <p:nvPr/>
        </p:nvSpPr>
        <p:spPr bwMode="auto">
          <a:xfrm>
            <a:off x="1066602" y="5473832"/>
            <a:ext cx="8013898" cy="116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ja-JP" altLang="en-US" sz="1800" b="1" dirty="0">
                <a:solidFill>
                  <a:schemeClr val="tx2"/>
                </a:solidFill>
                <a:latin typeface="メイリオ" pitchFamily="50" charset="-128"/>
                <a:ea typeface="メイリオ" pitchFamily="50" charset="-128"/>
                <a:cs typeface="メイリオ" pitchFamily="50" charset="-128"/>
              </a:rPr>
              <a:t>○報告時期</a:t>
            </a:r>
            <a:endParaRPr lang="en-US" altLang="ja-JP" sz="1800" b="1" dirty="0">
              <a:solidFill>
                <a:schemeClr val="tx2"/>
              </a:solidFill>
              <a:latin typeface="メイリオ" pitchFamily="50" charset="-128"/>
              <a:ea typeface="メイリオ" pitchFamily="50" charset="-128"/>
              <a:cs typeface="メイリオ" pitchFamily="50" charset="-128"/>
            </a:endParaRPr>
          </a:p>
          <a:p>
            <a:r>
              <a:rPr lang="ja-JP" altLang="en-US" sz="1600" b="1" dirty="0">
                <a:solidFill>
                  <a:schemeClr val="tx2"/>
                </a:solidFill>
                <a:latin typeface="メイリオ" pitchFamily="50" charset="-128"/>
                <a:ea typeface="メイリオ" pitchFamily="50" charset="-128"/>
                <a:cs typeface="メイリオ" pitchFamily="50" charset="-128"/>
              </a:rPr>
              <a:t>   </a:t>
            </a:r>
            <a:r>
              <a:rPr lang="ja-JP" altLang="en-US" sz="1600" b="1" dirty="0">
                <a:solidFill>
                  <a:srgbClr val="4087C8"/>
                </a:solidFill>
                <a:latin typeface="メイリオ" pitchFamily="50" charset="-128"/>
                <a:ea typeface="メイリオ" pitchFamily="50" charset="-128"/>
                <a:cs typeface="メイリオ" pitchFamily="50" charset="-128"/>
              </a:rPr>
              <a:t>・輸送実績報告書  ⇒　毎年５月３１日まで</a:t>
            </a:r>
          </a:p>
          <a:p>
            <a:pPr>
              <a:lnSpc>
                <a:spcPct val="150000"/>
              </a:lnSpc>
            </a:pPr>
            <a:r>
              <a:rPr lang="ja-JP" altLang="en-US" sz="1600" b="1" dirty="0">
                <a:solidFill>
                  <a:srgbClr val="4087C8"/>
                </a:solidFill>
                <a:latin typeface="メイリオ" pitchFamily="50" charset="-128"/>
                <a:ea typeface="メイリオ" pitchFamily="50" charset="-128"/>
                <a:cs typeface="メイリオ" pitchFamily="50" charset="-128"/>
              </a:rPr>
              <a:t>　・事故の報告　　  ⇒  ３０日以内</a:t>
            </a:r>
          </a:p>
        </p:txBody>
      </p:sp>
      <p:sp>
        <p:nvSpPr>
          <p:cNvPr id="8" name="角丸四角形 7"/>
          <p:cNvSpPr/>
          <p:nvPr/>
        </p:nvSpPr>
        <p:spPr>
          <a:xfrm>
            <a:off x="560512" y="3645024"/>
            <a:ext cx="6624736" cy="62727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800" dirty="0">
                <a:solidFill>
                  <a:schemeClr val="tx1"/>
                </a:solidFill>
                <a:latin typeface="メイリオ" panose="020B0604030504040204" pitchFamily="50" charset="-128"/>
                <a:ea typeface="メイリオ" panose="020B0604030504040204" pitchFamily="50" charset="-128"/>
              </a:rPr>
              <a:t>事故の報告</a:t>
            </a:r>
            <a:r>
              <a:rPr kumimoji="1" lang="en-US" altLang="ja-JP" sz="1800" dirty="0">
                <a:solidFill>
                  <a:schemeClr val="tx1"/>
                </a:solidFill>
                <a:latin typeface="メイリオ" panose="020B0604030504040204" pitchFamily="50" charset="-128"/>
                <a:ea typeface="メイリオ" panose="020B0604030504040204" pitchFamily="50" charset="-128"/>
              </a:rPr>
              <a:t>【</a:t>
            </a:r>
            <a:r>
              <a:rPr kumimoji="1" lang="ja-JP" altLang="en-US" sz="1800" dirty="0">
                <a:solidFill>
                  <a:schemeClr val="tx1"/>
                </a:solidFill>
                <a:latin typeface="メイリオ" panose="020B0604030504040204" pitchFamily="50" charset="-128"/>
                <a:ea typeface="メイリオ" panose="020B0604030504040204" pitchFamily="50" charset="-128"/>
              </a:rPr>
              <a:t>道路運送法第</a:t>
            </a:r>
            <a:r>
              <a:rPr kumimoji="1" lang="en-US" altLang="ja-JP" sz="1800" dirty="0">
                <a:solidFill>
                  <a:schemeClr val="tx1"/>
                </a:solidFill>
                <a:latin typeface="メイリオ" panose="020B0604030504040204" pitchFamily="50" charset="-128"/>
                <a:ea typeface="メイリオ" panose="020B0604030504040204" pitchFamily="50" charset="-128"/>
              </a:rPr>
              <a:t>29</a:t>
            </a:r>
            <a:r>
              <a:rPr kumimoji="1" lang="ja-JP" altLang="en-US" sz="1800" dirty="0">
                <a:solidFill>
                  <a:schemeClr val="tx1"/>
                </a:solidFill>
                <a:latin typeface="メイリオ" panose="020B0604030504040204" pitchFamily="50" charset="-128"/>
                <a:ea typeface="メイリオ" panose="020B0604030504040204" pitchFamily="50" charset="-128"/>
              </a:rPr>
              <a:t>条</a:t>
            </a:r>
            <a:r>
              <a:rPr kumimoji="1" lang="en-US" altLang="ja-JP" sz="1800" dirty="0">
                <a:solidFill>
                  <a:schemeClr val="tx1"/>
                </a:solidFill>
                <a:latin typeface="メイリオ" panose="020B0604030504040204" pitchFamily="50" charset="-128"/>
                <a:ea typeface="メイリオ" panose="020B0604030504040204" pitchFamily="50" charset="-128"/>
              </a:rPr>
              <a:t>】</a:t>
            </a:r>
          </a:p>
          <a:p>
            <a:pPr algn="ctr"/>
            <a:r>
              <a:rPr lang="ja-JP" altLang="en-US" sz="1400" dirty="0">
                <a:solidFill>
                  <a:schemeClr val="tx1"/>
                </a:solidFill>
                <a:latin typeface="メイリオ" panose="020B0604030504040204" pitchFamily="50" charset="-128"/>
                <a:ea typeface="メイリオ" panose="020B0604030504040204" pitchFamily="50" charset="-128"/>
              </a:rPr>
              <a:t>（</a:t>
            </a:r>
            <a:r>
              <a:rPr lang="zh-TW" altLang="en-US" sz="1400" dirty="0">
                <a:solidFill>
                  <a:schemeClr val="tx1"/>
                </a:solidFill>
                <a:latin typeface="メイリオ" panose="020B0604030504040204" pitchFamily="50" charset="-128"/>
                <a:ea typeface="メイリオ" panose="020B0604030504040204" pitchFamily="50" charset="-128"/>
              </a:rPr>
              <a:t>　特定旅客自動車運送事業</a:t>
            </a:r>
            <a:r>
              <a:rPr lang="en-US" altLang="zh-TW" sz="1400" dirty="0">
                <a:solidFill>
                  <a:schemeClr val="tx1"/>
                </a:solidFill>
                <a:latin typeface="メイリオ" panose="020B0604030504040204" pitchFamily="50" charset="-128"/>
                <a:ea typeface="メイリオ" panose="020B0604030504040204" pitchFamily="50" charset="-128"/>
              </a:rPr>
              <a:t>【</a:t>
            </a:r>
            <a:r>
              <a:rPr lang="zh-TW" altLang="en-US" sz="1400" dirty="0">
                <a:solidFill>
                  <a:schemeClr val="tx1"/>
                </a:solidFill>
                <a:latin typeface="メイリオ" panose="020B0604030504040204" pitchFamily="50" charset="-128"/>
                <a:ea typeface="メイリオ" panose="020B0604030504040204" pitchFamily="50" charset="-128"/>
              </a:rPr>
              <a:t>道路運送法第４３条第５項</a:t>
            </a:r>
            <a:r>
              <a:rPr lang="en-US" altLang="zh-TW" sz="1400" dirty="0">
                <a:solidFill>
                  <a:schemeClr val="tx1"/>
                </a:solidFill>
                <a:latin typeface="メイリオ" panose="020B0604030504040204" pitchFamily="50" charset="-128"/>
                <a:ea typeface="メイリオ" panose="020B0604030504040204" pitchFamily="50" charset="-128"/>
              </a:rPr>
              <a:t>】</a:t>
            </a:r>
            <a:r>
              <a:rPr lang="zh-TW" altLang="en-US" sz="1400" dirty="0">
                <a:solidFill>
                  <a:schemeClr val="tx1"/>
                </a:solidFill>
                <a:latin typeface="メイリオ" panose="020B0604030504040204" pitchFamily="50" charset="-128"/>
                <a:ea typeface="メイリオ" panose="020B0604030504040204" pitchFamily="50" charset="-128"/>
              </a:rPr>
              <a:t>（準用規定）</a:t>
            </a:r>
            <a:r>
              <a:rPr lang="ja-JP" altLang="en-US" sz="1400" dirty="0">
                <a:solidFill>
                  <a:schemeClr val="tx1"/>
                </a:solidFill>
                <a:latin typeface="メイリオ" panose="020B0604030504040204" pitchFamily="50" charset="-128"/>
                <a:ea typeface="メイリオ" panose="020B0604030504040204" pitchFamily="50" charset="-128"/>
              </a:rPr>
              <a:t>）</a:t>
            </a:r>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9" name="角丸四角形 8"/>
          <p:cNvSpPr/>
          <p:nvPr/>
        </p:nvSpPr>
        <p:spPr>
          <a:xfrm>
            <a:off x="721836" y="4535355"/>
            <a:ext cx="8712968" cy="8182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400" dirty="0">
                <a:solidFill>
                  <a:schemeClr val="tx1"/>
                </a:solidFill>
                <a:latin typeface="メイリオ" panose="020B0604030504040204" pitchFamily="50" charset="-128"/>
                <a:ea typeface="メイリオ" panose="020B0604030504040204" pitchFamily="50" charset="-128"/>
              </a:rPr>
              <a:t>　一般旅客自動車運送事業者は、その事業用自動車が転覆し、火災を起こし、その他国土交通省令で定める重大な事故を引き起こしたときは、遅滞なく事故の種類、原因その他国土交通省令で定める事項を国土交通大臣に届け出なければならない。</a:t>
            </a:r>
          </a:p>
        </p:txBody>
      </p:sp>
      <p:pic>
        <p:nvPicPr>
          <p:cNvPr id="3" name="6821821120051362">
            <a:hlinkClick r:id="" action="ppaction://media"/>
            <a:extLst>
              <a:ext uri="{FF2B5EF4-FFF2-40B4-BE49-F238E27FC236}">
                <a16:creationId xmlns:a16="http://schemas.microsoft.com/office/drawing/2014/main" id="{3C81BBBD-1779-EA37-E1CC-EA6BF78E45B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56875" y="4460875"/>
            <a:ext cx="406400" cy="406400"/>
          </a:xfrm>
          <a:prstGeom prst="rect">
            <a:avLst/>
          </a:prstGeom>
        </p:spPr>
      </p:pic>
    </p:spTree>
    <p:extLst>
      <p:ext uri="{BB962C8B-B14F-4D97-AF65-F5344CB8AC3E}">
        <p14:creationId xmlns:p14="http://schemas.microsoft.com/office/powerpoint/2010/main" val="297328295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50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8|1|1.6"/>
</p:tagLst>
</file>

<file path=ppt/theme/theme1.xml><?xml version="1.0" encoding="utf-8"?>
<a:theme xmlns:a="http://schemas.openxmlformats.org/drawingml/2006/main" name="31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テーマ1">
  <a:themeElements>
    <a:clrScheme name="ユーザー定義 1">
      <a:dk1>
        <a:sysClr val="windowText" lastClr="000000"/>
      </a:dk1>
      <a:lt1>
        <a:sysClr val="window" lastClr="FFFFFF"/>
      </a:lt1>
      <a:dk2>
        <a:srgbClr val="1F497D"/>
      </a:dk2>
      <a:lt2>
        <a:srgbClr val="EEECE1"/>
      </a:lt2>
      <a:accent1>
        <a:srgbClr val="4F81BD"/>
      </a:accent1>
      <a:accent2>
        <a:srgbClr val="CC0066"/>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2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3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Words>2030</Words>
  <PresentationFormat>A4 210 x 297 mm</PresentationFormat>
  <Paragraphs>138</Paragraphs>
  <Slides>10</Slides>
  <Notes>10</Notes>
  <HiddenSlides>0</HiddenSlides>
  <MMClips>10</MMClips>
  <ScaleCrop>false</ScaleCrop>
  <HeadingPairs>
    <vt:vector size="6" baseType="variant">
      <vt:variant>
        <vt:lpstr>使用されているフォント</vt:lpstr>
      </vt:variant>
      <vt:variant>
        <vt:i4>6</vt:i4>
      </vt:variant>
      <vt:variant>
        <vt:lpstr>テーマ</vt:lpstr>
      </vt:variant>
      <vt:variant>
        <vt:i4>9</vt:i4>
      </vt:variant>
      <vt:variant>
        <vt:lpstr>スライド タイトル</vt:lpstr>
      </vt:variant>
      <vt:variant>
        <vt:i4>10</vt:i4>
      </vt:variant>
    </vt:vector>
  </HeadingPairs>
  <TitlesOfParts>
    <vt:vector size="25" baseType="lpstr">
      <vt:lpstr>HGP創英角ｺﾞｼｯｸUB</vt:lpstr>
      <vt:lpstr>Meiryo UI</vt:lpstr>
      <vt:lpstr>ＭＳ Ｐゴシック</vt:lpstr>
      <vt:lpstr>メイリオ</vt:lpstr>
      <vt:lpstr>Arial</vt:lpstr>
      <vt:lpstr>Times New Roman</vt:lpstr>
      <vt:lpstr>31_テーマ1</vt:lpstr>
      <vt:lpstr>11_標準デザイン</vt:lpstr>
      <vt:lpstr>テーマ1</vt:lpstr>
      <vt:lpstr>1_テーマ1</vt:lpstr>
      <vt:lpstr>2_テーマ1</vt:lpstr>
      <vt:lpstr>3_テーマ1</vt:lpstr>
      <vt:lpstr>4_テーマ1</vt:lpstr>
      <vt:lpstr>32_テーマ1</vt:lpstr>
      <vt:lpstr>33_テーマ1</vt:lpstr>
      <vt:lpstr> 法令関係について 　　　　（特定旅客自動車運送事業）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