
<file path=[Content_Types].xml><?xml version="1.0" encoding="utf-8"?>
<Types xmlns="http://schemas.openxmlformats.org/package/2006/content-types">
  <Default ContentType="audio/mpeg" Extension="mp3"/>
  <Default ContentType="image/png" Extension="png"/>
  <Default ContentType="application/vnd.openxmlformats-package.relationships+xml" Extension="rels"/>
  <Default ContentType="image/x-wmf" Extension="wmf"/>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4000" r:id="rId2"/>
    <p:sldMasterId id="2147484012" r:id="rId3"/>
  </p:sldMasterIdLst>
  <p:notesMasterIdLst>
    <p:notesMasterId r:id="rId9"/>
  </p:notesMasterIdLst>
  <p:handoutMasterIdLst>
    <p:handoutMasterId r:id="rId10"/>
  </p:handoutMasterIdLst>
  <p:sldIdLst>
    <p:sldId id="256" r:id="rId4"/>
    <p:sldId id="357" r:id="rId5"/>
    <p:sldId id="358" r:id="rId6"/>
    <p:sldId id="355" r:id="rId7"/>
    <p:sldId id="356" r:id="rId8"/>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CC33"/>
    <a:srgbClr val="66FF66"/>
    <a:srgbClr val="0099FF"/>
    <a:srgbClr val="FF99FF"/>
    <a:srgbClr val="CD68A1"/>
    <a:srgbClr val="CC00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87165" autoAdjust="0"/>
  </p:normalViewPr>
  <p:slideViewPr>
    <p:cSldViewPr>
      <p:cViewPr varScale="1">
        <p:scale>
          <a:sx n="96" d="100"/>
          <a:sy n="96" d="100"/>
        </p:scale>
        <p:origin x="1980" y="90"/>
      </p:cViewPr>
      <p:guideLst>
        <p:guide orient="horz" pos="2160"/>
        <p:guide pos="2880"/>
      </p:guideLst>
    </p:cSldViewPr>
  </p:slideViewPr>
  <p:outlineViewPr>
    <p:cViewPr>
      <p:scale>
        <a:sx n="33" d="100"/>
        <a:sy n="33" d="100"/>
      </p:scale>
      <p:origin x="0" y="-123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4074" y="102"/>
      </p:cViewPr>
      <p:guideLst>
        <p:guide orient="horz" pos="3107"/>
        <p:guide pos="2121"/>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handoutMasters/handoutMaster1.xml" Type="http://schemas.openxmlformats.org/officeDocument/2006/relationships/handoutMaster"/><Relationship Id="rId11" Target="presProps.xml" Type="http://schemas.openxmlformats.org/officeDocument/2006/relationships/presProps"/><Relationship Id="rId12" Target="viewProps.xml" Type="http://schemas.openxmlformats.org/officeDocument/2006/relationships/viewProps"/><Relationship Id="rId13" Target="theme/theme1.xml" Type="http://schemas.openxmlformats.org/officeDocument/2006/relationships/theme"/><Relationship Id="rId14" Target="tableStyles.xml" Type="http://schemas.openxmlformats.org/officeDocument/2006/relationships/tableStyles"/><Relationship Id="rId2" Target="slideMasters/slideMaster2.xml" Type="http://schemas.openxmlformats.org/officeDocument/2006/relationships/slideMaster"/><Relationship Id="rId3" Target="slideMasters/slideMaster3.xml" Type="http://schemas.openxmlformats.org/officeDocument/2006/relationships/slide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notesMasters/notesMaster1.xml" Type="http://schemas.openxmlformats.org/officeDocument/2006/relationships/notesMaster"/></Relationships>
</file>

<file path=ppt/handoutMasters/_rels/handoutMaster1.xml.rels><?xml version="1.0" encoding="UTF-8" standalone="yes"?><Relationships xmlns="http://schemas.openxmlformats.org/package/2006/relationships"><Relationship Id="rId1" Target="../theme/theme5.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9413" cy="495300"/>
          </a:xfrm>
          <a:prstGeom prst="rect">
            <a:avLst/>
          </a:prstGeom>
        </p:spPr>
        <p:txBody>
          <a:bodyPr vert="horz" lIns="91436" tIns="45719" rIns="91436" bIns="4571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1"/>
            <a:ext cx="2919412" cy="495300"/>
          </a:xfrm>
          <a:prstGeom prst="rect">
            <a:avLst/>
          </a:prstGeom>
        </p:spPr>
        <p:txBody>
          <a:bodyPr vert="horz" lIns="91436" tIns="45719" rIns="91436" bIns="45719" rtlCol="0"/>
          <a:lstStyle>
            <a:lvl1pPr algn="r">
              <a:defRPr sz="1200"/>
            </a:lvl1pPr>
          </a:lstStyle>
          <a:p>
            <a:fld id="{E3175075-988D-47BC-A045-D90C3F8C0CD1}" type="datetimeFigureOut">
              <a:rPr kumimoji="1" lang="ja-JP" altLang="en-US" smtClean="0"/>
              <a:t>2026/1/8</a:t>
            </a:fld>
            <a:endParaRPr kumimoji="1" lang="ja-JP" altLang="en-US"/>
          </a:p>
        </p:txBody>
      </p:sp>
      <p:sp>
        <p:nvSpPr>
          <p:cNvPr id="4" name="フッター プレースホルダー 3"/>
          <p:cNvSpPr>
            <a:spLocks noGrp="1"/>
          </p:cNvSpPr>
          <p:nvPr>
            <p:ph type="ftr" sz="quarter" idx="2"/>
          </p:nvPr>
        </p:nvSpPr>
        <p:spPr>
          <a:xfrm>
            <a:off x="2" y="9371014"/>
            <a:ext cx="2919413" cy="495300"/>
          </a:xfrm>
          <a:prstGeom prst="rect">
            <a:avLst/>
          </a:prstGeom>
        </p:spPr>
        <p:txBody>
          <a:bodyPr vert="horz" lIns="91436" tIns="45719" rIns="91436" bIns="4571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4"/>
            <a:ext cx="2919412" cy="495300"/>
          </a:xfrm>
          <a:prstGeom prst="rect">
            <a:avLst/>
          </a:prstGeom>
        </p:spPr>
        <p:txBody>
          <a:bodyPr vert="horz" lIns="91436" tIns="45719" rIns="91436" bIns="45719" rtlCol="0" anchor="b"/>
          <a:lstStyle>
            <a:lvl1pPr algn="r">
              <a:defRPr sz="1200"/>
            </a:lvl1pPr>
          </a:lstStyle>
          <a:p>
            <a:fld id="{7AEA55AB-18D0-4096-9B77-656990DCB17C}" type="slidenum">
              <a:rPr kumimoji="1" lang="ja-JP" altLang="en-US" smtClean="0"/>
              <a:t>‹#›</a:t>
            </a:fld>
            <a:endParaRPr kumimoji="1" lang="ja-JP" altLang="en-US"/>
          </a:p>
        </p:txBody>
      </p:sp>
    </p:spTree>
    <p:extLst>
      <p:ext uri="{BB962C8B-B14F-4D97-AF65-F5344CB8AC3E}">
        <p14:creationId xmlns:p14="http://schemas.microsoft.com/office/powerpoint/2010/main" val="73805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2"/>
            <a:ext cx="2919413" cy="493712"/>
          </a:xfrm>
          <a:prstGeom prst="rect">
            <a:avLst/>
          </a:prstGeom>
        </p:spPr>
        <p:txBody>
          <a:bodyPr vert="horz" lIns="91436" tIns="45719" rIns="91436" bIns="45719" rtlCol="0"/>
          <a:lstStyle>
            <a:lvl1pPr algn="l">
              <a:defRPr sz="120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14763" y="2"/>
            <a:ext cx="2919412" cy="493712"/>
          </a:xfrm>
          <a:prstGeom prst="rect">
            <a:avLst/>
          </a:prstGeom>
        </p:spPr>
        <p:txBody>
          <a:bodyPr vert="horz" lIns="91436" tIns="45719" rIns="91436" bIns="45719" rtlCol="0"/>
          <a:lstStyle>
            <a:lvl1pPr algn="r">
              <a:defRPr sz="1200">
                <a:ea typeface="ＭＳ Ｐゴシック" charset="-128"/>
              </a:defRPr>
            </a:lvl1pPr>
          </a:lstStyle>
          <a:p>
            <a:pPr>
              <a:defRPr/>
            </a:pPr>
            <a:fld id="{E8F950C0-80A6-45DA-9783-BBE59159ED45}" type="datetimeFigureOut">
              <a:rPr lang="ja-JP" altLang="en-US"/>
              <a:pPr>
                <a:defRPr/>
              </a:pPr>
              <a:t>2026/1/8</a:t>
            </a:fld>
            <a:endParaRPr lang="ja-JP" altLang="en-US"/>
          </a:p>
        </p:txBody>
      </p:sp>
      <p:sp>
        <p:nvSpPr>
          <p:cNvPr id="4" name="スライド イメージ プレースホル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36" tIns="45719" rIns="91436" bIns="45719" rtlCol="0" anchor="ctr"/>
          <a:lstStyle/>
          <a:p>
            <a:pPr lvl="0"/>
            <a:endParaRPr lang="ja-JP" altLang="en-US" noProof="0"/>
          </a:p>
        </p:txBody>
      </p:sp>
      <p:sp>
        <p:nvSpPr>
          <p:cNvPr id="5" name="ノート プレースホルダ 4"/>
          <p:cNvSpPr>
            <a:spLocks noGrp="1"/>
          </p:cNvSpPr>
          <p:nvPr>
            <p:ph type="body" sz="quarter" idx="3"/>
          </p:nvPr>
        </p:nvSpPr>
        <p:spPr>
          <a:xfrm>
            <a:off x="900114" y="4686301"/>
            <a:ext cx="4935537" cy="4440237"/>
          </a:xfrm>
          <a:prstGeom prst="rect">
            <a:avLst/>
          </a:prstGeom>
        </p:spPr>
        <p:txBody>
          <a:bodyPr vert="horz" lIns="91436" tIns="45719" rIns="91436" bIns="45719"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2" y="9371014"/>
            <a:ext cx="2919413" cy="493712"/>
          </a:xfrm>
          <a:prstGeom prst="rect">
            <a:avLst/>
          </a:prstGeom>
        </p:spPr>
        <p:txBody>
          <a:bodyPr vert="horz" lIns="91436" tIns="45719" rIns="91436" bIns="45719" rtlCol="0" anchor="b"/>
          <a:lstStyle>
            <a:lvl1pPr algn="l">
              <a:defRPr sz="120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4763" y="9371014"/>
            <a:ext cx="2919412" cy="493712"/>
          </a:xfrm>
          <a:prstGeom prst="rect">
            <a:avLst/>
          </a:prstGeom>
        </p:spPr>
        <p:txBody>
          <a:bodyPr vert="horz" lIns="91436" tIns="45719" rIns="91436" bIns="45719" rtlCol="0" anchor="b"/>
          <a:lstStyle>
            <a:lvl1pPr algn="r">
              <a:defRPr sz="1200">
                <a:ea typeface="ＭＳ Ｐゴシック" charset="-128"/>
              </a:defRPr>
            </a:lvl1pPr>
          </a:lstStyle>
          <a:p>
            <a:pPr>
              <a:defRPr/>
            </a:pPr>
            <a:fld id="{506E96E9-99BA-44BD-B776-D5EB24D27CFE}" type="slidenum">
              <a:rPr lang="ja-JP" altLang="en-US"/>
              <a:pPr>
                <a:defRPr/>
              </a:pPr>
              <a:t>‹#›</a:t>
            </a:fld>
            <a:endParaRPr lang="ja-JP" altLang="en-US"/>
          </a:p>
        </p:txBody>
      </p:sp>
    </p:spTree>
    <p:extLst>
      <p:ext uri="{BB962C8B-B14F-4D97-AF65-F5344CB8AC3E}">
        <p14:creationId xmlns:p14="http://schemas.microsoft.com/office/powerpoint/2010/main" val="724500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xfrm>
            <a:off x="900113" y="739775"/>
            <a:ext cx="4935537" cy="3702050"/>
          </a:xfrm>
          <a:noFill/>
          <a:ln>
            <a:solidFill>
              <a:srgbClr val="000000"/>
            </a:solidFill>
            <a:miter lim="800000"/>
            <a:headEnd/>
            <a:tailEnd/>
          </a:ln>
        </p:spPr>
      </p:sp>
      <p:sp>
        <p:nvSpPr>
          <p:cNvPr id="19459" name="ノート プレースホルダ 2"/>
          <p:cNvSpPr>
            <a:spLocks noGrp="1"/>
          </p:cNvSpPr>
          <p:nvPr>
            <p:ph type="body" idx="1"/>
          </p:nvPr>
        </p:nvSpPr>
        <p:spPr bwMode="auto">
          <a:xfrm>
            <a:off x="900114" y="4686303"/>
            <a:ext cx="4935537" cy="4855366"/>
          </a:xfrm>
          <a:noFill/>
        </p:spPr>
        <p:txBody>
          <a:bodyPr wrap="square" numCol="1" anchor="t" anchorCtr="0" compatLnSpc="1">
            <a:prstTxWarp prst="textNoShape">
              <a:avLst/>
            </a:prstTxWarp>
            <a:normAutofit/>
          </a:bodyPr>
          <a:lstStyle/>
          <a:p>
            <a:pPr algn="just">
              <a:lnSpc>
                <a:spcPts val="1200"/>
              </a:lnSpc>
              <a:spcBef>
                <a:spcPts val="0"/>
              </a:spcBef>
            </a:pPr>
            <a:endParaRPr kumimoji="1" lang="en-US" altLang="ja-JP" dirty="0">
              <a:latin typeface="+mn-ea"/>
              <a:ea typeface="+mn-ea"/>
            </a:endParaRPr>
          </a:p>
          <a:p>
            <a:pPr algn="just">
              <a:lnSpc>
                <a:spcPts val="1200"/>
              </a:lnSpc>
              <a:spcBef>
                <a:spcPts val="0"/>
              </a:spcBef>
            </a:pPr>
            <a:r>
              <a:rPr kumimoji="1" lang="ja-JP" altLang="en-US" dirty="0">
                <a:latin typeface="+mn-ea"/>
                <a:ea typeface="+mn-ea"/>
              </a:rPr>
              <a:t>この講習では、監査の方針や行政処分の概要について説明します。</a:t>
            </a:r>
            <a:endParaRPr lang="en-US" altLang="ja-JP" dirty="0">
              <a:latin typeface="+mn-ea"/>
            </a:endParaRPr>
          </a:p>
          <a:p>
            <a:pPr algn="just">
              <a:lnSpc>
                <a:spcPts val="1200"/>
              </a:lnSpc>
              <a:spcBef>
                <a:spcPts val="0"/>
              </a:spcBef>
            </a:pPr>
            <a:endParaRPr kumimoji="1" lang="en-US" altLang="ja-JP" dirty="0">
              <a:latin typeface="+mn-ea"/>
              <a:ea typeface="+mn-ea"/>
            </a:endParaRPr>
          </a:p>
          <a:p>
            <a:pPr algn="just">
              <a:lnSpc>
                <a:spcPts val="1200"/>
              </a:lnSpc>
              <a:spcBef>
                <a:spcPts val="0"/>
              </a:spcBef>
            </a:pPr>
            <a:r>
              <a:rPr kumimoji="1" lang="ja-JP" altLang="en-US" dirty="0">
                <a:latin typeface="+mn-ea"/>
                <a:ea typeface="+mn-ea"/>
              </a:rPr>
              <a:t>次のページをご覧ください。</a:t>
            </a:r>
            <a:endParaRPr kumimoji="1" lang="en-US" altLang="ja-JP" dirty="0">
              <a:latin typeface="+mn-ea"/>
              <a:ea typeface="+mn-ea"/>
            </a:endParaRPr>
          </a:p>
        </p:txBody>
      </p:sp>
    </p:spTree>
    <p:extLst>
      <p:ext uri="{BB962C8B-B14F-4D97-AF65-F5344CB8AC3E}">
        <p14:creationId xmlns:p14="http://schemas.microsoft.com/office/powerpoint/2010/main" val="2325191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algn="just">
              <a:lnSpc>
                <a:spcPts val="1200"/>
              </a:lnSpc>
              <a:spcBef>
                <a:spcPts val="0"/>
              </a:spcBef>
            </a:pPr>
            <a:endParaRPr kumimoji="1" lang="en-US" altLang="ja-JP" sz="1200" kern="1200" dirty="0">
              <a:solidFill>
                <a:schemeClr val="tx1"/>
              </a:solidFill>
              <a:latin typeface="+mj-ea"/>
              <a:ea typeface="+mn-ea"/>
              <a:cs typeface="+mn-cs"/>
            </a:endParaRPr>
          </a:p>
          <a:p>
            <a:pPr algn="just">
              <a:lnSpc>
                <a:spcPts val="1200"/>
              </a:lnSpc>
              <a:spcBef>
                <a:spcPts val="0"/>
              </a:spcBef>
            </a:pPr>
            <a:r>
              <a:rPr kumimoji="1" lang="ja-JP" altLang="en-US" sz="1200" kern="1200" dirty="0">
                <a:solidFill>
                  <a:schemeClr val="tx1"/>
                </a:solidFill>
                <a:latin typeface="+mj-ea"/>
                <a:ea typeface="+mn-ea"/>
                <a:cs typeface="+mn-cs"/>
              </a:rPr>
              <a:t>まず、監査の根拠法令についてです。</a:t>
            </a:r>
            <a:endParaRPr kumimoji="1" lang="en-US" altLang="ja-JP" sz="1200" kern="1200" dirty="0">
              <a:solidFill>
                <a:schemeClr val="tx1"/>
              </a:solidFill>
              <a:latin typeface="+mj-ea"/>
              <a:ea typeface="+mn-ea"/>
              <a:cs typeface="+mn-cs"/>
            </a:endParaRPr>
          </a:p>
          <a:p>
            <a:pPr algn="just">
              <a:lnSpc>
                <a:spcPts val="1200"/>
              </a:lnSpc>
              <a:spcBef>
                <a:spcPts val="0"/>
              </a:spcBef>
            </a:pPr>
            <a:r>
              <a:rPr lang="ja-JP" altLang="en-US" dirty="0">
                <a:latin typeface="+mj-ea"/>
              </a:rPr>
              <a:t>バス、タクシー事業者を含む自動車運送事業者に対する監査は</a:t>
            </a:r>
            <a:r>
              <a:rPr kumimoji="1" lang="ja-JP" altLang="en-US" sz="1200" kern="1200" dirty="0">
                <a:solidFill>
                  <a:schemeClr val="tx1"/>
                </a:solidFill>
                <a:latin typeface="+mj-ea"/>
                <a:ea typeface="+mn-ea"/>
                <a:cs typeface="+mn-cs"/>
              </a:rPr>
              <a:t>、道路　　運送法第９４条第４項や、貨物自動車運送事業法第６０条第４項に　　　　基づいています。</a:t>
            </a:r>
            <a:endParaRPr kumimoji="1" lang="en-US" altLang="ja-JP" sz="1200" kern="1200" dirty="0">
              <a:solidFill>
                <a:schemeClr val="tx1"/>
              </a:solidFill>
              <a:latin typeface="+mj-ea"/>
              <a:ea typeface="+mn-ea"/>
              <a:cs typeface="+mn-cs"/>
            </a:endParaRPr>
          </a:p>
          <a:p>
            <a:pPr algn="just">
              <a:lnSpc>
                <a:spcPts val="1200"/>
              </a:lnSpc>
              <a:spcBef>
                <a:spcPts val="0"/>
              </a:spcBef>
            </a:pPr>
            <a:endParaRPr kumimoji="1" lang="en-US" altLang="ja-JP" sz="1200" kern="1200" dirty="0">
              <a:solidFill>
                <a:schemeClr val="tx1"/>
              </a:solidFill>
              <a:latin typeface="+mj-ea"/>
              <a:ea typeface="+mn-ea"/>
              <a:cs typeface="+mn-cs"/>
            </a:endParaRPr>
          </a:p>
          <a:p>
            <a:pPr algn="just">
              <a:lnSpc>
                <a:spcPts val="1200"/>
              </a:lnSpc>
              <a:spcBef>
                <a:spcPts val="0"/>
              </a:spcBef>
            </a:pPr>
            <a:r>
              <a:rPr kumimoji="1" lang="ja-JP" altLang="en-US" sz="1200" kern="1200" dirty="0">
                <a:solidFill>
                  <a:schemeClr val="tx1"/>
                </a:solidFill>
                <a:latin typeface="+mj-ea"/>
                <a:ea typeface="+mn-ea"/>
                <a:cs typeface="+mn-cs"/>
              </a:rPr>
              <a:t>次のページをご覧ください。</a:t>
            </a:r>
            <a:endParaRPr kumimoji="1" lang="en-US" altLang="ja-JP" sz="1200" kern="1200" dirty="0">
              <a:solidFill>
                <a:schemeClr val="tx1"/>
              </a:solidFill>
              <a:latin typeface="+mj-ea"/>
              <a:ea typeface="+mn-ea"/>
              <a:cs typeface="+mn-cs"/>
            </a:endParaRPr>
          </a:p>
        </p:txBody>
      </p:sp>
      <p:sp>
        <p:nvSpPr>
          <p:cNvPr id="4" name="スライド番号プレースホルダー 3"/>
          <p:cNvSpPr>
            <a:spLocks noGrp="1"/>
          </p:cNvSpPr>
          <p:nvPr>
            <p:ph type="sldNum" sz="quarter" idx="10"/>
          </p:nvPr>
        </p:nvSpPr>
        <p:spPr/>
        <p:txBody>
          <a:bodyPr/>
          <a:lstStyle/>
          <a:p>
            <a:pPr>
              <a:defRPr/>
            </a:pPr>
            <a:fld id="{CE43C7AC-03E6-4F20-A301-2F89951A0110}" type="slidenum">
              <a:rPr lang="ja-JP" altLang="en-US" smtClean="0"/>
              <a:pPr>
                <a:defRPr/>
              </a:pPr>
              <a:t>1</a:t>
            </a:fld>
            <a:endParaRPr lang="ja-JP" altLang="en-US"/>
          </a:p>
        </p:txBody>
      </p:sp>
    </p:spTree>
    <p:extLst>
      <p:ext uri="{BB962C8B-B14F-4D97-AF65-F5344CB8AC3E}">
        <p14:creationId xmlns:p14="http://schemas.microsoft.com/office/powerpoint/2010/main" val="683243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defTabSz="914368">
              <a:lnSpc>
                <a:spcPts val="1200"/>
              </a:lnSpc>
              <a:spcBef>
                <a:spcPts val="0"/>
              </a:spcBef>
              <a:defRPr/>
            </a:pPr>
            <a:endParaRPr lang="en-US" altLang="ja-JP" dirty="0">
              <a:solidFill>
                <a:prstClr val="black"/>
              </a:solidFill>
              <a:latin typeface="+mn-ea"/>
            </a:endParaRPr>
          </a:p>
          <a:p>
            <a:pPr algn="just">
              <a:lnSpc>
                <a:spcPts val="1200"/>
              </a:lnSpc>
              <a:spcBef>
                <a:spcPts val="0"/>
              </a:spcBef>
            </a:pPr>
            <a:r>
              <a:rPr lang="ja-JP" altLang="en-US" dirty="0">
                <a:latin typeface="+mj-ea"/>
              </a:rPr>
              <a:t>先ほどの根拠法令を踏まえ、実際に監査の対象となる自動車運送事業者や監査の実施の流れなどについては、監査規則や監査方針などにおいて定められているところです。</a:t>
            </a:r>
            <a:endParaRPr lang="en-US" altLang="ja-JP" dirty="0">
              <a:latin typeface="+mj-ea"/>
            </a:endParaRPr>
          </a:p>
          <a:p>
            <a:pPr algn="just">
              <a:lnSpc>
                <a:spcPts val="1200"/>
              </a:lnSpc>
              <a:spcBef>
                <a:spcPts val="0"/>
              </a:spcBef>
            </a:pPr>
            <a:endParaRPr lang="en-US" altLang="ja-JP" dirty="0">
              <a:latin typeface="+mj-ea"/>
            </a:endParaRPr>
          </a:p>
          <a:p>
            <a:pPr algn="just">
              <a:lnSpc>
                <a:spcPts val="1200"/>
              </a:lnSpc>
              <a:spcBef>
                <a:spcPts val="0"/>
              </a:spcBef>
            </a:pPr>
            <a:r>
              <a:rPr lang="ja-JP" altLang="en-US" dirty="0">
                <a:latin typeface="+mj-ea"/>
              </a:rPr>
              <a:t>次のページをご覧ください。</a:t>
            </a:r>
            <a:endParaRPr lang="en-US" altLang="ja-JP" dirty="0">
              <a:latin typeface="+mj-ea"/>
            </a:endParaRPr>
          </a:p>
        </p:txBody>
      </p:sp>
      <p:sp>
        <p:nvSpPr>
          <p:cNvPr id="4" name="スライド番号プレースホルダー 3"/>
          <p:cNvSpPr>
            <a:spLocks noGrp="1"/>
          </p:cNvSpPr>
          <p:nvPr>
            <p:ph type="sldNum" sz="quarter" idx="10"/>
          </p:nvPr>
        </p:nvSpPr>
        <p:spPr/>
        <p:txBody>
          <a:bodyPr/>
          <a:lstStyle/>
          <a:p>
            <a:pPr>
              <a:defRPr/>
            </a:pPr>
            <a:fld id="{CE43C7AC-03E6-4F20-A301-2F89951A0110}" type="slidenum">
              <a:rPr lang="ja-JP" altLang="en-US" smtClean="0"/>
              <a:pPr>
                <a:defRPr/>
              </a:pPr>
              <a:t>2</a:t>
            </a:fld>
            <a:endParaRPr lang="ja-JP" altLang="en-US"/>
          </a:p>
        </p:txBody>
      </p:sp>
    </p:spTree>
    <p:extLst>
      <p:ext uri="{BB962C8B-B14F-4D97-AF65-F5344CB8AC3E}">
        <p14:creationId xmlns:p14="http://schemas.microsoft.com/office/powerpoint/2010/main" val="1973947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Autofit/>
          </a:bodyPr>
          <a:lstStyle/>
          <a:p>
            <a:pPr lvl="0" algn="just">
              <a:lnSpc>
                <a:spcPts val="1200"/>
              </a:lnSpc>
              <a:spcBef>
                <a:spcPts val="0"/>
              </a:spcBef>
              <a:defRPr/>
            </a:pPr>
            <a:endParaRPr lang="en-US" altLang="ja-JP" dirty="0">
              <a:latin typeface="+mj-ea"/>
            </a:endParaRPr>
          </a:p>
          <a:p>
            <a:pPr lvl="0" algn="just">
              <a:lnSpc>
                <a:spcPts val="1200"/>
              </a:lnSpc>
              <a:spcBef>
                <a:spcPts val="0"/>
              </a:spcBef>
              <a:defRPr/>
            </a:pPr>
            <a:r>
              <a:rPr lang="ja-JP" altLang="en-US" dirty="0">
                <a:latin typeface="+mj-ea"/>
              </a:rPr>
              <a:t>具体的にどのような場面で監査にお伺いするかというと、</a:t>
            </a:r>
            <a:endParaRPr lang="en-US" altLang="ja-JP" dirty="0">
              <a:latin typeface="+mj-ea"/>
            </a:endParaRPr>
          </a:p>
          <a:p>
            <a:pPr marL="144000" algn="just">
              <a:lnSpc>
                <a:spcPts val="1200"/>
              </a:lnSpc>
              <a:spcBef>
                <a:spcPts val="0"/>
              </a:spcBef>
              <a:defRPr/>
            </a:pPr>
            <a:r>
              <a:rPr lang="ja-JP" altLang="en-US" dirty="0">
                <a:latin typeface="+mj-ea"/>
              </a:rPr>
              <a:t>・死亡事故、社会的影響の大きい事故を引き起こした場合</a:t>
            </a:r>
            <a:endParaRPr lang="en-US" altLang="ja-JP" dirty="0">
              <a:latin typeface="+mj-ea"/>
            </a:endParaRPr>
          </a:p>
          <a:p>
            <a:pPr marL="144000" algn="just">
              <a:lnSpc>
                <a:spcPts val="1200"/>
              </a:lnSpc>
              <a:spcBef>
                <a:spcPts val="0"/>
              </a:spcBef>
              <a:defRPr/>
            </a:pPr>
            <a:r>
              <a:rPr lang="ja-JP" altLang="en-US" dirty="0">
                <a:latin typeface="+mj-ea"/>
              </a:rPr>
              <a:t>・酒気帯び、過労運転などの悪質違反があった場合</a:t>
            </a:r>
            <a:endParaRPr lang="en-US" altLang="ja-JP" dirty="0">
              <a:latin typeface="+mj-ea"/>
            </a:endParaRPr>
          </a:p>
          <a:p>
            <a:pPr marL="144000" algn="just">
              <a:lnSpc>
                <a:spcPts val="1200"/>
              </a:lnSpc>
              <a:spcBef>
                <a:spcPts val="0"/>
              </a:spcBef>
              <a:defRPr/>
            </a:pPr>
            <a:r>
              <a:rPr lang="ja-JP" altLang="en-US" dirty="0">
                <a:latin typeface="+mj-ea"/>
              </a:rPr>
              <a:t>・公安委員会、労働局からの通報があった場合</a:t>
            </a:r>
            <a:endParaRPr lang="en-US" altLang="ja-JP" dirty="0">
              <a:latin typeface="+mj-ea"/>
            </a:endParaRPr>
          </a:p>
          <a:p>
            <a:pPr algn="just">
              <a:lnSpc>
                <a:spcPts val="1200"/>
              </a:lnSpc>
              <a:spcBef>
                <a:spcPts val="0"/>
              </a:spcBef>
              <a:defRPr/>
            </a:pPr>
            <a:r>
              <a:rPr lang="ja-JP" altLang="en-US" dirty="0">
                <a:latin typeface="+mj-ea"/>
              </a:rPr>
              <a:t>などが見込まれます。</a:t>
            </a:r>
            <a:endParaRPr lang="en-US" altLang="ja-JP" dirty="0">
              <a:latin typeface="+mj-ea"/>
            </a:endParaRPr>
          </a:p>
          <a:p>
            <a:pPr algn="just">
              <a:lnSpc>
                <a:spcPts val="1200"/>
              </a:lnSpc>
              <a:spcBef>
                <a:spcPts val="0"/>
              </a:spcBef>
              <a:defRPr/>
            </a:pPr>
            <a:endParaRPr lang="en-US" altLang="ja-JP" dirty="0">
              <a:latin typeface="+mj-ea"/>
            </a:endParaRPr>
          </a:p>
          <a:p>
            <a:pPr algn="just">
              <a:lnSpc>
                <a:spcPts val="1200"/>
              </a:lnSpc>
              <a:spcBef>
                <a:spcPts val="0"/>
              </a:spcBef>
              <a:defRPr/>
            </a:pPr>
            <a:r>
              <a:rPr lang="ja-JP" altLang="en-US" dirty="0">
                <a:latin typeface="+mj-ea"/>
              </a:rPr>
              <a:t>次に、監査の種類についてです。</a:t>
            </a:r>
            <a:endParaRPr lang="en-US" altLang="ja-JP" dirty="0">
              <a:latin typeface="+mj-ea"/>
            </a:endParaRPr>
          </a:p>
          <a:p>
            <a:pPr algn="just">
              <a:lnSpc>
                <a:spcPts val="1200"/>
              </a:lnSpc>
              <a:spcBef>
                <a:spcPts val="0"/>
              </a:spcBef>
              <a:defRPr/>
            </a:pPr>
            <a:r>
              <a:rPr lang="ja-JP" altLang="en-US" dirty="0">
                <a:latin typeface="+mj-ea"/>
              </a:rPr>
              <a:t>監査は大きく「特別監査」と「一般監査」の２つに分かれています。</a:t>
            </a:r>
            <a:endParaRPr lang="en-US" altLang="ja-JP" dirty="0">
              <a:latin typeface="+mj-ea"/>
            </a:endParaRPr>
          </a:p>
          <a:p>
            <a:pPr algn="just">
              <a:lnSpc>
                <a:spcPts val="1200"/>
              </a:lnSpc>
              <a:spcBef>
                <a:spcPts val="0"/>
              </a:spcBef>
              <a:defRPr/>
            </a:pPr>
            <a:r>
              <a:rPr lang="ja-JP" altLang="en-US" dirty="0">
                <a:latin typeface="+mj-ea"/>
              </a:rPr>
              <a:t>「特別監査」は、重大な事故を引き起こした場合や重大な法令違反の疑いがある場合に、全般的な法令遵守状況を確認するために実施します。</a:t>
            </a:r>
            <a:endParaRPr lang="en-US" altLang="ja-JP" dirty="0">
              <a:latin typeface="+mj-ea"/>
            </a:endParaRPr>
          </a:p>
          <a:p>
            <a:pPr algn="just">
              <a:lnSpc>
                <a:spcPts val="1200"/>
              </a:lnSpc>
              <a:spcBef>
                <a:spcPts val="0"/>
              </a:spcBef>
              <a:defRPr/>
            </a:pPr>
            <a:r>
              <a:rPr lang="ja-JP" altLang="en-US" dirty="0">
                <a:latin typeface="+mj-ea"/>
              </a:rPr>
              <a:t>また、「一般監査」は、「特別監査」に該当しないもので、監査を実施する端緒に応じて、重点事項を定めて実施するものです。</a:t>
            </a:r>
            <a:endParaRPr lang="en-US" altLang="ja-JP" dirty="0">
              <a:latin typeface="+mj-ea"/>
            </a:endParaRPr>
          </a:p>
          <a:p>
            <a:pPr algn="just">
              <a:lnSpc>
                <a:spcPts val="1200"/>
              </a:lnSpc>
              <a:spcBef>
                <a:spcPts val="0"/>
              </a:spcBef>
              <a:defRPr/>
            </a:pPr>
            <a:r>
              <a:rPr lang="ja-JP" altLang="en-US" dirty="0">
                <a:latin typeface="+mj-ea"/>
              </a:rPr>
              <a:t>基本的にこれらの監査は、無通告で実施します。</a:t>
            </a:r>
            <a:endParaRPr lang="en-US" altLang="ja-JP" dirty="0">
              <a:latin typeface="+mj-ea"/>
            </a:endParaRPr>
          </a:p>
          <a:p>
            <a:pPr algn="just">
              <a:lnSpc>
                <a:spcPts val="1200"/>
              </a:lnSpc>
              <a:spcBef>
                <a:spcPts val="0"/>
              </a:spcBef>
              <a:defRPr/>
            </a:pPr>
            <a:r>
              <a:rPr lang="ja-JP" altLang="en-US" dirty="0">
                <a:latin typeface="+mj-ea"/>
              </a:rPr>
              <a:t>このほかにも、資料に記載はありませんが、事業用自動車の運行実態などを確認するため、街頭に　おいて事業者を特定せずに実施する「街頭監査」があります。</a:t>
            </a:r>
            <a:endParaRPr lang="en-US" altLang="ja-JP" dirty="0">
              <a:latin typeface="+mj-ea"/>
            </a:endParaRPr>
          </a:p>
          <a:p>
            <a:pPr algn="just">
              <a:lnSpc>
                <a:spcPts val="1200"/>
              </a:lnSpc>
              <a:spcBef>
                <a:spcPts val="0"/>
              </a:spcBef>
              <a:defRPr/>
            </a:pPr>
            <a:endParaRPr lang="en-US" altLang="ja-JP" dirty="0">
              <a:latin typeface="+mj-ea"/>
            </a:endParaRPr>
          </a:p>
          <a:p>
            <a:pPr algn="just">
              <a:lnSpc>
                <a:spcPts val="1200"/>
              </a:lnSpc>
              <a:spcBef>
                <a:spcPts val="0"/>
              </a:spcBef>
              <a:defRPr/>
            </a:pPr>
            <a:r>
              <a:rPr lang="ja-JP" altLang="en-US" dirty="0">
                <a:latin typeface="+mj-ea"/>
              </a:rPr>
              <a:t>また、貸切バスについては、いま申し上げた監査以外に「指摘事項確認監査」というものがありますので、詳細は次のページにてご説明します。</a:t>
            </a:r>
            <a:endParaRPr lang="en-US" altLang="ja-JP" dirty="0">
              <a:latin typeface="+mj-ea"/>
            </a:endParaRPr>
          </a:p>
        </p:txBody>
      </p:sp>
      <p:sp>
        <p:nvSpPr>
          <p:cNvPr id="4" name="スライド番号プレースホルダー 3"/>
          <p:cNvSpPr>
            <a:spLocks noGrp="1"/>
          </p:cNvSpPr>
          <p:nvPr>
            <p:ph type="sldNum" sz="quarter" idx="10"/>
          </p:nvPr>
        </p:nvSpPr>
        <p:spPr/>
        <p:txBody>
          <a:bodyPr/>
          <a:lstStyle/>
          <a:p>
            <a:fld id="{FA839A4C-3685-4796-B71B-CBEE2B98628E}"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1340288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00114" y="4686301"/>
            <a:ext cx="4935537" cy="5071391"/>
          </a:xfrm>
        </p:spPr>
        <p:txBody>
          <a:bodyPr>
            <a:normAutofit/>
          </a:bodyPr>
          <a:lstStyle/>
          <a:p>
            <a:pPr algn="just">
              <a:lnSpc>
                <a:spcPts val="1100"/>
              </a:lnSpc>
              <a:spcBef>
                <a:spcPts val="0"/>
              </a:spcBef>
              <a:defRPr/>
            </a:pPr>
            <a:endParaRPr lang="en-US" altLang="ja-JP" sz="1100" dirty="0">
              <a:latin typeface="+mj-ea"/>
            </a:endParaRPr>
          </a:p>
          <a:p>
            <a:pPr algn="just">
              <a:lnSpc>
                <a:spcPts val="1100"/>
              </a:lnSpc>
              <a:spcBef>
                <a:spcPts val="0"/>
              </a:spcBef>
              <a:defRPr/>
            </a:pPr>
            <a:r>
              <a:rPr lang="ja-JP" altLang="en-US" sz="1100" dirty="0">
                <a:latin typeface="+mj-ea"/>
              </a:rPr>
              <a:t>「指摘事項確認監査」とは、事業者に出向いて実施した監査において、指摘事項があった場合、監査日から３０日以内に指摘事項の改善状況を確認するための監査です。ここで改善状況が確認できなかった場合には、安全確保命令が発動　され、最終的には、事業停止や事業許可取消の処分がなされる可能性があり　　ます。</a:t>
            </a:r>
            <a:endParaRPr lang="en-US" altLang="ja-JP" sz="1100" dirty="0">
              <a:latin typeface="+mj-ea"/>
            </a:endParaRPr>
          </a:p>
          <a:p>
            <a:pPr algn="just">
              <a:lnSpc>
                <a:spcPts val="1100"/>
              </a:lnSpc>
              <a:spcBef>
                <a:spcPts val="0"/>
              </a:spcBef>
              <a:defRPr/>
            </a:pPr>
            <a:endParaRPr lang="en-US" altLang="ja-JP" sz="1100" dirty="0">
              <a:latin typeface="+mj-ea"/>
            </a:endParaRPr>
          </a:p>
          <a:p>
            <a:pPr algn="just">
              <a:lnSpc>
                <a:spcPts val="1100"/>
              </a:lnSpc>
              <a:spcBef>
                <a:spcPts val="0"/>
              </a:spcBef>
              <a:defRPr/>
            </a:pPr>
            <a:r>
              <a:rPr lang="ja-JP" altLang="en-US" sz="1100" dirty="0">
                <a:latin typeface="+mj-ea"/>
              </a:rPr>
              <a:t>続いて、監査の流れについてご説明します。</a:t>
            </a:r>
            <a:endParaRPr lang="en-US" altLang="ja-JP" sz="1100" dirty="0">
              <a:latin typeface="+mj-ea"/>
            </a:endParaRPr>
          </a:p>
          <a:p>
            <a:pPr algn="just">
              <a:lnSpc>
                <a:spcPts val="1100"/>
              </a:lnSpc>
              <a:spcBef>
                <a:spcPts val="0"/>
              </a:spcBef>
              <a:defRPr/>
            </a:pPr>
            <a:r>
              <a:rPr lang="ja-JP" altLang="en-US" sz="1100" dirty="0">
                <a:latin typeface="+mj-ea"/>
              </a:rPr>
              <a:t>監査では、道路運送法などの法令に違反していないかを、書類や掲示物などに　より確認します。</a:t>
            </a:r>
            <a:endParaRPr lang="en-US" altLang="ja-JP" sz="1100" dirty="0">
              <a:latin typeface="+mj-ea"/>
            </a:endParaRPr>
          </a:p>
          <a:p>
            <a:pPr algn="just">
              <a:lnSpc>
                <a:spcPts val="1100"/>
              </a:lnSpc>
              <a:spcBef>
                <a:spcPts val="0"/>
              </a:spcBef>
              <a:defRPr/>
            </a:pPr>
            <a:r>
              <a:rPr lang="ja-JP" altLang="en-US" sz="1100" dirty="0">
                <a:latin typeface="+mj-ea"/>
              </a:rPr>
              <a:t>違反が確認された場合、監査指摘事項をお伝えし、改善指示書をお渡しします　ので、それ以降改善に取り組んでいただくこととなります。</a:t>
            </a:r>
            <a:endParaRPr lang="en-US" altLang="ja-JP" sz="1100" dirty="0">
              <a:latin typeface="+mj-ea"/>
            </a:endParaRPr>
          </a:p>
          <a:p>
            <a:pPr algn="just">
              <a:lnSpc>
                <a:spcPts val="1100"/>
              </a:lnSpc>
              <a:spcBef>
                <a:spcPts val="0"/>
              </a:spcBef>
              <a:defRPr/>
            </a:pPr>
            <a:r>
              <a:rPr lang="ja-JP" altLang="en-US" sz="1100" dirty="0">
                <a:latin typeface="+mj-ea"/>
              </a:rPr>
              <a:t>その後、行政手続法に則って、聴聞や弁明の機会を付与し、処分基準に則って　処分を行います。</a:t>
            </a:r>
            <a:endParaRPr lang="en-US" altLang="ja-JP" sz="1100" dirty="0">
              <a:latin typeface="+mj-ea"/>
            </a:endParaRPr>
          </a:p>
          <a:p>
            <a:pPr algn="just">
              <a:lnSpc>
                <a:spcPts val="1100"/>
              </a:lnSpc>
              <a:spcBef>
                <a:spcPts val="0"/>
              </a:spcBef>
              <a:defRPr/>
            </a:pPr>
            <a:r>
              <a:rPr lang="ja-JP" altLang="en-US" sz="1100" dirty="0">
                <a:latin typeface="+mj-ea"/>
              </a:rPr>
              <a:t>なお、行政処分の種類は、「自動車その他の輸送施設の使用停止処分」「事業の全部又は一部の停止処分」「許可の取消処分」の３種類があり、行政処分に　　　至らないものとして、「勧告」や「警告」があります。</a:t>
            </a:r>
            <a:endParaRPr lang="en-US" altLang="ja-JP" sz="1100" dirty="0">
              <a:latin typeface="+mj-ea"/>
            </a:endParaRPr>
          </a:p>
          <a:p>
            <a:pPr algn="just">
              <a:lnSpc>
                <a:spcPts val="1100"/>
              </a:lnSpc>
              <a:spcBef>
                <a:spcPts val="0"/>
              </a:spcBef>
              <a:defRPr/>
            </a:pPr>
            <a:endParaRPr lang="en-US" altLang="ja-JP" sz="1100" dirty="0">
              <a:latin typeface="+mj-ea"/>
            </a:endParaRPr>
          </a:p>
          <a:p>
            <a:pPr algn="just">
              <a:lnSpc>
                <a:spcPts val="1100"/>
              </a:lnSpc>
              <a:spcBef>
                <a:spcPts val="0"/>
              </a:spcBef>
              <a:defRPr/>
            </a:pPr>
            <a:r>
              <a:rPr lang="ja-JP" altLang="en-US" sz="1100" dirty="0">
                <a:latin typeface="+mj-ea"/>
              </a:rPr>
              <a:t>また、行政処分を通知する際、改善状況を確認するための「フォローアップ監査」についてお伝えし、後日、管轄の運輸支局等に書類を持参していただく必要が　ございます。</a:t>
            </a:r>
            <a:endParaRPr lang="en-US" altLang="ja-JP" sz="1100" dirty="0">
              <a:latin typeface="+mj-ea"/>
            </a:endParaRPr>
          </a:p>
          <a:p>
            <a:pPr algn="just">
              <a:lnSpc>
                <a:spcPts val="1100"/>
              </a:lnSpc>
              <a:spcBef>
                <a:spcPts val="0"/>
              </a:spcBef>
              <a:defRPr/>
            </a:pPr>
            <a:r>
              <a:rPr lang="ja-JP" altLang="en-US" sz="1100" dirty="0">
                <a:latin typeface="+mj-ea"/>
              </a:rPr>
              <a:t>この際、改善が確認できない場合は、「特別監査」を実施することとなっています。</a:t>
            </a:r>
            <a:endParaRPr lang="en-US" altLang="ja-JP" sz="1100" dirty="0">
              <a:latin typeface="+mj-ea"/>
            </a:endParaRPr>
          </a:p>
          <a:p>
            <a:pPr algn="just">
              <a:lnSpc>
                <a:spcPts val="1100"/>
              </a:lnSpc>
              <a:spcBef>
                <a:spcPts val="0"/>
              </a:spcBef>
              <a:defRPr/>
            </a:pPr>
            <a:endParaRPr lang="en-US" altLang="ja-JP" sz="1100" dirty="0">
              <a:latin typeface="+mj-ea"/>
            </a:endParaRPr>
          </a:p>
          <a:p>
            <a:pPr algn="just">
              <a:lnSpc>
                <a:spcPts val="1100"/>
              </a:lnSpc>
              <a:spcBef>
                <a:spcPts val="0"/>
              </a:spcBef>
              <a:defRPr/>
            </a:pPr>
            <a:r>
              <a:rPr lang="ja-JP" altLang="en-US" sz="1100" dirty="0">
                <a:latin typeface="+mj-ea"/>
              </a:rPr>
              <a:t>なお、行政処分の基準などについては、国土交通省のホームページに掲載して　いる、「自動車総合安全情報」においてお示ししていますので、是非ご覧ください。</a:t>
            </a:r>
            <a:endParaRPr lang="en-US" altLang="ja-JP" sz="1100" dirty="0">
              <a:latin typeface="+mj-ea"/>
            </a:endParaRPr>
          </a:p>
          <a:p>
            <a:pPr algn="just">
              <a:lnSpc>
                <a:spcPts val="1100"/>
              </a:lnSpc>
              <a:spcBef>
                <a:spcPts val="0"/>
              </a:spcBef>
              <a:defRPr/>
            </a:pPr>
            <a:endParaRPr lang="en-US" altLang="ja-JP" sz="1100" dirty="0">
              <a:latin typeface="+mj-ea"/>
            </a:endParaRPr>
          </a:p>
          <a:p>
            <a:pPr algn="just">
              <a:lnSpc>
                <a:spcPts val="1100"/>
              </a:lnSpc>
              <a:spcBef>
                <a:spcPts val="0"/>
              </a:spcBef>
              <a:defRPr/>
            </a:pPr>
            <a:r>
              <a:rPr lang="ja-JP" altLang="en-US" sz="1100" dirty="0">
                <a:latin typeface="+mj-ea"/>
              </a:rPr>
              <a:t>最後に、事業者の皆様には、処分されるから法令を遵守するというのではなく、　法令の遵守は基本事項であることをご理解いただいた上で、運送事業を行う中で発生するリスクを想定していただき、そのリスクに対応するためにはどうすれば　よいか、といったリスク管理の目線に立ち、普段から丁寧にドライバーや車両の　管理を行っていただくようお願いします。</a:t>
            </a:r>
            <a:endParaRPr lang="en-US" altLang="ja-JP" sz="1100" dirty="0">
              <a:latin typeface="+mj-ea"/>
            </a:endParaRPr>
          </a:p>
          <a:p>
            <a:pPr algn="just">
              <a:lnSpc>
                <a:spcPts val="1100"/>
              </a:lnSpc>
              <a:spcBef>
                <a:spcPts val="0"/>
              </a:spcBef>
              <a:defRPr/>
            </a:pPr>
            <a:endParaRPr lang="en-US" altLang="ja-JP" sz="1100" dirty="0">
              <a:latin typeface="+mj-ea"/>
            </a:endParaRPr>
          </a:p>
          <a:p>
            <a:pPr algn="just">
              <a:lnSpc>
                <a:spcPts val="1100"/>
              </a:lnSpc>
              <a:spcBef>
                <a:spcPts val="0"/>
              </a:spcBef>
              <a:defRPr/>
            </a:pPr>
            <a:r>
              <a:rPr lang="ja-JP" altLang="en-US" sz="1100" dirty="0">
                <a:latin typeface="+mj-ea"/>
              </a:rPr>
              <a:t>これで、監査の方針や行政処分の概要についての講習を終了します。</a:t>
            </a:r>
            <a:endParaRPr lang="en-US" altLang="ja-JP" sz="1100" dirty="0">
              <a:latin typeface="+mj-ea"/>
            </a:endParaRPr>
          </a:p>
        </p:txBody>
      </p:sp>
      <p:sp>
        <p:nvSpPr>
          <p:cNvPr id="4" name="スライド番号プレースホルダー 3"/>
          <p:cNvSpPr>
            <a:spLocks noGrp="1"/>
          </p:cNvSpPr>
          <p:nvPr>
            <p:ph type="sldNum" sz="quarter" idx="10"/>
          </p:nvPr>
        </p:nvSpPr>
        <p:spPr/>
        <p:txBody>
          <a:bodyPr/>
          <a:lstStyle/>
          <a:p>
            <a:pPr>
              <a:defRPr/>
            </a:pPr>
            <a:fld id="{506E96E9-99BA-44BD-B776-D5EB24D27CFE}" type="slidenum">
              <a:rPr lang="ja-JP" altLang="en-US" smtClean="0"/>
              <a:pPr>
                <a:defRPr/>
              </a:pPr>
              <a:t>4</a:t>
            </a:fld>
            <a:endParaRPr lang="ja-JP" altLang="en-US"/>
          </a:p>
        </p:txBody>
      </p:sp>
    </p:spTree>
    <p:extLst>
      <p:ext uri="{BB962C8B-B14F-4D97-AF65-F5344CB8AC3E}">
        <p14:creationId xmlns:p14="http://schemas.microsoft.com/office/powerpoint/2010/main" val="309562373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 Id="rId3" Target="../media/image4.wmf" Type="http://schemas.openxmlformats.org/officeDocument/2006/relationships/image"/></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 Id="rId3" Target="../media/image4.wmf" Type="http://schemas.openxmlformats.org/officeDocument/2006/relationships/image"/></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2.png" Type="http://schemas.openxmlformats.org/officeDocument/2006/relationships/image"/><Relationship Id="rId3" Target="../media/image4.wmf" Type="http://schemas.openxmlformats.org/officeDocument/2006/relationships/image"/></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cstate="print"/>
          <a:srcRect t="62230"/>
          <a:stretch>
            <a:fillRect/>
          </a:stretch>
        </p:blipFill>
        <p:spPr bwMode="auto">
          <a:xfrm>
            <a:off x="0" y="6524627"/>
            <a:ext cx="9144000" cy="333375"/>
          </a:xfrm>
          <a:prstGeom prst="rect">
            <a:avLst/>
          </a:prstGeom>
          <a:noFill/>
          <a:ln w="9525">
            <a:noFill/>
            <a:miter lim="800000"/>
            <a:headEnd/>
            <a:tailEnd/>
          </a:ln>
        </p:spPr>
      </p:pic>
      <p:sp>
        <p:nvSpPr>
          <p:cNvPr id="5" name="Rectangle 9"/>
          <p:cNvSpPr>
            <a:spLocks noChangeArrowheads="1"/>
          </p:cNvSpPr>
          <p:nvPr userDrawn="1"/>
        </p:nvSpPr>
        <p:spPr bwMode="auto">
          <a:xfrm>
            <a:off x="1693333" y="3284937"/>
            <a:ext cx="7450667" cy="72628"/>
          </a:xfrm>
          <a:prstGeom prst="rect">
            <a:avLst/>
          </a:prstGeom>
          <a:solidFill>
            <a:srgbClr val="0066CC"/>
          </a:solidFill>
          <a:ln w="9525">
            <a:noFill/>
            <a:miter lim="800000"/>
            <a:headEnd/>
            <a:tailEnd/>
          </a:ln>
        </p:spPr>
        <p:txBody>
          <a:bodyPr wrap="none" anchor="ctr"/>
          <a:lstStyle/>
          <a:p>
            <a:pPr>
              <a:defRPr/>
            </a:pPr>
            <a:endParaRPr lang="ja-JP" altLang="en-US">
              <a:ea typeface="ＭＳ Ｐゴシック" charset="-128"/>
            </a:endParaRPr>
          </a:p>
        </p:txBody>
      </p:sp>
      <p:pic>
        <p:nvPicPr>
          <p:cNvPr id="6" name="Picture 11"/>
          <p:cNvPicPr>
            <a:picLocks noChangeAspect="1" noChangeArrowheads="1"/>
          </p:cNvPicPr>
          <p:nvPr userDrawn="1"/>
        </p:nvPicPr>
        <p:blipFill>
          <a:blip r:embed="rId3" cstate="print"/>
          <a:srcRect/>
          <a:stretch>
            <a:fillRect/>
          </a:stretch>
        </p:blipFill>
        <p:spPr bwMode="auto">
          <a:xfrm>
            <a:off x="0" y="6051948"/>
            <a:ext cx="2125133" cy="472678"/>
          </a:xfrm>
          <a:prstGeom prst="rect">
            <a:avLst/>
          </a:prstGeom>
          <a:noFill/>
          <a:ln w="9525">
            <a:noFill/>
            <a:miter lim="800000"/>
            <a:headEnd/>
            <a:tailEnd/>
          </a:ln>
        </p:spPr>
      </p:pic>
      <p:sp>
        <p:nvSpPr>
          <p:cNvPr id="7" name="Text Box 12"/>
          <p:cNvSpPr txBox="1">
            <a:spLocks noChangeArrowheads="1"/>
          </p:cNvSpPr>
          <p:nvPr userDrawn="1"/>
        </p:nvSpPr>
        <p:spPr bwMode="auto">
          <a:xfrm>
            <a:off x="3" y="6524627"/>
            <a:ext cx="2800767" cy="230832"/>
          </a:xfrm>
          <a:prstGeom prst="rect">
            <a:avLst/>
          </a:prstGeom>
          <a:noFill/>
          <a:ln w="9525">
            <a:noFill/>
            <a:miter lim="800000"/>
            <a:headEnd/>
            <a:tailEnd/>
          </a:ln>
        </p:spPr>
        <p:txBody>
          <a:bodyPr wrap="none">
            <a:spAutoFit/>
          </a:bodyPr>
          <a:lstStyle/>
          <a:p>
            <a:pPr>
              <a:defRPr/>
            </a:pPr>
            <a:r>
              <a:rPr lang="en-US" altLang="ja-JP" sz="900" i="1">
                <a:solidFill>
                  <a:schemeClr val="bg1"/>
                </a:solidFill>
                <a:latin typeface="Times New Roman" pitchFamily="18" charset="0"/>
                <a:ea typeface="ＭＳ Ｐゴシック" charset="-128"/>
              </a:rPr>
              <a:t>Ministry of Land, Infrastructure, Transport and Tourism</a:t>
            </a:r>
          </a:p>
        </p:txBody>
      </p:sp>
      <p:sp>
        <p:nvSpPr>
          <p:cNvPr id="3074" name="Rectangle 2"/>
          <p:cNvSpPr>
            <a:spLocks noGrp="1" noChangeArrowheads="1"/>
          </p:cNvSpPr>
          <p:nvPr>
            <p:ph type="ctrTitle"/>
          </p:nvPr>
        </p:nvSpPr>
        <p:spPr>
          <a:xfrm>
            <a:off x="1619253" y="2133603"/>
            <a:ext cx="7524751" cy="1470025"/>
          </a:xfrm>
        </p:spPr>
        <p:txBody>
          <a:bodyPr/>
          <a:lstStyle>
            <a:lvl1pPr>
              <a:defRPr sz="3000"/>
            </a:lvl1pPr>
          </a:lstStyle>
          <a:p>
            <a:r>
              <a:rPr lang="ja-JP" altLang="en-US"/>
              <a:t>マスタ タイトルの書式設定</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a:defRPr/>
            </a:lvl1pPr>
          </a:lstStyle>
          <a:p>
            <a:pPr>
              <a:defRPr/>
            </a:pPr>
            <a:endParaRPr lang="en-US" altLang="ja-JP"/>
          </a:p>
        </p:txBody>
      </p:sp>
      <p:sp>
        <p:nvSpPr>
          <p:cNvPr id="9" name="Rectangle 5"/>
          <p:cNvSpPr>
            <a:spLocks noGrp="1" noChangeArrowheads="1"/>
          </p:cNvSpPr>
          <p:nvPr>
            <p:ph type="ftr" sz="quarter" idx="11"/>
          </p:nvPr>
        </p:nvSpPr>
        <p:spPr/>
        <p:txBody>
          <a:bodyPr/>
          <a:lstStyle>
            <a:lvl1pPr>
              <a:defRPr/>
            </a:lvl1pPr>
          </a:lstStyle>
          <a:p>
            <a:pPr>
              <a:defRPr/>
            </a:pPr>
            <a:r>
              <a:rPr lang="en-US" altLang="ja-JP"/>
              <a:t>27</a:t>
            </a:r>
          </a:p>
        </p:txBody>
      </p:sp>
      <p:sp>
        <p:nvSpPr>
          <p:cNvPr id="10" name="Rectangle 6"/>
          <p:cNvSpPr>
            <a:spLocks noGrp="1" noChangeArrowheads="1"/>
          </p:cNvSpPr>
          <p:nvPr>
            <p:ph type="sldNum" sz="quarter" idx="12"/>
          </p:nvPr>
        </p:nvSpPr>
        <p:spPr>
          <a:xfrm>
            <a:off x="6553200" y="6244829"/>
            <a:ext cx="2133600" cy="476250"/>
          </a:xfrm>
        </p:spPr>
        <p:txBody>
          <a:bodyPr/>
          <a:lstStyle>
            <a:lvl1pPr>
              <a:defRPr/>
            </a:lvl1pPr>
          </a:lstStyle>
          <a:p>
            <a:pPr>
              <a:defRPr/>
            </a:pPr>
            <a:fld id="{1653B15C-2518-4DCD-ADF4-A3D82EE461B2}"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27</a:t>
            </a:r>
          </a:p>
        </p:txBody>
      </p:sp>
      <p:sp>
        <p:nvSpPr>
          <p:cNvPr id="6" name="Rectangle 6"/>
          <p:cNvSpPr>
            <a:spLocks noGrp="1" noChangeArrowheads="1"/>
          </p:cNvSpPr>
          <p:nvPr>
            <p:ph type="sldNum" sz="quarter" idx="12"/>
          </p:nvPr>
        </p:nvSpPr>
        <p:spPr>
          <a:ln/>
        </p:spPr>
        <p:txBody>
          <a:bodyPr/>
          <a:lstStyle>
            <a:lvl1pPr>
              <a:defRPr/>
            </a:lvl1pPr>
          </a:lstStyle>
          <a:p>
            <a:pPr>
              <a:defRPr/>
            </a:pPr>
            <a:fld id="{CF817A0B-C8D2-4346-B28F-7409BD2E8238}"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3" y="3"/>
            <a:ext cx="2171700"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3" y="3"/>
            <a:ext cx="6362700"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27</a:t>
            </a:r>
          </a:p>
        </p:txBody>
      </p:sp>
      <p:sp>
        <p:nvSpPr>
          <p:cNvPr id="6" name="Rectangle 6"/>
          <p:cNvSpPr>
            <a:spLocks noGrp="1" noChangeArrowheads="1"/>
          </p:cNvSpPr>
          <p:nvPr>
            <p:ph type="sldNum" sz="quarter" idx="12"/>
          </p:nvPr>
        </p:nvSpPr>
        <p:spPr>
          <a:ln/>
        </p:spPr>
        <p:txBody>
          <a:bodyPr/>
          <a:lstStyle>
            <a:lvl1pPr>
              <a:defRPr/>
            </a:lvl1pPr>
          </a:lstStyle>
          <a:p>
            <a:pPr>
              <a:defRPr/>
            </a:pPr>
            <a:fld id="{215414F2-42E4-4E39-8400-D53D0EB6863D}"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p:nvPicPr>
        <p:blipFill>
          <a:blip r:embed="rId2" cstate="print"/>
          <a:srcRect t="62230"/>
          <a:stretch>
            <a:fillRect/>
          </a:stretch>
        </p:blipFill>
        <p:spPr bwMode="auto">
          <a:xfrm>
            <a:off x="0" y="6524629"/>
            <a:ext cx="9144000" cy="333375"/>
          </a:xfrm>
          <a:prstGeom prst="rect">
            <a:avLst/>
          </a:prstGeom>
          <a:noFill/>
          <a:ln w="9525">
            <a:noFill/>
            <a:miter lim="800000"/>
            <a:headEnd/>
            <a:tailEnd/>
          </a:ln>
        </p:spPr>
      </p:pic>
      <p:sp>
        <p:nvSpPr>
          <p:cNvPr id="5" name="Rectangle 9"/>
          <p:cNvSpPr>
            <a:spLocks noChangeArrowheads="1"/>
          </p:cNvSpPr>
          <p:nvPr/>
        </p:nvSpPr>
        <p:spPr bwMode="auto">
          <a:xfrm>
            <a:off x="1692520" y="3284542"/>
            <a:ext cx="7451480" cy="73025"/>
          </a:xfrm>
          <a:prstGeom prst="rect">
            <a:avLst/>
          </a:prstGeom>
          <a:solidFill>
            <a:srgbClr val="0066CC"/>
          </a:solidFill>
          <a:ln w="9525">
            <a:noFill/>
            <a:miter lim="800000"/>
            <a:headEnd/>
            <a:tailEnd/>
          </a:ln>
        </p:spPr>
        <p:txBody>
          <a:bodyPr wrap="none" anchor="ctr"/>
          <a:lstStyle/>
          <a:p>
            <a:endParaRPr lang="ja-JP" altLang="en-US">
              <a:solidFill>
                <a:prstClr val="black"/>
              </a:solidFill>
            </a:endParaRPr>
          </a:p>
        </p:txBody>
      </p:sp>
      <p:pic>
        <p:nvPicPr>
          <p:cNvPr id="6" name="Picture 11"/>
          <p:cNvPicPr>
            <a:picLocks noChangeAspect="1" noChangeArrowheads="1"/>
          </p:cNvPicPr>
          <p:nvPr/>
        </p:nvPicPr>
        <p:blipFill>
          <a:blip r:embed="rId3" cstate="print"/>
          <a:srcRect/>
          <a:stretch>
            <a:fillRect/>
          </a:stretch>
        </p:blipFill>
        <p:spPr bwMode="auto">
          <a:xfrm>
            <a:off x="0" y="6051554"/>
            <a:ext cx="2124808" cy="473075"/>
          </a:xfrm>
          <a:prstGeom prst="rect">
            <a:avLst/>
          </a:prstGeom>
          <a:noFill/>
          <a:ln w="9525">
            <a:noFill/>
            <a:miter lim="800000"/>
            <a:headEnd/>
            <a:tailEnd/>
          </a:ln>
        </p:spPr>
      </p:pic>
      <p:sp>
        <p:nvSpPr>
          <p:cNvPr id="7" name="Text Box 12"/>
          <p:cNvSpPr txBox="1">
            <a:spLocks noChangeArrowheads="1"/>
          </p:cNvSpPr>
          <p:nvPr/>
        </p:nvSpPr>
        <p:spPr bwMode="auto">
          <a:xfrm>
            <a:off x="2" y="6524627"/>
            <a:ext cx="3161443" cy="249748"/>
          </a:xfrm>
          <a:prstGeom prst="rect">
            <a:avLst/>
          </a:prstGeom>
          <a:noFill/>
          <a:ln w="9525">
            <a:noFill/>
            <a:miter lim="800000"/>
            <a:headEnd/>
            <a:tailEnd/>
          </a:ln>
        </p:spPr>
        <p:txBody>
          <a:bodyPr wrap="none">
            <a:spAutoFit/>
          </a:bodyPr>
          <a:lstStyle/>
          <a:p>
            <a:r>
              <a:rPr lang="en-US" altLang="ja-JP" sz="1023" i="1">
                <a:solidFill>
                  <a:prstClr val="white"/>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619251" y="2133675"/>
            <a:ext cx="7524751" cy="1470025"/>
          </a:xfrm>
        </p:spPr>
        <p:txBody>
          <a:bodyPr/>
          <a:lstStyle>
            <a:lvl1pPr>
              <a:defRPr sz="3408"/>
            </a:lvl1pPr>
          </a:lstStyle>
          <a:p>
            <a:r>
              <a:rPr lang="ja-JP" altLang="en-US"/>
              <a:t>マスタ タイトルの書式設定</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a:defRPr smtClean="0"/>
            </a:lvl1pPr>
          </a:lstStyle>
          <a:p>
            <a:endParaRPr lang="ja-JP" altLang="en-US">
              <a:solidFill>
                <a:prstClr val="black">
                  <a:tint val="75000"/>
                </a:prstClr>
              </a:solidFill>
            </a:endParaRPr>
          </a:p>
        </p:txBody>
      </p:sp>
      <p:sp>
        <p:nvSpPr>
          <p:cNvPr id="9" name="Rectangle 5"/>
          <p:cNvSpPr>
            <a:spLocks noGrp="1" noChangeArrowheads="1"/>
          </p:cNvSpPr>
          <p:nvPr>
            <p:ph type="ftr" sz="quarter" idx="11"/>
          </p:nvPr>
        </p:nvSpPr>
        <p:spPr/>
        <p:txBody>
          <a:bodyPr/>
          <a:lstStyle>
            <a:lvl1pPr>
              <a:defRPr/>
            </a:lvl1pPr>
          </a:lstStyle>
          <a:p>
            <a:endParaRPr lang="ja-JP" altLang="en-US">
              <a:solidFill>
                <a:prstClr val="black">
                  <a:tint val="75000"/>
                </a:prstClr>
              </a:solidFill>
            </a:endParaRPr>
          </a:p>
        </p:txBody>
      </p:sp>
      <p:sp>
        <p:nvSpPr>
          <p:cNvPr id="10" name="Rectangle 6"/>
          <p:cNvSpPr>
            <a:spLocks noGrp="1" noChangeArrowheads="1"/>
          </p:cNvSpPr>
          <p:nvPr>
            <p:ph type="sldNum" sz="quarter" idx="12"/>
          </p:nvPr>
        </p:nvSpPr>
        <p:spPr>
          <a:xfrm>
            <a:off x="6553200" y="6245225"/>
            <a:ext cx="2133600" cy="476250"/>
          </a:xfrm>
        </p:spPr>
        <p:txBody>
          <a:bodyPr/>
          <a:lstStyle>
            <a:lvl1pPr>
              <a:defRPr smtClean="0"/>
            </a:lvl1pPr>
          </a:lstStyle>
          <a:p>
            <a:fld id="{D2D8002D-B5B0-4BAC-B1F6-782DDCCE6D9C}"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02307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endParaRPr lang="ja-JP" alt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ja-JP" alt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47795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74"/>
            <a:ext cx="7772400" cy="1362075"/>
          </a:xfrm>
        </p:spPr>
        <p:txBody>
          <a:bodyPr anchor="t"/>
          <a:lstStyle>
            <a:lvl1pPr algn="l">
              <a:defRPr sz="3408"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6"/>
            <a:ext cx="7772400" cy="1500187"/>
          </a:xfrm>
        </p:spPr>
        <p:txBody>
          <a:bodyPr anchor="b"/>
          <a:lstStyle>
            <a:lvl1pPr marL="0" indent="0">
              <a:buNone/>
              <a:defRPr sz="1705"/>
            </a:lvl1pPr>
            <a:lvl2pPr marL="389577" indent="0">
              <a:buNone/>
              <a:defRPr sz="1535"/>
            </a:lvl2pPr>
            <a:lvl3pPr marL="779154" indent="0">
              <a:buNone/>
              <a:defRPr sz="1363"/>
            </a:lvl3pPr>
            <a:lvl4pPr marL="1168730" indent="0">
              <a:buNone/>
              <a:defRPr sz="1193"/>
            </a:lvl4pPr>
            <a:lvl5pPr marL="1558306" indent="0">
              <a:buNone/>
              <a:defRPr sz="1193"/>
            </a:lvl5pPr>
            <a:lvl6pPr marL="1947883" indent="0">
              <a:buNone/>
              <a:defRPr sz="1193"/>
            </a:lvl6pPr>
            <a:lvl7pPr marL="2337460" indent="0">
              <a:buNone/>
              <a:defRPr sz="1193"/>
            </a:lvl7pPr>
            <a:lvl8pPr marL="2727036" indent="0">
              <a:buNone/>
              <a:defRPr sz="1193"/>
            </a:lvl8pPr>
            <a:lvl9pPr marL="3116613" indent="0">
              <a:buNone/>
              <a:defRPr sz="1193"/>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endParaRPr lang="ja-JP" alt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ja-JP" alt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4165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7"/>
            <a:ext cx="4038600" cy="4525963"/>
          </a:xfrm>
        </p:spPr>
        <p:txBody>
          <a:bodyPr/>
          <a:lstStyle>
            <a:lvl1pPr>
              <a:defRPr sz="2386"/>
            </a:lvl1pPr>
            <a:lvl2pPr>
              <a:defRPr sz="2045"/>
            </a:lvl2pPr>
            <a:lvl3pPr>
              <a:defRPr sz="1705"/>
            </a:lvl3pPr>
            <a:lvl4pPr>
              <a:defRPr sz="1535"/>
            </a:lvl4pPr>
            <a:lvl5pPr>
              <a:defRPr sz="1535"/>
            </a:lvl5pPr>
            <a:lvl6pPr>
              <a:defRPr sz="1535"/>
            </a:lvl6pPr>
            <a:lvl7pPr>
              <a:defRPr sz="1535"/>
            </a:lvl7pPr>
            <a:lvl8pPr>
              <a:defRPr sz="1535"/>
            </a:lvl8pPr>
            <a:lvl9pPr>
              <a:defRPr sz="1535"/>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7"/>
            <a:ext cx="4038600" cy="4525963"/>
          </a:xfrm>
        </p:spPr>
        <p:txBody>
          <a:bodyPr/>
          <a:lstStyle>
            <a:lvl1pPr>
              <a:defRPr sz="2386"/>
            </a:lvl1pPr>
            <a:lvl2pPr>
              <a:defRPr sz="2045"/>
            </a:lvl2pPr>
            <a:lvl3pPr>
              <a:defRPr sz="1705"/>
            </a:lvl3pPr>
            <a:lvl4pPr>
              <a:defRPr sz="1535"/>
            </a:lvl4pPr>
            <a:lvl5pPr>
              <a:defRPr sz="1535"/>
            </a:lvl5pPr>
            <a:lvl6pPr>
              <a:defRPr sz="1535"/>
            </a:lvl6pPr>
            <a:lvl7pPr>
              <a:defRPr sz="1535"/>
            </a:lvl7pPr>
            <a:lvl8pPr>
              <a:defRPr sz="1535"/>
            </a:lvl8pPr>
            <a:lvl9pPr>
              <a:defRPr sz="1535"/>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endParaRPr lang="ja-JP" alt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ja-JP" alt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12099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045" b="1"/>
            </a:lvl1pPr>
            <a:lvl2pPr marL="389577" indent="0">
              <a:buNone/>
              <a:defRPr sz="1705" b="1"/>
            </a:lvl2pPr>
            <a:lvl3pPr marL="779154" indent="0">
              <a:buNone/>
              <a:defRPr sz="1535" b="1"/>
            </a:lvl3pPr>
            <a:lvl4pPr marL="1168730" indent="0">
              <a:buNone/>
              <a:defRPr sz="1363" b="1"/>
            </a:lvl4pPr>
            <a:lvl5pPr marL="1558306" indent="0">
              <a:buNone/>
              <a:defRPr sz="1363" b="1"/>
            </a:lvl5pPr>
            <a:lvl6pPr marL="1947883" indent="0">
              <a:buNone/>
              <a:defRPr sz="1363" b="1"/>
            </a:lvl6pPr>
            <a:lvl7pPr marL="2337460" indent="0">
              <a:buNone/>
              <a:defRPr sz="1363" b="1"/>
            </a:lvl7pPr>
            <a:lvl8pPr marL="2727036" indent="0">
              <a:buNone/>
              <a:defRPr sz="1363" b="1"/>
            </a:lvl8pPr>
            <a:lvl9pPr marL="3116613" indent="0">
              <a:buNone/>
              <a:defRPr sz="1363"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045"/>
            </a:lvl1pPr>
            <a:lvl2pPr>
              <a:defRPr sz="1705"/>
            </a:lvl2pPr>
            <a:lvl3pPr>
              <a:defRPr sz="1535"/>
            </a:lvl3pPr>
            <a:lvl4pPr>
              <a:defRPr sz="1363"/>
            </a:lvl4pPr>
            <a:lvl5pPr>
              <a:defRPr sz="1363"/>
            </a:lvl5pPr>
            <a:lvl6pPr>
              <a:defRPr sz="1363"/>
            </a:lvl6pPr>
            <a:lvl7pPr>
              <a:defRPr sz="1363"/>
            </a:lvl7pPr>
            <a:lvl8pPr>
              <a:defRPr sz="1363"/>
            </a:lvl8pPr>
            <a:lvl9pPr>
              <a:defRPr sz="13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0" y="1535113"/>
            <a:ext cx="4041775" cy="639762"/>
          </a:xfrm>
        </p:spPr>
        <p:txBody>
          <a:bodyPr anchor="b"/>
          <a:lstStyle>
            <a:lvl1pPr marL="0" indent="0">
              <a:buNone/>
              <a:defRPr sz="2045" b="1"/>
            </a:lvl1pPr>
            <a:lvl2pPr marL="389577" indent="0">
              <a:buNone/>
              <a:defRPr sz="1705" b="1"/>
            </a:lvl2pPr>
            <a:lvl3pPr marL="779154" indent="0">
              <a:buNone/>
              <a:defRPr sz="1535" b="1"/>
            </a:lvl3pPr>
            <a:lvl4pPr marL="1168730" indent="0">
              <a:buNone/>
              <a:defRPr sz="1363" b="1"/>
            </a:lvl4pPr>
            <a:lvl5pPr marL="1558306" indent="0">
              <a:buNone/>
              <a:defRPr sz="1363" b="1"/>
            </a:lvl5pPr>
            <a:lvl6pPr marL="1947883" indent="0">
              <a:buNone/>
              <a:defRPr sz="1363" b="1"/>
            </a:lvl6pPr>
            <a:lvl7pPr marL="2337460" indent="0">
              <a:buNone/>
              <a:defRPr sz="1363" b="1"/>
            </a:lvl7pPr>
            <a:lvl8pPr marL="2727036" indent="0">
              <a:buNone/>
              <a:defRPr sz="1363" b="1"/>
            </a:lvl8pPr>
            <a:lvl9pPr marL="3116613" indent="0">
              <a:buNone/>
              <a:defRPr sz="1363"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0" y="2174875"/>
            <a:ext cx="4041775" cy="3951288"/>
          </a:xfrm>
        </p:spPr>
        <p:txBody>
          <a:bodyPr/>
          <a:lstStyle>
            <a:lvl1pPr>
              <a:defRPr sz="2045"/>
            </a:lvl1pPr>
            <a:lvl2pPr>
              <a:defRPr sz="1705"/>
            </a:lvl2pPr>
            <a:lvl3pPr>
              <a:defRPr sz="1535"/>
            </a:lvl3pPr>
            <a:lvl4pPr>
              <a:defRPr sz="1363"/>
            </a:lvl4pPr>
            <a:lvl5pPr>
              <a:defRPr sz="1363"/>
            </a:lvl5pPr>
            <a:lvl6pPr>
              <a:defRPr sz="1363"/>
            </a:lvl6pPr>
            <a:lvl7pPr>
              <a:defRPr sz="1363"/>
            </a:lvl7pPr>
            <a:lvl8pPr>
              <a:defRPr sz="1363"/>
            </a:lvl8pPr>
            <a:lvl9pPr>
              <a:defRPr sz="13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endParaRPr lang="ja-JP" altLang="en-US">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endParaRPr lang="ja-JP" altLang="en-US">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7204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endParaRPr lang="ja-JP" alt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endParaRPr lang="ja-JP" alt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4888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ja-JP" altLang="en-US">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endParaRPr lang="ja-JP" altLang="en-US">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1448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1705" b="1"/>
            </a:lvl1pPr>
          </a:lstStyle>
          <a:p>
            <a:r>
              <a:rPr lang="ja-JP" altLang="en-US"/>
              <a:t>マスタ タイトルの書式設定</a:t>
            </a:r>
          </a:p>
        </p:txBody>
      </p:sp>
      <p:sp>
        <p:nvSpPr>
          <p:cNvPr id="3" name="コンテンツ プレースホルダ 2"/>
          <p:cNvSpPr>
            <a:spLocks noGrp="1"/>
          </p:cNvSpPr>
          <p:nvPr>
            <p:ph idx="1"/>
          </p:nvPr>
        </p:nvSpPr>
        <p:spPr>
          <a:xfrm>
            <a:off x="3575052" y="273066"/>
            <a:ext cx="5111751" cy="5853113"/>
          </a:xfrm>
        </p:spPr>
        <p:txBody>
          <a:bodyPr/>
          <a:lstStyle>
            <a:lvl1pPr>
              <a:defRPr sz="2728"/>
            </a:lvl1pPr>
            <a:lvl2pPr>
              <a:defRPr sz="2386"/>
            </a:lvl2pPr>
            <a:lvl3pPr>
              <a:defRPr sz="2045"/>
            </a:lvl3pPr>
            <a:lvl4pPr>
              <a:defRPr sz="1705"/>
            </a:lvl4pPr>
            <a:lvl5pPr>
              <a:defRPr sz="1705"/>
            </a:lvl5pPr>
            <a:lvl6pPr>
              <a:defRPr sz="1705"/>
            </a:lvl6pPr>
            <a:lvl7pPr>
              <a:defRPr sz="1705"/>
            </a:lvl7pPr>
            <a:lvl8pPr>
              <a:defRPr sz="1705"/>
            </a:lvl8pPr>
            <a:lvl9pPr>
              <a:defRPr sz="1705"/>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2" y="1435104"/>
            <a:ext cx="3008313" cy="4691063"/>
          </a:xfrm>
        </p:spPr>
        <p:txBody>
          <a:bodyPr/>
          <a:lstStyle>
            <a:lvl1pPr marL="0" indent="0">
              <a:buNone/>
              <a:defRPr sz="1193"/>
            </a:lvl1pPr>
            <a:lvl2pPr marL="389577" indent="0">
              <a:buNone/>
              <a:defRPr sz="1023"/>
            </a:lvl2pPr>
            <a:lvl3pPr marL="779154" indent="0">
              <a:buNone/>
              <a:defRPr sz="852"/>
            </a:lvl3pPr>
            <a:lvl4pPr marL="1168730" indent="0">
              <a:buNone/>
              <a:defRPr sz="767"/>
            </a:lvl4pPr>
            <a:lvl5pPr marL="1558306" indent="0">
              <a:buNone/>
              <a:defRPr sz="767"/>
            </a:lvl5pPr>
            <a:lvl6pPr marL="1947883" indent="0">
              <a:buNone/>
              <a:defRPr sz="767"/>
            </a:lvl6pPr>
            <a:lvl7pPr marL="2337460" indent="0">
              <a:buNone/>
              <a:defRPr sz="767"/>
            </a:lvl7pPr>
            <a:lvl8pPr marL="2727036" indent="0">
              <a:buNone/>
              <a:defRPr sz="767"/>
            </a:lvl8pPr>
            <a:lvl9pPr marL="3116613" indent="0">
              <a:buNone/>
              <a:defRPr sz="767"/>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endParaRPr lang="ja-JP" alt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ja-JP" alt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0431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27</a:t>
            </a:r>
          </a:p>
        </p:txBody>
      </p:sp>
      <p:sp>
        <p:nvSpPr>
          <p:cNvPr id="6" name="Rectangle 6"/>
          <p:cNvSpPr>
            <a:spLocks noGrp="1" noChangeArrowheads="1"/>
          </p:cNvSpPr>
          <p:nvPr>
            <p:ph type="sldNum" sz="quarter" idx="12"/>
          </p:nvPr>
        </p:nvSpPr>
        <p:spPr>
          <a:ln/>
        </p:spPr>
        <p:txBody>
          <a:bodyPr/>
          <a:lstStyle>
            <a:lvl1pPr>
              <a:defRPr/>
            </a:lvl1pPr>
          </a:lstStyle>
          <a:p>
            <a:pPr>
              <a:defRPr/>
            </a:pPr>
            <a:fld id="{B405450C-45B9-4A7A-ABF1-06F48C31B498}" type="slidenum">
              <a:rPr lang="en-US" altLang="ja-JP"/>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1705"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728"/>
            </a:lvl1pPr>
            <a:lvl2pPr marL="389577" indent="0">
              <a:buNone/>
              <a:defRPr sz="2386"/>
            </a:lvl2pPr>
            <a:lvl3pPr marL="779154" indent="0">
              <a:buNone/>
              <a:defRPr sz="2045"/>
            </a:lvl3pPr>
            <a:lvl4pPr marL="1168730" indent="0">
              <a:buNone/>
              <a:defRPr sz="1705"/>
            </a:lvl4pPr>
            <a:lvl5pPr marL="1558306" indent="0">
              <a:buNone/>
              <a:defRPr sz="1705"/>
            </a:lvl5pPr>
            <a:lvl6pPr marL="1947883" indent="0">
              <a:buNone/>
              <a:defRPr sz="1705"/>
            </a:lvl6pPr>
            <a:lvl7pPr marL="2337460" indent="0">
              <a:buNone/>
              <a:defRPr sz="1705"/>
            </a:lvl7pPr>
            <a:lvl8pPr marL="2727036" indent="0">
              <a:buNone/>
              <a:defRPr sz="1705"/>
            </a:lvl8pPr>
            <a:lvl9pPr marL="3116613" indent="0">
              <a:buNone/>
              <a:defRPr sz="1705"/>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193"/>
            </a:lvl1pPr>
            <a:lvl2pPr marL="389577" indent="0">
              <a:buNone/>
              <a:defRPr sz="1023"/>
            </a:lvl2pPr>
            <a:lvl3pPr marL="779154" indent="0">
              <a:buNone/>
              <a:defRPr sz="852"/>
            </a:lvl3pPr>
            <a:lvl4pPr marL="1168730" indent="0">
              <a:buNone/>
              <a:defRPr sz="767"/>
            </a:lvl4pPr>
            <a:lvl5pPr marL="1558306" indent="0">
              <a:buNone/>
              <a:defRPr sz="767"/>
            </a:lvl5pPr>
            <a:lvl6pPr marL="1947883" indent="0">
              <a:buNone/>
              <a:defRPr sz="767"/>
            </a:lvl6pPr>
            <a:lvl7pPr marL="2337460" indent="0">
              <a:buNone/>
              <a:defRPr sz="767"/>
            </a:lvl7pPr>
            <a:lvl8pPr marL="2727036" indent="0">
              <a:buNone/>
              <a:defRPr sz="767"/>
            </a:lvl8pPr>
            <a:lvl9pPr marL="3116613" indent="0">
              <a:buNone/>
              <a:defRPr sz="767"/>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endParaRPr lang="ja-JP" alt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ja-JP" alt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1852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endParaRPr lang="ja-JP" alt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ja-JP" alt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0104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1" y="14"/>
            <a:ext cx="2171700"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 y="14"/>
            <a:ext cx="6362700"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endParaRPr lang="ja-JP" alt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ja-JP" alt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6348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p:nvPicPr>
        <p:blipFill>
          <a:blip r:embed="rId2" cstate="print"/>
          <a:srcRect t="62230"/>
          <a:stretch>
            <a:fillRect/>
          </a:stretch>
        </p:blipFill>
        <p:spPr bwMode="auto">
          <a:xfrm>
            <a:off x="0" y="6524628"/>
            <a:ext cx="9144000" cy="333375"/>
          </a:xfrm>
          <a:prstGeom prst="rect">
            <a:avLst/>
          </a:prstGeom>
          <a:noFill/>
          <a:ln w="9525">
            <a:noFill/>
            <a:miter lim="800000"/>
            <a:headEnd/>
            <a:tailEnd/>
          </a:ln>
        </p:spPr>
      </p:pic>
      <p:sp>
        <p:nvSpPr>
          <p:cNvPr id="5" name="Rectangle 9"/>
          <p:cNvSpPr>
            <a:spLocks noChangeArrowheads="1"/>
          </p:cNvSpPr>
          <p:nvPr/>
        </p:nvSpPr>
        <p:spPr bwMode="auto">
          <a:xfrm>
            <a:off x="982678" y="2419872"/>
            <a:ext cx="8161323" cy="73025"/>
          </a:xfrm>
          <a:prstGeom prst="rect">
            <a:avLst/>
          </a:prstGeom>
          <a:solidFill>
            <a:srgbClr val="0066CC"/>
          </a:solidFill>
          <a:ln w="9525">
            <a:noFill/>
            <a:miter lim="800000"/>
            <a:headEnd/>
            <a:tailEnd/>
          </a:ln>
        </p:spPr>
        <p:txBody>
          <a:bodyPr wrap="none" anchor="ctr"/>
          <a:lstStyle/>
          <a:p>
            <a:pPr fontAlgn="auto">
              <a:spcBef>
                <a:spcPts val="0"/>
              </a:spcBef>
              <a:spcAft>
                <a:spcPts val="0"/>
              </a:spcAft>
            </a:pPr>
            <a:endParaRPr lang="ja-JP" altLang="en-US">
              <a:solidFill>
                <a:prstClr val="black"/>
              </a:solidFill>
              <a:latin typeface="Arial"/>
              <a:ea typeface="ＭＳ Ｐゴシック"/>
            </a:endParaRPr>
          </a:p>
        </p:txBody>
      </p:sp>
      <p:pic>
        <p:nvPicPr>
          <p:cNvPr id="6" name="Picture 11"/>
          <p:cNvPicPr>
            <a:picLocks noChangeAspect="1" noChangeArrowheads="1"/>
          </p:cNvPicPr>
          <p:nvPr/>
        </p:nvPicPr>
        <p:blipFill>
          <a:blip r:embed="rId3" cstate="print"/>
          <a:srcRect/>
          <a:stretch>
            <a:fillRect/>
          </a:stretch>
        </p:blipFill>
        <p:spPr bwMode="auto">
          <a:xfrm>
            <a:off x="0" y="6051553"/>
            <a:ext cx="2124808" cy="473075"/>
          </a:xfrm>
          <a:prstGeom prst="rect">
            <a:avLst/>
          </a:prstGeom>
          <a:noFill/>
          <a:ln w="9525">
            <a:noFill/>
            <a:miter lim="800000"/>
            <a:headEnd/>
            <a:tailEnd/>
          </a:ln>
        </p:spPr>
      </p:pic>
      <p:sp>
        <p:nvSpPr>
          <p:cNvPr id="7" name="Text Box 12"/>
          <p:cNvSpPr txBox="1">
            <a:spLocks noChangeArrowheads="1"/>
          </p:cNvSpPr>
          <p:nvPr/>
        </p:nvSpPr>
        <p:spPr bwMode="auto">
          <a:xfrm>
            <a:off x="2" y="6524627"/>
            <a:ext cx="3161443" cy="249748"/>
          </a:xfrm>
          <a:prstGeom prst="rect">
            <a:avLst/>
          </a:prstGeom>
          <a:noFill/>
          <a:ln w="9525">
            <a:noFill/>
            <a:miter lim="800000"/>
            <a:headEnd/>
            <a:tailEnd/>
          </a:ln>
        </p:spPr>
        <p:txBody>
          <a:bodyPr wrap="none">
            <a:spAutoFit/>
          </a:bodyPr>
          <a:lstStyle/>
          <a:p>
            <a:pPr fontAlgn="auto">
              <a:spcBef>
                <a:spcPts val="0"/>
              </a:spcBef>
              <a:spcAft>
                <a:spcPts val="0"/>
              </a:spcAft>
            </a:pPr>
            <a:r>
              <a:rPr lang="en-US" altLang="ja-JP" sz="1023" i="1">
                <a:solidFill>
                  <a:prstClr val="white"/>
                </a:solidFill>
                <a:latin typeface="Times New Roman" pitchFamily="18" charset="0"/>
                <a:ea typeface="ＭＳ Ｐゴシック"/>
              </a:rPr>
              <a:t>Ministry of Land, Infrastructure, Transport and Tourism</a:t>
            </a:r>
          </a:p>
        </p:txBody>
      </p:sp>
      <p:sp>
        <p:nvSpPr>
          <p:cNvPr id="3074" name="Rectangle 2"/>
          <p:cNvSpPr>
            <a:spLocks noGrp="1" noChangeArrowheads="1"/>
          </p:cNvSpPr>
          <p:nvPr>
            <p:ph type="ctrTitle"/>
          </p:nvPr>
        </p:nvSpPr>
        <p:spPr>
          <a:xfrm>
            <a:off x="1619250" y="2133674"/>
            <a:ext cx="7524750" cy="1470025"/>
          </a:xfrm>
        </p:spPr>
        <p:txBody>
          <a:bodyPr/>
          <a:lstStyle>
            <a:lvl1pPr>
              <a:defRPr sz="3408"/>
            </a:lvl1pPr>
          </a:lstStyle>
          <a:p>
            <a:r>
              <a:rPr lang="ja-JP" altLang="en-US"/>
              <a:t>マスタ タイトルの書式設定</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a:defRPr smtClean="0"/>
            </a:lvl1pPr>
          </a:lstStyle>
          <a:p>
            <a:endParaRPr lang="ja-JP" altLang="en-US">
              <a:solidFill>
                <a:prstClr val="black">
                  <a:tint val="75000"/>
                </a:prstClr>
              </a:solidFill>
            </a:endParaRPr>
          </a:p>
        </p:txBody>
      </p:sp>
      <p:sp>
        <p:nvSpPr>
          <p:cNvPr id="9" name="Rectangle 5"/>
          <p:cNvSpPr>
            <a:spLocks noGrp="1" noChangeArrowheads="1"/>
          </p:cNvSpPr>
          <p:nvPr>
            <p:ph type="ftr" sz="quarter" idx="11"/>
          </p:nvPr>
        </p:nvSpPr>
        <p:spPr/>
        <p:txBody>
          <a:bodyPr/>
          <a:lstStyle>
            <a:lvl1pPr>
              <a:defRPr/>
            </a:lvl1pPr>
          </a:lstStyle>
          <a:p>
            <a:endParaRPr lang="ja-JP" altLang="en-US">
              <a:solidFill>
                <a:prstClr val="black">
                  <a:tint val="75000"/>
                </a:prstClr>
              </a:solidFill>
            </a:endParaRPr>
          </a:p>
        </p:txBody>
      </p:sp>
      <p:sp>
        <p:nvSpPr>
          <p:cNvPr id="10" name="Rectangle 6"/>
          <p:cNvSpPr>
            <a:spLocks noGrp="1" noChangeArrowheads="1"/>
          </p:cNvSpPr>
          <p:nvPr>
            <p:ph type="sldNum" sz="quarter" idx="12"/>
          </p:nvPr>
        </p:nvSpPr>
        <p:spPr>
          <a:xfrm>
            <a:off x="6553200" y="6245225"/>
            <a:ext cx="2133600" cy="476250"/>
          </a:xfrm>
        </p:spPr>
        <p:txBody>
          <a:bodyPr/>
          <a:lstStyle>
            <a:lvl1pPr>
              <a:defRPr smtClean="0"/>
            </a:lvl1pPr>
          </a:lstStyle>
          <a:p>
            <a:fld id="{D2D8002D-B5B0-4BAC-B1F6-782DDCCE6D9C}"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69971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endParaRPr lang="ja-JP" alt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ja-JP" alt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43521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74"/>
            <a:ext cx="7772400" cy="1362075"/>
          </a:xfrm>
        </p:spPr>
        <p:txBody>
          <a:bodyPr anchor="t"/>
          <a:lstStyle>
            <a:lvl1pPr algn="l">
              <a:defRPr sz="3408"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704"/>
            </a:lvl1pPr>
            <a:lvl2pPr marL="389586" indent="0">
              <a:buNone/>
              <a:defRPr sz="1534"/>
            </a:lvl2pPr>
            <a:lvl3pPr marL="779173" indent="0">
              <a:buNone/>
              <a:defRPr sz="1363"/>
            </a:lvl3pPr>
            <a:lvl4pPr marL="1168759" indent="0">
              <a:buNone/>
              <a:defRPr sz="1193"/>
            </a:lvl4pPr>
            <a:lvl5pPr marL="1558345" indent="0">
              <a:buNone/>
              <a:defRPr sz="1193"/>
            </a:lvl5pPr>
            <a:lvl6pPr marL="1947932" indent="0">
              <a:buNone/>
              <a:defRPr sz="1193"/>
            </a:lvl6pPr>
            <a:lvl7pPr marL="2337518" indent="0">
              <a:buNone/>
              <a:defRPr sz="1193"/>
            </a:lvl7pPr>
            <a:lvl8pPr marL="2727104" indent="0">
              <a:buNone/>
              <a:defRPr sz="1193"/>
            </a:lvl8pPr>
            <a:lvl9pPr marL="3116691" indent="0">
              <a:buNone/>
              <a:defRPr sz="1193"/>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endParaRPr lang="ja-JP" alt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ja-JP" alt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1067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endParaRPr lang="ja-JP" alt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ja-JP" alt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03784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045" b="1"/>
            </a:lvl1pPr>
            <a:lvl2pPr marL="389586" indent="0">
              <a:buNone/>
              <a:defRPr sz="1704" b="1"/>
            </a:lvl2pPr>
            <a:lvl3pPr marL="779173" indent="0">
              <a:buNone/>
              <a:defRPr sz="1534" b="1"/>
            </a:lvl3pPr>
            <a:lvl4pPr marL="1168759" indent="0">
              <a:buNone/>
              <a:defRPr sz="1363" b="1"/>
            </a:lvl4pPr>
            <a:lvl5pPr marL="1558345" indent="0">
              <a:buNone/>
              <a:defRPr sz="1363" b="1"/>
            </a:lvl5pPr>
            <a:lvl6pPr marL="1947932" indent="0">
              <a:buNone/>
              <a:defRPr sz="1363" b="1"/>
            </a:lvl6pPr>
            <a:lvl7pPr marL="2337518" indent="0">
              <a:buNone/>
              <a:defRPr sz="1363" b="1"/>
            </a:lvl7pPr>
            <a:lvl8pPr marL="2727104" indent="0">
              <a:buNone/>
              <a:defRPr sz="1363" b="1"/>
            </a:lvl8pPr>
            <a:lvl9pPr marL="3116691" indent="0">
              <a:buNone/>
              <a:defRPr sz="1363"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045" b="1"/>
            </a:lvl1pPr>
            <a:lvl2pPr marL="389586" indent="0">
              <a:buNone/>
              <a:defRPr sz="1704" b="1"/>
            </a:lvl2pPr>
            <a:lvl3pPr marL="779173" indent="0">
              <a:buNone/>
              <a:defRPr sz="1534" b="1"/>
            </a:lvl3pPr>
            <a:lvl4pPr marL="1168759" indent="0">
              <a:buNone/>
              <a:defRPr sz="1363" b="1"/>
            </a:lvl4pPr>
            <a:lvl5pPr marL="1558345" indent="0">
              <a:buNone/>
              <a:defRPr sz="1363" b="1"/>
            </a:lvl5pPr>
            <a:lvl6pPr marL="1947932" indent="0">
              <a:buNone/>
              <a:defRPr sz="1363" b="1"/>
            </a:lvl6pPr>
            <a:lvl7pPr marL="2337518" indent="0">
              <a:buNone/>
              <a:defRPr sz="1363" b="1"/>
            </a:lvl7pPr>
            <a:lvl8pPr marL="2727104" indent="0">
              <a:buNone/>
              <a:defRPr sz="1363" b="1"/>
            </a:lvl8pPr>
            <a:lvl9pPr marL="3116691" indent="0">
              <a:buNone/>
              <a:defRPr sz="1363"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endParaRPr lang="ja-JP" altLang="en-US">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endParaRPr lang="ja-JP" altLang="en-US">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942028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endParaRPr lang="ja-JP" alt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endParaRPr lang="ja-JP" alt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049945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ja-JP" altLang="en-US">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endParaRPr lang="ja-JP" altLang="en-US">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9019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3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6"/>
            <a:ext cx="7772400" cy="1500187"/>
          </a:xfrm>
        </p:spPr>
        <p:txBody>
          <a:bodyPr anchor="b"/>
          <a:lstStyle>
            <a:lvl1pPr marL="0" indent="0">
              <a:buNone/>
              <a:defRPr sz="1500"/>
            </a:lvl1pPr>
            <a:lvl2pPr marL="342884" indent="0">
              <a:buNone/>
              <a:defRPr sz="1350"/>
            </a:lvl2pPr>
            <a:lvl3pPr marL="685766" indent="0">
              <a:buNone/>
              <a:defRPr sz="1200"/>
            </a:lvl3pPr>
            <a:lvl4pPr marL="1028649" indent="0">
              <a:buNone/>
              <a:defRPr sz="1050"/>
            </a:lvl4pPr>
            <a:lvl5pPr marL="1371532" indent="0">
              <a:buNone/>
              <a:defRPr sz="1050"/>
            </a:lvl5pPr>
            <a:lvl6pPr marL="1714415" indent="0">
              <a:buNone/>
              <a:defRPr sz="1050"/>
            </a:lvl6pPr>
            <a:lvl7pPr marL="2057297" indent="0">
              <a:buNone/>
              <a:defRPr sz="1050"/>
            </a:lvl7pPr>
            <a:lvl8pPr marL="2400180" indent="0">
              <a:buNone/>
              <a:defRPr sz="1050"/>
            </a:lvl8pPr>
            <a:lvl9pPr marL="2743064" indent="0">
              <a:buNone/>
              <a:defRPr sz="105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27</a:t>
            </a:r>
          </a:p>
        </p:txBody>
      </p:sp>
      <p:sp>
        <p:nvSpPr>
          <p:cNvPr id="6" name="Rectangle 6"/>
          <p:cNvSpPr>
            <a:spLocks noGrp="1" noChangeArrowheads="1"/>
          </p:cNvSpPr>
          <p:nvPr>
            <p:ph type="sldNum" sz="quarter" idx="12"/>
          </p:nvPr>
        </p:nvSpPr>
        <p:spPr>
          <a:ln/>
        </p:spPr>
        <p:txBody>
          <a:bodyPr/>
          <a:lstStyle>
            <a:lvl1pPr>
              <a:defRPr/>
            </a:lvl1pPr>
          </a:lstStyle>
          <a:p>
            <a:pPr>
              <a:defRPr/>
            </a:pPr>
            <a:fld id="{3B7C31E5-5D32-41FB-86B9-24C38659930B}" type="slidenum">
              <a:rPr lang="en-US" altLang="ja-JP"/>
              <a:pPr>
                <a:defRPr/>
              </a:pPr>
              <a:t>‹#›</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704" b="1"/>
            </a:lvl1pPr>
          </a:lstStyle>
          <a:p>
            <a:r>
              <a:rPr lang="ja-JP" altLang="en-US"/>
              <a:t>マスタ タイトルの書式設定</a:t>
            </a:r>
          </a:p>
        </p:txBody>
      </p:sp>
      <p:sp>
        <p:nvSpPr>
          <p:cNvPr id="3" name="コンテンツ プレースホルダ 2"/>
          <p:cNvSpPr>
            <a:spLocks noGrp="1"/>
          </p:cNvSpPr>
          <p:nvPr>
            <p:ph idx="1"/>
          </p:nvPr>
        </p:nvSpPr>
        <p:spPr>
          <a:xfrm>
            <a:off x="3575051" y="273065"/>
            <a:ext cx="5111750" cy="5853113"/>
          </a:xfrm>
        </p:spPr>
        <p:txBody>
          <a:bodyPr/>
          <a:lstStyle>
            <a:lvl1pPr>
              <a:defRPr sz="2727"/>
            </a:lvl1pPr>
            <a:lvl2pPr>
              <a:defRPr sz="2386"/>
            </a:lvl2pPr>
            <a:lvl3pPr>
              <a:defRPr sz="2045"/>
            </a:lvl3pPr>
            <a:lvl4pPr>
              <a:defRPr sz="1704"/>
            </a:lvl4pPr>
            <a:lvl5pPr>
              <a:defRPr sz="1704"/>
            </a:lvl5pPr>
            <a:lvl6pPr>
              <a:defRPr sz="1704"/>
            </a:lvl6pPr>
            <a:lvl7pPr>
              <a:defRPr sz="1704"/>
            </a:lvl7pPr>
            <a:lvl8pPr>
              <a:defRPr sz="1704"/>
            </a:lvl8pPr>
            <a:lvl9pPr>
              <a:defRPr sz="170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193"/>
            </a:lvl1pPr>
            <a:lvl2pPr marL="389586" indent="0">
              <a:buNone/>
              <a:defRPr sz="1023"/>
            </a:lvl2pPr>
            <a:lvl3pPr marL="779173" indent="0">
              <a:buNone/>
              <a:defRPr sz="852"/>
            </a:lvl3pPr>
            <a:lvl4pPr marL="1168759" indent="0">
              <a:buNone/>
              <a:defRPr sz="767"/>
            </a:lvl4pPr>
            <a:lvl5pPr marL="1558345" indent="0">
              <a:buNone/>
              <a:defRPr sz="767"/>
            </a:lvl5pPr>
            <a:lvl6pPr marL="1947932" indent="0">
              <a:buNone/>
              <a:defRPr sz="767"/>
            </a:lvl6pPr>
            <a:lvl7pPr marL="2337518" indent="0">
              <a:buNone/>
              <a:defRPr sz="767"/>
            </a:lvl7pPr>
            <a:lvl8pPr marL="2727104" indent="0">
              <a:buNone/>
              <a:defRPr sz="767"/>
            </a:lvl8pPr>
            <a:lvl9pPr marL="3116691" indent="0">
              <a:buNone/>
              <a:defRPr sz="767"/>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endParaRPr lang="ja-JP" alt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ja-JP" alt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91461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704"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727"/>
            </a:lvl1pPr>
            <a:lvl2pPr marL="389586" indent="0">
              <a:buNone/>
              <a:defRPr sz="2386"/>
            </a:lvl2pPr>
            <a:lvl3pPr marL="779173" indent="0">
              <a:buNone/>
              <a:defRPr sz="2045"/>
            </a:lvl3pPr>
            <a:lvl4pPr marL="1168759" indent="0">
              <a:buNone/>
              <a:defRPr sz="1704"/>
            </a:lvl4pPr>
            <a:lvl5pPr marL="1558345" indent="0">
              <a:buNone/>
              <a:defRPr sz="1704"/>
            </a:lvl5pPr>
            <a:lvl6pPr marL="1947932" indent="0">
              <a:buNone/>
              <a:defRPr sz="1704"/>
            </a:lvl6pPr>
            <a:lvl7pPr marL="2337518" indent="0">
              <a:buNone/>
              <a:defRPr sz="1704"/>
            </a:lvl7pPr>
            <a:lvl8pPr marL="2727104" indent="0">
              <a:buNone/>
              <a:defRPr sz="1704"/>
            </a:lvl8pPr>
            <a:lvl9pPr marL="3116691" indent="0">
              <a:buNone/>
              <a:defRPr sz="1704"/>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193"/>
            </a:lvl1pPr>
            <a:lvl2pPr marL="389586" indent="0">
              <a:buNone/>
              <a:defRPr sz="1023"/>
            </a:lvl2pPr>
            <a:lvl3pPr marL="779173" indent="0">
              <a:buNone/>
              <a:defRPr sz="852"/>
            </a:lvl3pPr>
            <a:lvl4pPr marL="1168759" indent="0">
              <a:buNone/>
              <a:defRPr sz="767"/>
            </a:lvl4pPr>
            <a:lvl5pPr marL="1558345" indent="0">
              <a:buNone/>
              <a:defRPr sz="767"/>
            </a:lvl5pPr>
            <a:lvl6pPr marL="1947932" indent="0">
              <a:buNone/>
              <a:defRPr sz="767"/>
            </a:lvl6pPr>
            <a:lvl7pPr marL="2337518" indent="0">
              <a:buNone/>
              <a:defRPr sz="767"/>
            </a:lvl7pPr>
            <a:lvl8pPr marL="2727104" indent="0">
              <a:buNone/>
              <a:defRPr sz="767"/>
            </a:lvl8pPr>
            <a:lvl9pPr marL="3116691" indent="0">
              <a:buNone/>
              <a:defRPr sz="767"/>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endParaRPr lang="ja-JP" alt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ja-JP" alt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4839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endParaRPr lang="ja-JP" alt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ja-JP" alt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67624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13"/>
            <a:ext cx="2171700"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0" y="13"/>
            <a:ext cx="6362700"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endParaRPr lang="ja-JP" alt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ja-JP" alt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5720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27</a:t>
            </a:r>
          </a:p>
        </p:txBody>
      </p:sp>
      <p:sp>
        <p:nvSpPr>
          <p:cNvPr id="7" name="Rectangle 6"/>
          <p:cNvSpPr>
            <a:spLocks noGrp="1" noChangeArrowheads="1"/>
          </p:cNvSpPr>
          <p:nvPr>
            <p:ph type="sldNum" sz="quarter" idx="12"/>
          </p:nvPr>
        </p:nvSpPr>
        <p:spPr>
          <a:ln/>
        </p:spPr>
        <p:txBody>
          <a:bodyPr/>
          <a:lstStyle>
            <a:lvl1pPr>
              <a:defRPr/>
            </a:lvl1pPr>
          </a:lstStyle>
          <a:p>
            <a:pPr>
              <a:defRPr/>
            </a:pPr>
            <a:fld id="{C116A776-D868-4B16-8C05-BD26103E517E}"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3" y="1535113"/>
            <a:ext cx="4040188" cy="63976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3"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a:t>27</a:t>
            </a:r>
          </a:p>
        </p:txBody>
      </p:sp>
      <p:sp>
        <p:nvSpPr>
          <p:cNvPr id="9" name="Rectangle 6"/>
          <p:cNvSpPr>
            <a:spLocks noGrp="1" noChangeArrowheads="1"/>
          </p:cNvSpPr>
          <p:nvPr>
            <p:ph type="sldNum" sz="quarter" idx="12"/>
          </p:nvPr>
        </p:nvSpPr>
        <p:spPr>
          <a:ln/>
        </p:spPr>
        <p:txBody>
          <a:bodyPr/>
          <a:lstStyle>
            <a:lvl1pPr>
              <a:defRPr/>
            </a:lvl1pPr>
          </a:lstStyle>
          <a:p>
            <a:pPr>
              <a:defRPr/>
            </a:pPr>
            <a:fld id="{CB57FDA2-EF23-49FA-9593-1B495DA9642F}"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a:t>27</a:t>
            </a:r>
          </a:p>
        </p:txBody>
      </p:sp>
      <p:sp>
        <p:nvSpPr>
          <p:cNvPr id="5" name="Rectangle 6"/>
          <p:cNvSpPr>
            <a:spLocks noGrp="1" noChangeArrowheads="1"/>
          </p:cNvSpPr>
          <p:nvPr>
            <p:ph type="sldNum" sz="quarter" idx="12"/>
          </p:nvPr>
        </p:nvSpPr>
        <p:spPr>
          <a:ln/>
        </p:spPr>
        <p:txBody>
          <a:bodyPr/>
          <a:lstStyle>
            <a:lvl1pPr>
              <a:defRPr sz="2000"/>
            </a:lvl1pPr>
          </a:lstStyle>
          <a:p>
            <a:pPr>
              <a:defRPr/>
            </a:pPr>
            <a:fld id="{714A2FF6-44CF-4AC5-80D5-5D3619150DAF}" type="slidenum">
              <a:rPr lang="en-US" altLang="ja-JP" smtClean="0"/>
              <a:pPr>
                <a:defRPr/>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a:t>27</a:t>
            </a:r>
          </a:p>
        </p:txBody>
      </p:sp>
      <p:sp>
        <p:nvSpPr>
          <p:cNvPr id="4" name="Rectangle 6"/>
          <p:cNvSpPr>
            <a:spLocks noGrp="1" noChangeArrowheads="1"/>
          </p:cNvSpPr>
          <p:nvPr>
            <p:ph type="sldNum" sz="quarter" idx="12"/>
          </p:nvPr>
        </p:nvSpPr>
        <p:spPr>
          <a:ln/>
        </p:spPr>
        <p:txBody>
          <a:bodyPr/>
          <a:lstStyle>
            <a:lvl1pPr>
              <a:defRPr sz="2000"/>
            </a:lvl1pPr>
          </a:lstStyle>
          <a:p>
            <a:pPr>
              <a:defRPr/>
            </a:pPr>
            <a:fld id="{C75ADFEC-8055-476E-892E-91E8C2C0D71E}" type="slidenum">
              <a:rPr lang="en-US" altLang="ja-JP" smtClean="0"/>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313" cy="1162050"/>
          </a:xfrm>
        </p:spPr>
        <p:txBody>
          <a:bodyPr anchor="b"/>
          <a:lstStyle>
            <a:lvl1pPr algn="l">
              <a:defRPr sz="1500" b="1"/>
            </a:lvl1pPr>
          </a:lstStyle>
          <a:p>
            <a:r>
              <a:rPr lang="ja-JP" altLang="en-US"/>
              <a:t>マスタ タイトルの書式設定</a:t>
            </a:r>
          </a:p>
        </p:txBody>
      </p:sp>
      <p:sp>
        <p:nvSpPr>
          <p:cNvPr id="3" name="コンテンツ プレースホルダ 2"/>
          <p:cNvSpPr>
            <a:spLocks noGrp="1"/>
          </p:cNvSpPr>
          <p:nvPr>
            <p:ph idx="1"/>
          </p:nvPr>
        </p:nvSpPr>
        <p:spPr>
          <a:xfrm>
            <a:off x="3575053" y="273053"/>
            <a:ext cx="5111751"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4" y="1435103"/>
            <a:ext cx="3008313" cy="4691063"/>
          </a:xfrm>
        </p:spPr>
        <p:txBody>
          <a:bodyPr/>
          <a:lstStyle>
            <a:lvl1pPr marL="0" indent="0">
              <a:buNone/>
              <a:defRPr sz="10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27</a:t>
            </a:r>
          </a:p>
        </p:txBody>
      </p:sp>
      <p:sp>
        <p:nvSpPr>
          <p:cNvPr id="7" name="Rectangle 6"/>
          <p:cNvSpPr>
            <a:spLocks noGrp="1" noChangeArrowheads="1"/>
          </p:cNvSpPr>
          <p:nvPr>
            <p:ph type="sldNum" sz="quarter" idx="12"/>
          </p:nvPr>
        </p:nvSpPr>
        <p:spPr>
          <a:ln/>
        </p:spPr>
        <p:txBody>
          <a:bodyPr/>
          <a:lstStyle>
            <a:lvl1pPr>
              <a:defRPr/>
            </a:lvl1pPr>
          </a:lstStyle>
          <a:p>
            <a:pPr>
              <a:defRPr/>
            </a:pPr>
            <a:fld id="{7837E2C2-54F1-489F-818F-CB4192105A24}"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15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pPr lvl="0"/>
            <a:endParaRPr lang="ja-JP" altLang="en-US" noProof="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0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27</a:t>
            </a:r>
          </a:p>
        </p:txBody>
      </p:sp>
      <p:sp>
        <p:nvSpPr>
          <p:cNvPr id="7" name="Rectangle 6"/>
          <p:cNvSpPr>
            <a:spLocks noGrp="1" noChangeArrowheads="1"/>
          </p:cNvSpPr>
          <p:nvPr>
            <p:ph type="sldNum" sz="quarter" idx="12"/>
          </p:nvPr>
        </p:nvSpPr>
        <p:spPr>
          <a:ln/>
        </p:spPr>
        <p:txBody>
          <a:bodyPr/>
          <a:lstStyle>
            <a:lvl1pPr>
              <a:defRPr/>
            </a:lvl1pPr>
          </a:lstStyle>
          <a:p>
            <a:pPr>
              <a:defRPr/>
            </a:pPr>
            <a:fld id="{2234EFB0-EE2F-4906-AA82-402C371DE322}" type="slidenum">
              <a:rPr lang="en-US" altLang="ja-JP"/>
              <a:pPr>
                <a:defRPr/>
              </a:pPr>
              <a:t>‹#›</a:t>
            </a:fld>
            <a:endParaRPr lang="en-US" altLang="ja-JP"/>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13" Target="../media/image1.png" Type="http://schemas.openxmlformats.org/officeDocument/2006/relationships/image"/><Relationship Id="rId14" Target="../media/image2.png" Type="http://schemas.openxmlformats.org/officeDocument/2006/relationships/image"/><Relationship Id="rId15" Target="../media/image3.png" Type="http://schemas.openxmlformats.org/officeDocument/2006/relationships/image"/><Relationship Id="rId16" Target="../media/image4.wmf"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13" Target="../media/image1.png" Type="http://schemas.openxmlformats.org/officeDocument/2006/relationships/image"/><Relationship Id="rId14" Target="../media/image2.png" Type="http://schemas.openxmlformats.org/officeDocument/2006/relationships/image"/><Relationship Id="rId15" Target="../media/image3.png" Type="http://schemas.openxmlformats.org/officeDocument/2006/relationships/image"/><Relationship Id="rId16" Target="../media/image4.wmf" Type="http://schemas.openxmlformats.org/officeDocument/2006/relationships/imag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13" Target="../media/image1.png" Type="http://schemas.openxmlformats.org/officeDocument/2006/relationships/image"/><Relationship Id="rId14" Target="../media/image2.png" Type="http://schemas.openxmlformats.org/officeDocument/2006/relationships/image"/><Relationship Id="rId15" Target="../media/image3.png" Type="http://schemas.openxmlformats.org/officeDocument/2006/relationships/image"/><Relationship Id="rId16" Target="../media/image4.wmf" Type="http://schemas.openxmlformats.org/officeDocument/2006/relationships/imag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5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4829"/>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ea typeface="ＭＳ Ｐゴシック"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4829"/>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ea typeface="ＭＳ Ｐゴシック" charset="-128"/>
              </a:defRPr>
            </a:lvl1pPr>
          </a:lstStyle>
          <a:p>
            <a:pPr>
              <a:defRPr/>
            </a:pPr>
            <a:r>
              <a:rPr lang="en-US" altLang="ja-JP"/>
              <a:t>27</a:t>
            </a:r>
          </a:p>
        </p:txBody>
      </p:sp>
      <p:sp>
        <p:nvSpPr>
          <p:cNvPr id="1030" name="Rectangle 6"/>
          <p:cNvSpPr>
            <a:spLocks noGrp="1" noChangeArrowheads="1"/>
          </p:cNvSpPr>
          <p:nvPr>
            <p:ph type="sldNum" sz="quarter" idx="4"/>
          </p:nvPr>
        </p:nvSpPr>
        <p:spPr bwMode="auto">
          <a:xfrm>
            <a:off x="7010400" y="623768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ea typeface="ＭＳ Ｐゴシック" charset="-128"/>
              </a:defRPr>
            </a:lvl1pPr>
          </a:lstStyle>
          <a:p>
            <a:pPr>
              <a:defRPr/>
            </a:pPr>
            <a:fld id="{0D30A940-0660-4E77-9FFF-020DEE80D959}" type="slidenum">
              <a:rPr lang="en-US" altLang="ja-JP"/>
              <a:pPr>
                <a:defRPr/>
              </a:pPr>
              <a:t>‹#›</a:t>
            </a:fld>
            <a:endParaRPr lang="en-US" altLang="ja-JP"/>
          </a:p>
        </p:txBody>
      </p:sp>
      <p:grpSp>
        <p:nvGrpSpPr>
          <p:cNvPr id="2" name="Group 18"/>
          <p:cNvGrpSpPr>
            <a:grpSpLocks/>
          </p:cNvGrpSpPr>
          <p:nvPr/>
        </p:nvGrpSpPr>
        <p:grpSpPr bwMode="auto">
          <a:xfrm>
            <a:off x="0" y="3"/>
            <a:ext cx="9144000" cy="546497"/>
            <a:chOff x="0" y="0"/>
            <a:chExt cx="5760" cy="344"/>
          </a:xfrm>
        </p:grpSpPr>
        <p:pic>
          <p:nvPicPr>
            <p:cNvPr id="1033"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1034" name="Group 17"/>
            <p:cNvGrpSpPr>
              <a:grpSpLocks/>
            </p:cNvGrpSpPr>
            <p:nvPr userDrawn="1"/>
          </p:nvGrpSpPr>
          <p:grpSpPr bwMode="auto">
            <a:xfrm>
              <a:off x="0" y="0"/>
              <a:ext cx="5760" cy="318"/>
              <a:chOff x="0" y="0"/>
              <a:chExt cx="5760" cy="318"/>
            </a:xfrm>
          </p:grpSpPr>
          <p:pic>
            <p:nvPicPr>
              <p:cNvPr id="1035"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036"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037"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31" name="Rectangle 2"/>
          <p:cNvSpPr>
            <a:spLocks noGrp="1" noChangeArrowheads="1"/>
          </p:cNvSpPr>
          <p:nvPr>
            <p:ph type="title"/>
          </p:nvPr>
        </p:nvSpPr>
        <p:spPr bwMode="auto">
          <a:xfrm>
            <a:off x="0" y="0"/>
            <a:ext cx="7020984"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2" name="Picture 14"/>
          <p:cNvPicPr>
            <a:picLocks noChangeAspect="1" noChangeArrowheads="1"/>
          </p:cNvPicPr>
          <p:nvPr/>
        </p:nvPicPr>
        <p:blipFill>
          <a:blip r:embed="rId16" cstate="print"/>
          <a:srcRect t="3670"/>
          <a:stretch>
            <a:fillRect/>
          </a:stretch>
        </p:blipFill>
        <p:spPr bwMode="auto">
          <a:xfrm>
            <a:off x="7592487" y="2"/>
            <a:ext cx="1551516"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3"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hf hdr="0" ftr="0" dt="0"/>
  <p:txStyles>
    <p:title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84"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49"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3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p:titleStyle>
    <p:bodyStyle>
      <a:lvl1pPr marL="257162" indent="-257162" algn="l" rtl="0" eaLnBrk="0" fontAlgn="base" hangingPunct="0">
        <a:spcBef>
          <a:spcPct val="20000"/>
        </a:spcBef>
        <a:spcAft>
          <a:spcPct val="0"/>
        </a:spcAft>
        <a:buChar char="•"/>
        <a:defRPr kumimoji="1" sz="2400">
          <a:solidFill>
            <a:schemeClr val="tx1"/>
          </a:solidFill>
          <a:latin typeface="+mn-lt"/>
          <a:ea typeface="+mn-ea"/>
          <a:cs typeface="+mn-cs"/>
        </a:defRPr>
      </a:lvl1pPr>
      <a:lvl2pPr marL="557185" indent="-214303" algn="l" rtl="0" eaLnBrk="0" fontAlgn="base" hangingPunct="0">
        <a:spcBef>
          <a:spcPct val="20000"/>
        </a:spcBef>
        <a:spcAft>
          <a:spcPct val="0"/>
        </a:spcAft>
        <a:buChar char="–"/>
        <a:defRPr kumimoji="1" sz="2100">
          <a:solidFill>
            <a:schemeClr val="tx1"/>
          </a:solidFill>
          <a:latin typeface="+mn-lt"/>
          <a:ea typeface="+mn-ea"/>
        </a:defRPr>
      </a:lvl2pPr>
      <a:lvl3pPr marL="857207" indent="-171441" algn="l" rtl="0" eaLnBrk="0" fontAlgn="base" hangingPunct="0">
        <a:spcBef>
          <a:spcPct val="20000"/>
        </a:spcBef>
        <a:spcAft>
          <a:spcPct val="0"/>
        </a:spcAft>
        <a:buChar char="•"/>
        <a:defRPr kumimoji="1" sz="1800">
          <a:solidFill>
            <a:schemeClr val="tx1"/>
          </a:solidFill>
          <a:latin typeface="+mn-lt"/>
          <a:ea typeface="+mn-ea"/>
        </a:defRPr>
      </a:lvl3pPr>
      <a:lvl4pPr marL="1200090" indent="-171441" algn="l" rtl="0" eaLnBrk="0" fontAlgn="base" hangingPunct="0">
        <a:spcBef>
          <a:spcPct val="20000"/>
        </a:spcBef>
        <a:spcAft>
          <a:spcPct val="0"/>
        </a:spcAft>
        <a:buChar char="–"/>
        <a:defRPr kumimoji="1" sz="1500">
          <a:solidFill>
            <a:schemeClr val="tx1"/>
          </a:solidFill>
          <a:latin typeface="+mn-lt"/>
          <a:ea typeface="+mn-ea"/>
        </a:defRPr>
      </a:lvl4pPr>
      <a:lvl5pPr marL="1542973" indent="-171441" algn="l" rtl="0" eaLnBrk="0" fontAlgn="base" hangingPunct="0">
        <a:spcBef>
          <a:spcPct val="20000"/>
        </a:spcBef>
        <a:spcAft>
          <a:spcPct val="0"/>
        </a:spcAft>
        <a:buChar char="»"/>
        <a:defRPr kumimoji="1" sz="1500">
          <a:solidFill>
            <a:schemeClr val="tx1"/>
          </a:solidFill>
          <a:latin typeface="+mn-lt"/>
          <a:ea typeface="+mn-ea"/>
        </a:defRPr>
      </a:lvl5pPr>
      <a:lvl6pPr marL="1885856" indent="-171441" algn="l" rtl="0" fontAlgn="base">
        <a:spcBef>
          <a:spcPct val="20000"/>
        </a:spcBef>
        <a:spcAft>
          <a:spcPct val="0"/>
        </a:spcAft>
        <a:buChar char="»"/>
        <a:defRPr kumimoji="1" sz="1500">
          <a:solidFill>
            <a:schemeClr val="tx1"/>
          </a:solidFill>
          <a:latin typeface="+mn-lt"/>
          <a:ea typeface="+mn-ea"/>
        </a:defRPr>
      </a:lvl6pPr>
      <a:lvl7pPr marL="2228739" indent="-171441" algn="l" rtl="0" fontAlgn="base">
        <a:spcBef>
          <a:spcPct val="20000"/>
        </a:spcBef>
        <a:spcAft>
          <a:spcPct val="0"/>
        </a:spcAft>
        <a:buChar char="»"/>
        <a:defRPr kumimoji="1" sz="1500">
          <a:solidFill>
            <a:schemeClr val="tx1"/>
          </a:solidFill>
          <a:latin typeface="+mn-lt"/>
          <a:ea typeface="+mn-ea"/>
        </a:defRPr>
      </a:lvl7pPr>
      <a:lvl8pPr marL="2571621" indent="-171441" algn="l" rtl="0" fontAlgn="base">
        <a:spcBef>
          <a:spcPct val="20000"/>
        </a:spcBef>
        <a:spcAft>
          <a:spcPct val="0"/>
        </a:spcAft>
        <a:buChar char="»"/>
        <a:defRPr kumimoji="1" sz="1500">
          <a:solidFill>
            <a:schemeClr val="tx1"/>
          </a:solidFill>
          <a:latin typeface="+mn-lt"/>
          <a:ea typeface="+mn-ea"/>
        </a:defRPr>
      </a:lvl8pPr>
      <a:lvl9pPr marL="2914505" indent="-171441" algn="l" rtl="0" fontAlgn="base">
        <a:spcBef>
          <a:spcPct val="20000"/>
        </a:spcBef>
        <a:spcAft>
          <a:spcPct val="0"/>
        </a:spcAft>
        <a:buChar char="»"/>
        <a:defRPr kumimoji="1" sz="1500">
          <a:solidFill>
            <a:schemeClr val="tx1"/>
          </a:solidFill>
          <a:latin typeface="+mn-lt"/>
          <a:ea typeface="+mn-ea"/>
        </a:defRPr>
      </a:lvl9pPr>
    </p:bodyStyle>
    <p:otherStyle>
      <a:defPPr>
        <a:defRPr lang="ja-JP"/>
      </a:defPPr>
      <a:lvl1pPr marL="0" algn="l" defTabSz="685766" rtl="0" eaLnBrk="1" latinLnBrk="0" hangingPunct="1">
        <a:defRPr kumimoji="1" sz="1350" kern="1200">
          <a:solidFill>
            <a:schemeClr val="tx1"/>
          </a:solidFill>
          <a:latin typeface="+mn-lt"/>
          <a:ea typeface="+mn-ea"/>
          <a:cs typeface="+mn-cs"/>
        </a:defRPr>
      </a:lvl1pPr>
      <a:lvl2pPr marL="342884" algn="l" defTabSz="685766" rtl="0" eaLnBrk="1" latinLnBrk="0" hangingPunct="1">
        <a:defRPr kumimoji="1" sz="1350" kern="1200">
          <a:solidFill>
            <a:schemeClr val="tx1"/>
          </a:solidFill>
          <a:latin typeface="+mn-lt"/>
          <a:ea typeface="+mn-ea"/>
          <a:cs typeface="+mn-cs"/>
        </a:defRPr>
      </a:lvl2pPr>
      <a:lvl3pPr marL="685766" algn="l" defTabSz="685766" rtl="0" eaLnBrk="1" latinLnBrk="0" hangingPunct="1">
        <a:defRPr kumimoji="1" sz="1350" kern="1200">
          <a:solidFill>
            <a:schemeClr val="tx1"/>
          </a:solidFill>
          <a:latin typeface="+mn-lt"/>
          <a:ea typeface="+mn-ea"/>
          <a:cs typeface="+mn-cs"/>
        </a:defRPr>
      </a:lvl3pPr>
      <a:lvl4pPr marL="1028649" algn="l" defTabSz="685766" rtl="0" eaLnBrk="1" latinLnBrk="0" hangingPunct="1">
        <a:defRPr kumimoji="1" sz="1350" kern="1200">
          <a:solidFill>
            <a:schemeClr val="tx1"/>
          </a:solidFill>
          <a:latin typeface="+mn-lt"/>
          <a:ea typeface="+mn-ea"/>
          <a:cs typeface="+mn-cs"/>
        </a:defRPr>
      </a:lvl4pPr>
      <a:lvl5pPr marL="1371532" algn="l" defTabSz="685766" rtl="0" eaLnBrk="1" latinLnBrk="0" hangingPunct="1">
        <a:defRPr kumimoji="1" sz="1350" kern="1200">
          <a:solidFill>
            <a:schemeClr val="tx1"/>
          </a:solidFill>
          <a:latin typeface="+mn-lt"/>
          <a:ea typeface="+mn-ea"/>
          <a:cs typeface="+mn-cs"/>
        </a:defRPr>
      </a:lvl5pPr>
      <a:lvl6pPr marL="1714415" algn="l" defTabSz="685766" rtl="0" eaLnBrk="1" latinLnBrk="0" hangingPunct="1">
        <a:defRPr kumimoji="1" sz="1350" kern="1200">
          <a:solidFill>
            <a:schemeClr val="tx1"/>
          </a:solidFill>
          <a:latin typeface="+mn-lt"/>
          <a:ea typeface="+mn-ea"/>
          <a:cs typeface="+mn-cs"/>
        </a:defRPr>
      </a:lvl6pPr>
      <a:lvl7pPr marL="2057297" algn="l" defTabSz="685766" rtl="0" eaLnBrk="1" latinLnBrk="0" hangingPunct="1">
        <a:defRPr kumimoji="1" sz="1350" kern="1200">
          <a:solidFill>
            <a:schemeClr val="tx1"/>
          </a:solidFill>
          <a:latin typeface="+mn-lt"/>
          <a:ea typeface="+mn-ea"/>
          <a:cs typeface="+mn-cs"/>
        </a:defRPr>
      </a:lvl7pPr>
      <a:lvl8pPr marL="2400180" algn="l" defTabSz="685766" rtl="0" eaLnBrk="1" latinLnBrk="0" hangingPunct="1">
        <a:defRPr kumimoji="1" sz="1350" kern="1200">
          <a:solidFill>
            <a:schemeClr val="tx1"/>
          </a:solidFill>
          <a:latin typeface="+mn-lt"/>
          <a:ea typeface="+mn-ea"/>
          <a:cs typeface="+mn-cs"/>
        </a:defRPr>
      </a:lvl8pPr>
      <a:lvl9pPr marL="2743064" algn="l" defTabSz="685766"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193" smtClean="0">
                <a:latin typeface="+mn-lt"/>
                <a:ea typeface="+mn-ea"/>
              </a:defRPr>
            </a:lvl1pPr>
          </a:lstStyle>
          <a:p>
            <a:endParaRPr lang="ja-JP" altLang="en-US">
              <a:solidFill>
                <a:prstClr val="black"/>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193">
                <a:latin typeface="+mn-lt"/>
                <a:ea typeface="+mn-ea"/>
              </a:defRPr>
            </a:lvl1pPr>
          </a:lstStyle>
          <a:p>
            <a:endParaRPr lang="ja-JP" altLang="en-US">
              <a:solidFill>
                <a:prstClr val="black"/>
              </a:solidFill>
            </a:endParaRPr>
          </a:p>
        </p:txBody>
      </p:sp>
      <p:sp>
        <p:nvSpPr>
          <p:cNvPr id="1030" name="Rectangle 6"/>
          <p:cNvSpPr>
            <a:spLocks noGrp="1" noChangeArrowheads="1"/>
          </p:cNvSpPr>
          <p:nvPr>
            <p:ph type="sldNum" sz="quarter" idx="4"/>
          </p:nvPr>
        </p:nvSpPr>
        <p:spPr bwMode="auto">
          <a:xfrm>
            <a:off x="7010400"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193" smtClean="0">
                <a:latin typeface="+mn-lt"/>
                <a:ea typeface="+mn-ea"/>
              </a:defRPr>
            </a:lvl1pPr>
          </a:lstStyle>
          <a:p>
            <a:fld id="{D2D8002D-B5B0-4BAC-B1F6-782DDCCE6D9C}" type="slidenum">
              <a:rPr lang="ja-JP" altLang="en-US">
                <a:solidFill>
                  <a:prstClr val="black"/>
                </a:solidFill>
              </a:rPr>
              <a:pPr/>
              <a:t>‹#›</a:t>
            </a:fld>
            <a:endParaRPr lang="ja-JP" altLang="en-US">
              <a:solidFill>
                <a:prstClr val="black"/>
              </a:solidFill>
            </a:endParaRPr>
          </a:p>
        </p:txBody>
      </p:sp>
      <p:grpSp>
        <p:nvGrpSpPr>
          <p:cNvPr id="2" name="Group 18"/>
          <p:cNvGrpSpPr>
            <a:grpSpLocks/>
          </p:cNvGrpSpPr>
          <p:nvPr/>
        </p:nvGrpSpPr>
        <p:grpSpPr bwMode="auto">
          <a:xfrm>
            <a:off x="0" y="0"/>
            <a:ext cx="9144000" cy="546100"/>
            <a:chOff x="0" y="0"/>
            <a:chExt cx="5760" cy="344"/>
          </a:xfrm>
        </p:grpSpPr>
        <p:pic>
          <p:nvPicPr>
            <p:cNvPr id="1033"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5"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036"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037"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31" name="Rectangle 2"/>
          <p:cNvSpPr>
            <a:spLocks noGrp="1" noChangeArrowheads="1"/>
          </p:cNvSpPr>
          <p:nvPr>
            <p:ph type="title"/>
          </p:nvPr>
        </p:nvSpPr>
        <p:spPr bwMode="auto">
          <a:xfrm>
            <a:off x="2" y="0"/>
            <a:ext cx="7020659"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2" name="Picture 14"/>
          <p:cNvPicPr>
            <a:picLocks noChangeAspect="1" noChangeArrowheads="1"/>
          </p:cNvPicPr>
          <p:nvPr/>
        </p:nvPicPr>
        <p:blipFill>
          <a:blip r:embed="rId16" cstate="print"/>
          <a:srcRect t="3670"/>
          <a:stretch>
            <a:fillRect/>
          </a:stretch>
        </p:blipFill>
        <p:spPr bwMode="auto">
          <a:xfrm>
            <a:off x="7593626" y="4"/>
            <a:ext cx="1550377" cy="333375"/>
          </a:xfrm>
          <a:prstGeom prst="rect">
            <a:avLst/>
          </a:prstGeom>
          <a:noFill/>
          <a:ln w="9525">
            <a:noFill/>
            <a:miter lim="800000"/>
            <a:headEnd/>
            <a:tailEnd/>
          </a:ln>
        </p:spPr>
      </p:pic>
    </p:spTree>
    <p:extLst>
      <p:ext uri="{BB962C8B-B14F-4D97-AF65-F5344CB8AC3E}">
        <p14:creationId xmlns:p14="http://schemas.microsoft.com/office/powerpoint/2010/main" val="2435251802"/>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hf hdr="0" ftr="0" dt="0"/>
  <p:txStyles>
    <p:titleStyle>
      <a:lvl1pPr algn="l" rtl="0" eaLnBrk="1" fontAlgn="base" hangingPunct="1">
        <a:spcBef>
          <a:spcPct val="0"/>
        </a:spcBef>
        <a:spcAft>
          <a:spcPct val="0"/>
        </a:spcAft>
        <a:defRPr kumimoji="1" sz="2386">
          <a:solidFill>
            <a:srgbClr val="4087C8"/>
          </a:solidFill>
          <a:latin typeface="+mj-lt"/>
          <a:ea typeface="+mj-ea"/>
          <a:cs typeface="+mj-cs"/>
        </a:defRPr>
      </a:lvl1pPr>
      <a:lvl2pPr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5pPr>
      <a:lvl6pPr marL="389577"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6pPr>
      <a:lvl7pPr marL="779154"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7pPr>
      <a:lvl8pPr marL="1168730"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8pPr>
      <a:lvl9pPr marL="1558306"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9pPr>
    </p:titleStyle>
    <p:bodyStyle>
      <a:lvl1pPr marL="292182" indent="-292182" algn="l" rtl="0" eaLnBrk="1" fontAlgn="base" hangingPunct="1">
        <a:spcBef>
          <a:spcPct val="20000"/>
        </a:spcBef>
        <a:spcAft>
          <a:spcPct val="0"/>
        </a:spcAft>
        <a:buChar char="•"/>
        <a:defRPr kumimoji="1" sz="2728">
          <a:solidFill>
            <a:schemeClr val="tx1"/>
          </a:solidFill>
          <a:latin typeface="+mn-lt"/>
          <a:ea typeface="+mn-ea"/>
          <a:cs typeface="+mn-cs"/>
        </a:defRPr>
      </a:lvl1pPr>
      <a:lvl2pPr marL="633062" indent="-243485" algn="l" rtl="0" eaLnBrk="1" fontAlgn="base" hangingPunct="1">
        <a:spcBef>
          <a:spcPct val="20000"/>
        </a:spcBef>
        <a:spcAft>
          <a:spcPct val="0"/>
        </a:spcAft>
        <a:buChar char="–"/>
        <a:defRPr kumimoji="1" sz="2386">
          <a:solidFill>
            <a:schemeClr val="tx1"/>
          </a:solidFill>
          <a:latin typeface="+mn-lt"/>
          <a:ea typeface="+mn-ea"/>
        </a:defRPr>
      </a:lvl2pPr>
      <a:lvl3pPr marL="973941" indent="-194789" algn="l" rtl="0" eaLnBrk="1" fontAlgn="base" hangingPunct="1">
        <a:spcBef>
          <a:spcPct val="20000"/>
        </a:spcBef>
        <a:spcAft>
          <a:spcPct val="0"/>
        </a:spcAft>
        <a:buChar char="•"/>
        <a:defRPr kumimoji="1" sz="2045">
          <a:solidFill>
            <a:schemeClr val="tx1"/>
          </a:solidFill>
          <a:latin typeface="+mn-lt"/>
          <a:ea typeface="+mn-ea"/>
        </a:defRPr>
      </a:lvl3pPr>
      <a:lvl4pPr marL="1363518" indent="-194789" algn="l" rtl="0" eaLnBrk="1" fontAlgn="base" hangingPunct="1">
        <a:spcBef>
          <a:spcPct val="20000"/>
        </a:spcBef>
        <a:spcAft>
          <a:spcPct val="0"/>
        </a:spcAft>
        <a:buChar char="–"/>
        <a:defRPr kumimoji="1" sz="1705">
          <a:solidFill>
            <a:schemeClr val="tx1"/>
          </a:solidFill>
          <a:latin typeface="+mn-lt"/>
          <a:ea typeface="+mn-ea"/>
        </a:defRPr>
      </a:lvl4pPr>
      <a:lvl5pPr marL="1753095" indent="-194789" algn="l" rtl="0" eaLnBrk="1" fontAlgn="base" hangingPunct="1">
        <a:spcBef>
          <a:spcPct val="20000"/>
        </a:spcBef>
        <a:spcAft>
          <a:spcPct val="0"/>
        </a:spcAft>
        <a:buChar char="»"/>
        <a:defRPr kumimoji="1" sz="1705">
          <a:solidFill>
            <a:schemeClr val="tx1"/>
          </a:solidFill>
          <a:latin typeface="+mn-lt"/>
          <a:ea typeface="+mn-ea"/>
        </a:defRPr>
      </a:lvl5pPr>
      <a:lvl6pPr marL="2142671" indent="-194789" algn="l" rtl="0" eaLnBrk="1" fontAlgn="base" hangingPunct="1">
        <a:spcBef>
          <a:spcPct val="20000"/>
        </a:spcBef>
        <a:spcAft>
          <a:spcPct val="0"/>
        </a:spcAft>
        <a:buChar char="»"/>
        <a:defRPr kumimoji="1" sz="1705">
          <a:solidFill>
            <a:schemeClr val="tx1"/>
          </a:solidFill>
          <a:latin typeface="+mn-lt"/>
          <a:ea typeface="+mn-ea"/>
        </a:defRPr>
      </a:lvl6pPr>
      <a:lvl7pPr marL="2532249" indent="-194789" algn="l" rtl="0" eaLnBrk="1" fontAlgn="base" hangingPunct="1">
        <a:spcBef>
          <a:spcPct val="20000"/>
        </a:spcBef>
        <a:spcAft>
          <a:spcPct val="0"/>
        </a:spcAft>
        <a:buChar char="»"/>
        <a:defRPr kumimoji="1" sz="1705">
          <a:solidFill>
            <a:schemeClr val="tx1"/>
          </a:solidFill>
          <a:latin typeface="+mn-lt"/>
          <a:ea typeface="+mn-ea"/>
        </a:defRPr>
      </a:lvl7pPr>
      <a:lvl8pPr marL="2921826" indent="-194789" algn="l" rtl="0" eaLnBrk="1" fontAlgn="base" hangingPunct="1">
        <a:spcBef>
          <a:spcPct val="20000"/>
        </a:spcBef>
        <a:spcAft>
          <a:spcPct val="0"/>
        </a:spcAft>
        <a:buChar char="»"/>
        <a:defRPr kumimoji="1" sz="1705">
          <a:solidFill>
            <a:schemeClr val="tx1"/>
          </a:solidFill>
          <a:latin typeface="+mn-lt"/>
          <a:ea typeface="+mn-ea"/>
        </a:defRPr>
      </a:lvl8pPr>
      <a:lvl9pPr marL="3311401" indent="-194789" algn="l" rtl="0" eaLnBrk="1" fontAlgn="base" hangingPunct="1">
        <a:spcBef>
          <a:spcPct val="20000"/>
        </a:spcBef>
        <a:spcAft>
          <a:spcPct val="0"/>
        </a:spcAft>
        <a:buChar char="»"/>
        <a:defRPr kumimoji="1" sz="1705">
          <a:solidFill>
            <a:schemeClr val="tx1"/>
          </a:solidFill>
          <a:latin typeface="+mn-lt"/>
          <a:ea typeface="+mn-ea"/>
        </a:defRPr>
      </a:lvl9pPr>
    </p:bodyStyle>
    <p:otherStyle>
      <a:defPPr>
        <a:defRPr lang="ja-JP"/>
      </a:defPPr>
      <a:lvl1pPr marL="0" algn="l" defTabSz="779154" rtl="0" eaLnBrk="1" latinLnBrk="0" hangingPunct="1">
        <a:defRPr kumimoji="1" sz="1535" kern="1200">
          <a:solidFill>
            <a:schemeClr val="tx1"/>
          </a:solidFill>
          <a:latin typeface="+mn-lt"/>
          <a:ea typeface="+mn-ea"/>
          <a:cs typeface="+mn-cs"/>
        </a:defRPr>
      </a:lvl1pPr>
      <a:lvl2pPr marL="389577" algn="l" defTabSz="779154" rtl="0" eaLnBrk="1" latinLnBrk="0" hangingPunct="1">
        <a:defRPr kumimoji="1" sz="1535" kern="1200">
          <a:solidFill>
            <a:schemeClr val="tx1"/>
          </a:solidFill>
          <a:latin typeface="+mn-lt"/>
          <a:ea typeface="+mn-ea"/>
          <a:cs typeface="+mn-cs"/>
        </a:defRPr>
      </a:lvl2pPr>
      <a:lvl3pPr marL="779154" algn="l" defTabSz="779154" rtl="0" eaLnBrk="1" latinLnBrk="0" hangingPunct="1">
        <a:defRPr kumimoji="1" sz="1535" kern="1200">
          <a:solidFill>
            <a:schemeClr val="tx1"/>
          </a:solidFill>
          <a:latin typeface="+mn-lt"/>
          <a:ea typeface="+mn-ea"/>
          <a:cs typeface="+mn-cs"/>
        </a:defRPr>
      </a:lvl3pPr>
      <a:lvl4pPr marL="1168730" algn="l" defTabSz="779154" rtl="0" eaLnBrk="1" latinLnBrk="0" hangingPunct="1">
        <a:defRPr kumimoji="1" sz="1535" kern="1200">
          <a:solidFill>
            <a:schemeClr val="tx1"/>
          </a:solidFill>
          <a:latin typeface="+mn-lt"/>
          <a:ea typeface="+mn-ea"/>
          <a:cs typeface="+mn-cs"/>
        </a:defRPr>
      </a:lvl4pPr>
      <a:lvl5pPr marL="1558306" algn="l" defTabSz="779154" rtl="0" eaLnBrk="1" latinLnBrk="0" hangingPunct="1">
        <a:defRPr kumimoji="1" sz="1535" kern="1200">
          <a:solidFill>
            <a:schemeClr val="tx1"/>
          </a:solidFill>
          <a:latin typeface="+mn-lt"/>
          <a:ea typeface="+mn-ea"/>
          <a:cs typeface="+mn-cs"/>
        </a:defRPr>
      </a:lvl5pPr>
      <a:lvl6pPr marL="1947883" algn="l" defTabSz="779154" rtl="0" eaLnBrk="1" latinLnBrk="0" hangingPunct="1">
        <a:defRPr kumimoji="1" sz="1535" kern="1200">
          <a:solidFill>
            <a:schemeClr val="tx1"/>
          </a:solidFill>
          <a:latin typeface="+mn-lt"/>
          <a:ea typeface="+mn-ea"/>
          <a:cs typeface="+mn-cs"/>
        </a:defRPr>
      </a:lvl6pPr>
      <a:lvl7pPr marL="2337460" algn="l" defTabSz="779154" rtl="0" eaLnBrk="1" latinLnBrk="0" hangingPunct="1">
        <a:defRPr kumimoji="1" sz="1535" kern="1200">
          <a:solidFill>
            <a:schemeClr val="tx1"/>
          </a:solidFill>
          <a:latin typeface="+mn-lt"/>
          <a:ea typeface="+mn-ea"/>
          <a:cs typeface="+mn-cs"/>
        </a:defRPr>
      </a:lvl7pPr>
      <a:lvl8pPr marL="2727036" algn="l" defTabSz="779154" rtl="0" eaLnBrk="1" latinLnBrk="0" hangingPunct="1">
        <a:defRPr kumimoji="1" sz="1535" kern="1200">
          <a:solidFill>
            <a:schemeClr val="tx1"/>
          </a:solidFill>
          <a:latin typeface="+mn-lt"/>
          <a:ea typeface="+mn-ea"/>
          <a:cs typeface="+mn-cs"/>
        </a:defRPr>
      </a:lvl8pPr>
      <a:lvl9pPr marL="3116613" algn="l" defTabSz="779154" rtl="0" eaLnBrk="1" latinLnBrk="0" hangingPunct="1">
        <a:defRPr kumimoji="1" sz="153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3"/>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193" smtClean="0">
                <a:latin typeface="+mn-lt"/>
                <a:ea typeface="+mn-ea"/>
              </a:defRPr>
            </a:lvl1pPr>
          </a:lstStyle>
          <a:p>
            <a:endParaRPr lang="ja-JP" altLang="en-US">
              <a:solidFill>
                <a:prstClr val="black"/>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193">
                <a:latin typeface="+mn-lt"/>
                <a:ea typeface="+mn-ea"/>
              </a:defRPr>
            </a:lvl1pPr>
          </a:lstStyle>
          <a:p>
            <a:endParaRPr lang="ja-JP" altLang="en-US">
              <a:solidFill>
                <a:prstClr val="black"/>
              </a:solidFill>
            </a:endParaRPr>
          </a:p>
        </p:txBody>
      </p:sp>
      <p:sp>
        <p:nvSpPr>
          <p:cNvPr id="1030" name="Rectangle 6"/>
          <p:cNvSpPr>
            <a:spLocks noGrp="1" noChangeArrowheads="1"/>
          </p:cNvSpPr>
          <p:nvPr>
            <p:ph type="sldNum" sz="quarter" idx="4"/>
          </p:nvPr>
        </p:nvSpPr>
        <p:spPr bwMode="auto">
          <a:xfrm>
            <a:off x="7010400"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193" smtClean="0">
                <a:latin typeface="+mn-lt"/>
                <a:ea typeface="+mn-ea"/>
              </a:defRPr>
            </a:lvl1pPr>
          </a:lstStyle>
          <a:p>
            <a:fld id="{D2D8002D-B5B0-4BAC-B1F6-782DDCCE6D9C}" type="slidenum">
              <a:rPr lang="ja-JP" altLang="en-US">
                <a:solidFill>
                  <a:prstClr val="black"/>
                </a:solidFill>
              </a:rPr>
              <a:pPr/>
              <a:t>‹#›</a:t>
            </a:fld>
            <a:endParaRPr lang="ja-JP" altLang="en-US">
              <a:solidFill>
                <a:prstClr val="black"/>
              </a:solidFill>
            </a:endParaRPr>
          </a:p>
        </p:txBody>
      </p:sp>
      <p:grpSp>
        <p:nvGrpSpPr>
          <p:cNvPr id="2" name="Group 18"/>
          <p:cNvGrpSpPr>
            <a:grpSpLocks/>
          </p:cNvGrpSpPr>
          <p:nvPr/>
        </p:nvGrpSpPr>
        <p:grpSpPr bwMode="auto">
          <a:xfrm>
            <a:off x="0" y="0"/>
            <a:ext cx="9144000" cy="546100"/>
            <a:chOff x="0" y="0"/>
            <a:chExt cx="5760" cy="344"/>
          </a:xfrm>
        </p:grpSpPr>
        <p:pic>
          <p:nvPicPr>
            <p:cNvPr id="1033"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5"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036"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037"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31" name="Rectangle 2"/>
          <p:cNvSpPr>
            <a:spLocks noGrp="1" noChangeArrowheads="1"/>
          </p:cNvSpPr>
          <p:nvPr>
            <p:ph type="title"/>
          </p:nvPr>
        </p:nvSpPr>
        <p:spPr bwMode="auto">
          <a:xfrm>
            <a:off x="1" y="0"/>
            <a:ext cx="7020658"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2" name="Picture 14"/>
          <p:cNvPicPr>
            <a:picLocks noChangeAspect="1" noChangeArrowheads="1"/>
          </p:cNvPicPr>
          <p:nvPr/>
        </p:nvPicPr>
        <p:blipFill>
          <a:blip r:embed="rId16" cstate="print"/>
          <a:srcRect t="3670"/>
          <a:stretch>
            <a:fillRect/>
          </a:stretch>
        </p:blipFill>
        <p:spPr bwMode="auto">
          <a:xfrm>
            <a:off x="7593625" y="3"/>
            <a:ext cx="1550377" cy="333375"/>
          </a:xfrm>
          <a:prstGeom prst="rect">
            <a:avLst/>
          </a:prstGeom>
          <a:noFill/>
          <a:ln w="9525">
            <a:noFill/>
            <a:miter lim="800000"/>
            <a:headEnd/>
            <a:tailEnd/>
          </a:ln>
        </p:spPr>
      </p:pic>
    </p:spTree>
    <p:extLst>
      <p:ext uri="{BB962C8B-B14F-4D97-AF65-F5344CB8AC3E}">
        <p14:creationId xmlns:p14="http://schemas.microsoft.com/office/powerpoint/2010/main" val="2678637233"/>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hf hdr="0" ftr="0" dt="0"/>
  <p:txStyles>
    <p:titleStyle>
      <a:lvl1pPr algn="l" rtl="0" eaLnBrk="1" fontAlgn="base" hangingPunct="1">
        <a:spcBef>
          <a:spcPct val="0"/>
        </a:spcBef>
        <a:spcAft>
          <a:spcPct val="0"/>
        </a:spcAft>
        <a:defRPr kumimoji="1" sz="2386">
          <a:solidFill>
            <a:srgbClr val="4087C8"/>
          </a:solidFill>
          <a:latin typeface="+mj-lt"/>
          <a:ea typeface="+mj-ea"/>
          <a:cs typeface="+mj-cs"/>
        </a:defRPr>
      </a:lvl1pPr>
      <a:lvl2pPr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5pPr>
      <a:lvl6pPr marL="389586"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6pPr>
      <a:lvl7pPr marL="779173"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7pPr>
      <a:lvl8pPr marL="1168759"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8pPr>
      <a:lvl9pPr marL="1558345"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9pPr>
    </p:titleStyle>
    <p:bodyStyle>
      <a:lvl1pPr marL="292190" indent="-292190" algn="l" rtl="0" eaLnBrk="1" fontAlgn="base" hangingPunct="1">
        <a:spcBef>
          <a:spcPct val="20000"/>
        </a:spcBef>
        <a:spcAft>
          <a:spcPct val="0"/>
        </a:spcAft>
        <a:buChar char="•"/>
        <a:defRPr kumimoji="1" sz="2727">
          <a:solidFill>
            <a:schemeClr val="tx1"/>
          </a:solidFill>
          <a:latin typeface="+mn-lt"/>
          <a:ea typeface="+mn-ea"/>
          <a:cs typeface="+mn-cs"/>
        </a:defRPr>
      </a:lvl1pPr>
      <a:lvl2pPr marL="633078" indent="-243492" algn="l" rtl="0" eaLnBrk="1" fontAlgn="base" hangingPunct="1">
        <a:spcBef>
          <a:spcPct val="20000"/>
        </a:spcBef>
        <a:spcAft>
          <a:spcPct val="0"/>
        </a:spcAft>
        <a:buChar char="–"/>
        <a:defRPr kumimoji="1" sz="2386">
          <a:solidFill>
            <a:schemeClr val="tx1"/>
          </a:solidFill>
          <a:latin typeface="+mn-lt"/>
          <a:ea typeface="+mn-ea"/>
        </a:defRPr>
      </a:lvl2pPr>
      <a:lvl3pPr marL="973966" indent="-194793" algn="l" rtl="0" eaLnBrk="1" fontAlgn="base" hangingPunct="1">
        <a:spcBef>
          <a:spcPct val="20000"/>
        </a:spcBef>
        <a:spcAft>
          <a:spcPct val="0"/>
        </a:spcAft>
        <a:buChar char="•"/>
        <a:defRPr kumimoji="1" sz="2045">
          <a:solidFill>
            <a:schemeClr val="tx1"/>
          </a:solidFill>
          <a:latin typeface="+mn-lt"/>
          <a:ea typeface="+mn-ea"/>
        </a:defRPr>
      </a:lvl3pPr>
      <a:lvl4pPr marL="1363553" indent="-194793" algn="l" rtl="0" eaLnBrk="1" fontAlgn="base" hangingPunct="1">
        <a:spcBef>
          <a:spcPct val="20000"/>
        </a:spcBef>
        <a:spcAft>
          <a:spcPct val="0"/>
        </a:spcAft>
        <a:buChar char="–"/>
        <a:defRPr kumimoji="1" sz="1704">
          <a:solidFill>
            <a:schemeClr val="tx1"/>
          </a:solidFill>
          <a:latin typeface="+mn-lt"/>
          <a:ea typeface="+mn-ea"/>
        </a:defRPr>
      </a:lvl4pPr>
      <a:lvl5pPr marL="1753139" indent="-194793" algn="l" rtl="0" eaLnBrk="1" fontAlgn="base" hangingPunct="1">
        <a:spcBef>
          <a:spcPct val="20000"/>
        </a:spcBef>
        <a:spcAft>
          <a:spcPct val="0"/>
        </a:spcAft>
        <a:buChar char="»"/>
        <a:defRPr kumimoji="1" sz="1704">
          <a:solidFill>
            <a:schemeClr val="tx1"/>
          </a:solidFill>
          <a:latin typeface="+mn-lt"/>
          <a:ea typeface="+mn-ea"/>
        </a:defRPr>
      </a:lvl5pPr>
      <a:lvl6pPr marL="2142725" indent="-194793" algn="l" rtl="0" eaLnBrk="1" fontAlgn="base" hangingPunct="1">
        <a:spcBef>
          <a:spcPct val="20000"/>
        </a:spcBef>
        <a:spcAft>
          <a:spcPct val="0"/>
        </a:spcAft>
        <a:buChar char="»"/>
        <a:defRPr kumimoji="1" sz="1704">
          <a:solidFill>
            <a:schemeClr val="tx1"/>
          </a:solidFill>
          <a:latin typeface="+mn-lt"/>
          <a:ea typeface="+mn-ea"/>
        </a:defRPr>
      </a:lvl6pPr>
      <a:lvl7pPr marL="2532312" indent="-194793" algn="l" rtl="0" eaLnBrk="1" fontAlgn="base" hangingPunct="1">
        <a:spcBef>
          <a:spcPct val="20000"/>
        </a:spcBef>
        <a:spcAft>
          <a:spcPct val="0"/>
        </a:spcAft>
        <a:buChar char="»"/>
        <a:defRPr kumimoji="1" sz="1704">
          <a:solidFill>
            <a:schemeClr val="tx1"/>
          </a:solidFill>
          <a:latin typeface="+mn-lt"/>
          <a:ea typeface="+mn-ea"/>
        </a:defRPr>
      </a:lvl7pPr>
      <a:lvl8pPr marL="2921898" indent="-194793" algn="l" rtl="0" eaLnBrk="1" fontAlgn="base" hangingPunct="1">
        <a:spcBef>
          <a:spcPct val="20000"/>
        </a:spcBef>
        <a:spcAft>
          <a:spcPct val="0"/>
        </a:spcAft>
        <a:buChar char="»"/>
        <a:defRPr kumimoji="1" sz="1704">
          <a:solidFill>
            <a:schemeClr val="tx1"/>
          </a:solidFill>
          <a:latin typeface="+mn-lt"/>
          <a:ea typeface="+mn-ea"/>
        </a:defRPr>
      </a:lvl8pPr>
      <a:lvl9pPr marL="3311484" indent="-194793" algn="l" rtl="0" eaLnBrk="1" fontAlgn="base" hangingPunct="1">
        <a:spcBef>
          <a:spcPct val="20000"/>
        </a:spcBef>
        <a:spcAft>
          <a:spcPct val="0"/>
        </a:spcAft>
        <a:buChar char="»"/>
        <a:defRPr kumimoji="1" sz="1704">
          <a:solidFill>
            <a:schemeClr val="tx1"/>
          </a:solidFill>
          <a:latin typeface="+mn-lt"/>
          <a:ea typeface="+mn-ea"/>
        </a:defRPr>
      </a:lvl9pPr>
    </p:bodyStyle>
    <p:otherStyle>
      <a:defPPr>
        <a:defRPr lang="ja-JP"/>
      </a:defPPr>
      <a:lvl1pPr marL="0" algn="l" defTabSz="779173" rtl="0" eaLnBrk="1" latinLnBrk="0" hangingPunct="1">
        <a:defRPr kumimoji="1" sz="1534" kern="1200">
          <a:solidFill>
            <a:schemeClr val="tx1"/>
          </a:solidFill>
          <a:latin typeface="+mn-lt"/>
          <a:ea typeface="+mn-ea"/>
          <a:cs typeface="+mn-cs"/>
        </a:defRPr>
      </a:lvl1pPr>
      <a:lvl2pPr marL="389586" algn="l" defTabSz="779173" rtl="0" eaLnBrk="1" latinLnBrk="0" hangingPunct="1">
        <a:defRPr kumimoji="1" sz="1534" kern="1200">
          <a:solidFill>
            <a:schemeClr val="tx1"/>
          </a:solidFill>
          <a:latin typeface="+mn-lt"/>
          <a:ea typeface="+mn-ea"/>
          <a:cs typeface="+mn-cs"/>
        </a:defRPr>
      </a:lvl2pPr>
      <a:lvl3pPr marL="779173" algn="l" defTabSz="779173" rtl="0" eaLnBrk="1" latinLnBrk="0" hangingPunct="1">
        <a:defRPr kumimoji="1" sz="1534" kern="1200">
          <a:solidFill>
            <a:schemeClr val="tx1"/>
          </a:solidFill>
          <a:latin typeface="+mn-lt"/>
          <a:ea typeface="+mn-ea"/>
          <a:cs typeface="+mn-cs"/>
        </a:defRPr>
      </a:lvl3pPr>
      <a:lvl4pPr marL="1168759" algn="l" defTabSz="779173" rtl="0" eaLnBrk="1" latinLnBrk="0" hangingPunct="1">
        <a:defRPr kumimoji="1" sz="1534" kern="1200">
          <a:solidFill>
            <a:schemeClr val="tx1"/>
          </a:solidFill>
          <a:latin typeface="+mn-lt"/>
          <a:ea typeface="+mn-ea"/>
          <a:cs typeface="+mn-cs"/>
        </a:defRPr>
      </a:lvl4pPr>
      <a:lvl5pPr marL="1558345" algn="l" defTabSz="779173" rtl="0" eaLnBrk="1" latinLnBrk="0" hangingPunct="1">
        <a:defRPr kumimoji="1" sz="1534" kern="1200">
          <a:solidFill>
            <a:schemeClr val="tx1"/>
          </a:solidFill>
          <a:latin typeface="+mn-lt"/>
          <a:ea typeface="+mn-ea"/>
          <a:cs typeface="+mn-cs"/>
        </a:defRPr>
      </a:lvl5pPr>
      <a:lvl6pPr marL="1947932" algn="l" defTabSz="779173" rtl="0" eaLnBrk="1" latinLnBrk="0" hangingPunct="1">
        <a:defRPr kumimoji="1" sz="1534" kern="1200">
          <a:solidFill>
            <a:schemeClr val="tx1"/>
          </a:solidFill>
          <a:latin typeface="+mn-lt"/>
          <a:ea typeface="+mn-ea"/>
          <a:cs typeface="+mn-cs"/>
        </a:defRPr>
      </a:lvl6pPr>
      <a:lvl7pPr marL="2337518" algn="l" defTabSz="779173" rtl="0" eaLnBrk="1" latinLnBrk="0" hangingPunct="1">
        <a:defRPr kumimoji="1" sz="1534" kern="1200">
          <a:solidFill>
            <a:schemeClr val="tx1"/>
          </a:solidFill>
          <a:latin typeface="+mn-lt"/>
          <a:ea typeface="+mn-ea"/>
          <a:cs typeface="+mn-cs"/>
        </a:defRPr>
      </a:lvl7pPr>
      <a:lvl8pPr marL="2727104" algn="l" defTabSz="779173" rtl="0" eaLnBrk="1" latinLnBrk="0" hangingPunct="1">
        <a:defRPr kumimoji="1" sz="1534" kern="1200">
          <a:solidFill>
            <a:schemeClr val="tx1"/>
          </a:solidFill>
          <a:latin typeface="+mn-lt"/>
          <a:ea typeface="+mn-ea"/>
          <a:cs typeface="+mn-cs"/>
        </a:defRPr>
      </a:lvl8pPr>
      <a:lvl9pPr marL="3116691" algn="l" defTabSz="779173" rtl="0" eaLnBrk="1" latinLnBrk="0" hangingPunct="1">
        <a:defRPr kumimoji="1" sz="1534"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media/media1.mp3" Type="http://schemas.microsoft.com/office/2007/relationships/media"/><Relationship Id="rId2" Target="../media/media1.mp3" Type="http://schemas.openxmlformats.org/officeDocument/2006/relationships/audio"/><Relationship Id="rId3" Target="../slideLayouts/slideLayout1.xml" Type="http://schemas.openxmlformats.org/officeDocument/2006/relationships/slideLayout"/><Relationship Id="rId4" Target="../notesSlides/notesSlide1.xml" Type="http://schemas.openxmlformats.org/officeDocument/2006/relationships/notesSlide"/><Relationship Id="rId5"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media/media2.mp3" Type="http://schemas.microsoft.com/office/2007/relationships/media"/><Relationship Id="rId2" Target="../media/media2.mp3" Type="http://schemas.openxmlformats.org/officeDocument/2006/relationships/audio"/><Relationship Id="rId3" Target="../slideLayouts/slideLayout6.xml" Type="http://schemas.openxmlformats.org/officeDocument/2006/relationships/slideLayout"/><Relationship Id="rId4" Target="../notesSlides/notesSlide2.xml" Type="http://schemas.openxmlformats.org/officeDocument/2006/relationships/notesSlide"/><Relationship Id="rId5"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media/media3.mp3" Type="http://schemas.microsoft.com/office/2007/relationships/media"/><Relationship Id="rId2" Target="../media/media3.mp3" Type="http://schemas.openxmlformats.org/officeDocument/2006/relationships/audio"/><Relationship Id="rId3" Target="../slideLayouts/slideLayout6.xml" Type="http://schemas.openxmlformats.org/officeDocument/2006/relationships/slideLayout"/><Relationship Id="rId4" Target="../notesSlides/notesSlide3.xml" Type="http://schemas.openxmlformats.org/officeDocument/2006/relationships/notesSlide"/><Relationship Id="rId5"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media/media4.mp3" Type="http://schemas.microsoft.com/office/2007/relationships/media"/><Relationship Id="rId2" Target="../media/media4.mp3" Type="http://schemas.openxmlformats.org/officeDocument/2006/relationships/audio"/><Relationship Id="rId3" Target="../slideLayouts/slideLayout6.xml" Type="http://schemas.openxmlformats.org/officeDocument/2006/relationships/slideLayout"/><Relationship Id="rId4" Target="../notesSlides/notesSlide4.xml" Type="http://schemas.openxmlformats.org/officeDocument/2006/relationships/notesSlide"/><Relationship Id="rId5"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media/media5.mp3" Type="http://schemas.microsoft.com/office/2007/relationships/media"/><Relationship Id="rId2" Target="../media/media5.mp3" Type="http://schemas.openxmlformats.org/officeDocument/2006/relationships/audio"/><Relationship Id="rId3" Target="../slideLayouts/slideLayout6.xml" Type="http://schemas.openxmlformats.org/officeDocument/2006/relationships/slideLayout"/><Relationship Id="rId4" Target="../notesSlides/notesSlide5.xml" Type="http://schemas.openxmlformats.org/officeDocument/2006/relationships/notesSlide"/><Relationship Id="rId5" Target="../media/image6.png" Type="http://schemas.openxmlformats.org/officeDocument/2006/relationships/image"/><Relationship Id="rId6" Target="../media/image5.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5"/>
          <p:cNvSpPr>
            <a:spLocks noGrp="1"/>
          </p:cNvSpPr>
          <p:nvPr>
            <p:ph type="ctrTitle"/>
          </p:nvPr>
        </p:nvSpPr>
        <p:spPr>
          <a:xfrm>
            <a:off x="1403648" y="1988840"/>
            <a:ext cx="6696744" cy="1264537"/>
          </a:xfrm>
        </p:spPr>
        <p:txBody>
          <a:bodyPr/>
          <a:lstStyle/>
          <a:p>
            <a:pPr algn="ctr"/>
            <a:r>
              <a:rPr lang="ja-JP" altLang="en-US" sz="3600" dirty="0"/>
              <a:t>監査方針・行政処分の概要</a:t>
            </a:r>
          </a:p>
        </p:txBody>
      </p:sp>
      <p:pic>
        <p:nvPicPr>
          <p:cNvPr id="2" name="6821821122118544">
            <a:hlinkClick r:id="" action="ppaction://media"/>
            <a:extLst>
              <a:ext uri="{FF2B5EF4-FFF2-40B4-BE49-F238E27FC236}">
                <a16:creationId xmlns:a16="http://schemas.microsoft.com/office/drawing/2014/main" id="{1405BA29-016D-9FCB-092A-D6D62E82FD7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00592" y="4653136"/>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30833" y="1969392"/>
            <a:ext cx="8541702" cy="2045636"/>
          </a:xfrm>
          <a:prstGeom prst="roundRect">
            <a:avLst>
              <a:gd name="adj" fmla="val 428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94" dirty="0">
              <a:solidFill>
                <a:srgbClr val="000000"/>
              </a:solidFill>
            </a:endParaRPr>
          </a:p>
          <a:p>
            <a:endParaRPr lang="ja-JP" altLang="en-US" sz="894" i="1" dirty="0">
              <a:solidFill>
                <a:srgbClr val="000000"/>
              </a:solidFill>
              <a:latin typeface="ＭＳ 明朝" panose="02020609040205080304" pitchFamily="17" charset="-128"/>
              <a:ea typeface="ＭＳ 明朝" panose="02020609040205080304" pitchFamily="17" charset="-128"/>
            </a:endParaRPr>
          </a:p>
        </p:txBody>
      </p:sp>
      <p:sp>
        <p:nvSpPr>
          <p:cNvPr id="22" name="正方形/長方形 21"/>
          <p:cNvSpPr/>
          <p:nvPr/>
        </p:nvSpPr>
        <p:spPr>
          <a:xfrm>
            <a:off x="317989" y="1673610"/>
            <a:ext cx="4240263" cy="333809"/>
          </a:xfrm>
          <a:prstGeom prst="rect">
            <a:avLst/>
          </a:prstGeom>
        </p:spPr>
        <p:txBody>
          <a:bodyPr wrap="none">
            <a:spAutoFit/>
          </a:bodyPr>
          <a:lstStyle/>
          <a:p>
            <a:r>
              <a:rPr lang="ja-JP" altLang="en-US" sz="1569" b="1" dirty="0">
                <a:solidFill>
                  <a:srgbClr val="000000"/>
                </a:solidFill>
              </a:rPr>
              <a:t>○道路運送法（昭和２６年法律第１８３号）　（抄）</a:t>
            </a:r>
          </a:p>
        </p:txBody>
      </p:sp>
      <p:sp>
        <p:nvSpPr>
          <p:cNvPr id="2" name="タイトル 1"/>
          <p:cNvSpPr>
            <a:spLocks noGrp="1"/>
          </p:cNvSpPr>
          <p:nvPr>
            <p:ph type="title"/>
          </p:nvPr>
        </p:nvSpPr>
        <p:spPr>
          <a:xfrm>
            <a:off x="94166" y="44624"/>
            <a:ext cx="7430162" cy="439615"/>
          </a:xfrm>
        </p:spPr>
        <p:txBody>
          <a:bodyPr/>
          <a:lstStyle/>
          <a:p>
            <a:r>
              <a:rPr lang="ja-JP" altLang="en-US" sz="2400" dirty="0"/>
              <a:t>自動車運送事業者に対する監査について</a:t>
            </a:r>
            <a:endParaRPr kumimoji="1" lang="ja-JP" altLang="en-US" sz="2400" dirty="0"/>
          </a:p>
        </p:txBody>
      </p:sp>
      <p:sp>
        <p:nvSpPr>
          <p:cNvPr id="4" name="正方形/長方形 3"/>
          <p:cNvSpPr/>
          <p:nvPr/>
        </p:nvSpPr>
        <p:spPr>
          <a:xfrm>
            <a:off x="447838" y="1987635"/>
            <a:ext cx="8307692" cy="2052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385" dirty="0">
                <a:solidFill>
                  <a:schemeClr val="tx1"/>
                </a:solidFill>
              </a:rPr>
              <a:t>第九十四条　（報告、検査及び調査）</a:t>
            </a:r>
            <a:endParaRPr lang="en-US" altLang="ja-JP" sz="1385" dirty="0">
              <a:solidFill>
                <a:schemeClr val="tx1"/>
              </a:solidFill>
            </a:endParaRPr>
          </a:p>
          <a:p>
            <a:endParaRPr lang="ja-JP" altLang="en-US" sz="646" dirty="0">
              <a:solidFill>
                <a:schemeClr val="tx1"/>
              </a:solidFill>
            </a:endParaRPr>
          </a:p>
          <a:p>
            <a:r>
              <a:rPr lang="ja-JP" altLang="en-US" sz="1385" dirty="0">
                <a:solidFill>
                  <a:schemeClr val="tx1"/>
                </a:solidFill>
              </a:rPr>
              <a:t>１　国土交通大臣は、この法律の施行に必要な限度において、道路運送事業者、自家用有償旅客運送者その他自動車を所有し、若しくは使用する者又はこれらの者の組織する団体に、国土交通省令で定める手続に従い、事業、自家用有償旅客運送の業務又は自動車の所有若しくは使用に関し、報告をさせることができる。</a:t>
            </a:r>
            <a:endParaRPr lang="en-US" altLang="ja-JP" sz="1385" dirty="0">
              <a:solidFill>
                <a:schemeClr val="tx1"/>
              </a:solidFill>
            </a:endParaRPr>
          </a:p>
          <a:p>
            <a:endParaRPr lang="ja-JP" altLang="en-US" sz="646" dirty="0">
              <a:solidFill>
                <a:schemeClr val="tx1"/>
              </a:solidFill>
            </a:endParaRPr>
          </a:p>
          <a:p>
            <a:r>
              <a:rPr lang="ja-JP" altLang="en-US" sz="1385" dirty="0">
                <a:solidFill>
                  <a:schemeClr val="tx1"/>
                </a:solidFill>
              </a:rPr>
              <a:t>４　国土交通大臣は、この法律の施行に必要な限度において、その職員をして自動車、自動車の所在する場所又は道路運送事業者、自家用有償旅客運送者その他自動車を所有し、若しくは使用する者若しくはこれらの者の組織する団体の事務所その他の事業場（道路運送事業、自家用有償旅客運送の業務又は自動車の管理に係るものに限る。）に立ち入り、帳簿書類その他の物件を検査し、又は関係者に質問させることができる。 </a:t>
            </a:r>
          </a:p>
          <a:p>
            <a:endParaRPr kumimoji="1" lang="ja-JP" altLang="en-US" dirty="0">
              <a:solidFill>
                <a:schemeClr val="tx1"/>
              </a:solidFill>
            </a:endParaRPr>
          </a:p>
        </p:txBody>
      </p:sp>
      <p:sp>
        <p:nvSpPr>
          <p:cNvPr id="10" name="正方形/長方形 9"/>
          <p:cNvSpPr/>
          <p:nvPr/>
        </p:nvSpPr>
        <p:spPr>
          <a:xfrm>
            <a:off x="316734" y="912297"/>
            <a:ext cx="8555802" cy="60805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569" dirty="0">
                <a:solidFill>
                  <a:schemeClr val="tx1"/>
                </a:solidFill>
              </a:rPr>
              <a:t>国土交通省は、道路運送法第</a:t>
            </a:r>
            <a:r>
              <a:rPr lang="en-US" altLang="ja-JP" sz="1569" dirty="0">
                <a:solidFill>
                  <a:schemeClr val="tx1"/>
                </a:solidFill>
              </a:rPr>
              <a:t>94</a:t>
            </a:r>
            <a:r>
              <a:rPr lang="ja-JP" altLang="en-US" sz="1569" dirty="0">
                <a:solidFill>
                  <a:schemeClr val="tx1"/>
                </a:solidFill>
              </a:rPr>
              <a:t>条第</a:t>
            </a:r>
            <a:r>
              <a:rPr lang="en-US" altLang="ja-JP" sz="1569" dirty="0">
                <a:solidFill>
                  <a:schemeClr val="tx1"/>
                </a:solidFill>
              </a:rPr>
              <a:t>4</a:t>
            </a:r>
            <a:r>
              <a:rPr lang="ja-JP" altLang="en-US" sz="1569" dirty="0">
                <a:solidFill>
                  <a:schemeClr val="tx1"/>
                </a:solidFill>
              </a:rPr>
              <a:t>項及び</a:t>
            </a:r>
            <a:r>
              <a:rPr lang="zh-TW" altLang="en-US" sz="1569" dirty="0">
                <a:solidFill>
                  <a:schemeClr val="tx1"/>
                </a:solidFill>
              </a:rPr>
              <a:t>貨物自動車運送事業法</a:t>
            </a:r>
            <a:r>
              <a:rPr lang="ja-JP" altLang="en-US" sz="1569" dirty="0">
                <a:solidFill>
                  <a:schemeClr val="tx1"/>
                </a:solidFill>
              </a:rPr>
              <a:t>第</a:t>
            </a:r>
            <a:r>
              <a:rPr lang="en-US" altLang="ja-JP" sz="1569" dirty="0">
                <a:solidFill>
                  <a:schemeClr val="tx1"/>
                </a:solidFill>
              </a:rPr>
              <a:t>60</a:t>
            </a:r>
            <a:r>
              <a:rPr lang="ja-JP" altLang="en-US" sz="1569" dirty="0">
                <a:solidFill>
                  <a:schemeClr val="tx1"/>
                </a:solidFill>
              </a:rPr>
              <a:t>第</a:t>
            </a:r>
            <a:r>
              <a:rPr lang="en-US" altLang="ja-JP" sz="1569" dirty="0">
                <a:solidFill>
                  <a:schemeClr val="tx1"/>
                </a:solidFill>
              </a:rPr>
              <a:t>4</a:t>
            </a:r>
            <a:r>
              <a:rPr lang="ja-JP" altLang="en-US" sz="1569" dirty="0">
                <a:solidFill>
                  <a:schemeClr val="tx1"/>
                </a:solidFill>
              </a:rPr>
              <a:t>項に基づき、自動車運送事業者に対して監査を実施している。</a:t>
            </a:r>
          </a:p>
          <a:p>
            <a:endParaRPr lang="en-US" altLang="ja-JP" sz="1569" dirty="0">
              <a:solidFill>
                <a:schemeClr val="tx1"/>
              </a:solidFill>
            </a:endParaRPr>
          </a:p>
        </p:txBody>
      </p:sp>
      <p:sp>
        <p:nvSpPr>
          <p:cNvPr id="11" name="正方形/長方形 10"/>
          <p:cNvSpPr/>
          <p:nvPr/>
        </p:nvSpPr>
        <p:spPr>
          <a:xfrm>
            <a:off x="342721" y="4163350"/>
            <a:ext cx="6888036" cy="575286"/>
          </a:xfrm>
          <a:prstGeom prst="rect">
            <a:avLst/>
          </a:prstGeom>
        </p:spPr>
        <p:txBody>
          <a:bodyPr wrap="square">
            <a:spAutoFit/>
          </a:bodyPr>
          <a:lstStyle/>
          <a:p>
            <a:r>
              <a:rPr lang="ja-JP" altLang="en-US" sz="1569" b="1" dirty="0">
                <a:solidFill>
                  <a:srgbClr val="000000"/>
                </a:solidFill>
              </a:rPr>
              <a:t>○</a:t>
            </a:r>
            <a:r>
              <a:rPr lang="zh-TW" altLang="en-US" sz="1569" b="1" dirty="0">
                <a:solidFill>
                  <a:srgbClr val="000000"/>
                </a:solidFill>
              </a:rPr>
              <a:t>貨物自動車運送事業法</a:t>
            </a:r>
            <a:r>
              <a:rPr lang="ja-JP" altLang="en-US" sz="1569" b="1" dirty="0">
                <a:solidFill>
                  <a:srgbClr val="000000"/>
                </a:solidFill>
              </a:rPr>
              <a:t>（</a:t>
            </a:r>
            <a:r>
              <a:rPr lang="zh-CN" altLang="en-US" sz="1569" b="1" dirty="0">
                <a:solidFill>
                  <a:srgbClr val="000000"/>
                </a:solidFill>
              </a:rPr>
              <a:t>（平成元年法律第</a:t>
            </a:r>
            <a:r>
              <a:rPr lang="ja-JP" altLang="en-US" sz="1569" b="1" dirty="0">
                <a:solidFill>
                  <a:srgbClr val="000000"/>
                </a:solidFill>
              </a:rPr>
              <a:t>８３</a:t>
            </a:r>
            <a:r>
              <a:rPr lang="zh-CN" altLang="en-US" sz="1569" b="1" dirty="0">
                <a:solidFill>
                  <a:srgbClr val="000000"/>
                </a:solidFill>
              </a:rPr>
              <a:t>号）</a:t>
            </a:r>
            <a:r>
              <a:rPr lang="ja-JP" altLang="en-US" sz="1569" b="1" dirty="0">
                <a:solidFill>
                  <a:srgbClr val="000000"/>
                </a:solidFill>
              </a:rPr>
              <a:t>）　（抄）</a:t>
            </a:r>
          </a:p>
          <a:p>
            <a:endParaRPr lang="ja-JP" altLang="en-US" sz="1569" b="1" dirty="0">
              <a:solidFill>
                <a:srgbClr val="000000"/>
              </a:solidFill>
            </a:endParaRPr>
          </a:p>
        </p:txBody>
      </p:sp>
      <p:sp>
        <p:nvSpPr>
          <p:cNvPr id="12" name="角丸四角形 11"/>
          <p:cNvSpPr/>
          <p:nvPr/>
        </p:nvSpPr>
        <p:spPr>
          <a:xfrm>
            <a:off x="330833" y="4464068"/>
            <a:ext cx="8541702" cy="1739420"/>
          </a:xfrm>
          <a:prstGeom prst="roundRect">
            <a:avLst>
              <a:gd name="adj" fmla="val 428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94" dirty="0">
              <a:solidFill>
                <a:srgbClr val="000000"/>
              </a:solidFill>
            </a:endParaRPr>
          </a:p>
          <a:p>
            <a:endParaRPr lang="ja-JP" altLang="en-US" sz="894" i="1" dirty="0">
              <a:solidFill>
                <a:srgbClr val="000000"/>
              </a:solidFill>
              <a:latin typeface="ＭＳ 明朝" panose="02020609040205080304" pitchFamily="17" charset="-128"/>
              <a:ea typeface="ＭＳ 明朝" panose="02020609040205080304" pitchFamily="17" charset="-128"/>
            </a:endParaRPr>
          </a:p>
        </p:txBody>
      </p:sp>
      <p:sp>
        <p:nvSpPr>
          <p:cNvPr id="13" name="正方形/長方形 12"/>
          <p:cNvSpPr/>
          <p:nvPr/>
        </p:nvSpPr>
        <p:spPr>
          <a:xfrm>
            <a:off x="447838" y="4547471"/>
            <a:ext cx="8307692" cy="1572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385" dirty="0">
                <a:solidFill>
                  <a:schemeClr val="tx1"/>
                </a:solidFill>
              </a:rPr>
              <a:t>第六十条（報告の徴収及び立入検査）</a:t>
            </a:r>
            <a:endParaRPr lang="en-US" altLang="ja-JP" sz="1385" dirty="0">
              <a:solidFill>
                <a:schemeClr val="tx1"/>
              </a:solidFill>
            </a:endParaRPr>
          </a:p>
          <a:p>
            <a:endParaRPr lang="ja-JP" altLang="en-US" sz="646" dirty="0">
              <a:solidFill>
                <a:schemeClr val="tx1"/>
              </a:solidFill>
            </a:endParaRPr>
          </a:p>
          <a:p>
            <a:r>
              <a:rPr lang="ja-JP" altLang="en-US" sz="1385" dirty="0">
                <a:solidFill>
                  <a:schemeClr val="tx1"/>
                </a:solidFill>
              </a:rPr>
              <a:t>１　国土交通大臣は、この法律の施行に必要な限度において、国土交通省令で定めるところにより、貨物自動車運送事業者に対し、その事業に関し報告をさせることができる。</a:t>
            </a:r>
          </a:p>
          <a:p>
            <a:endParaRPr lang="ja-JP" altLang="en-US" sz="646" dirty="0">
              <a:solidFill>
                <a:schemeClr val="tx1"/>
              </a:solidFill>
            </a:endParaRPr>
          </a:p>
          <a:p>
            <a:r>
              <a:rPr lang="ja-JP" altLang="en-US" sz="1385" dirty="0">
                <a:solidFill>
                  <a:schemeClr val="tx1"/>
                </a:solidFill>
              </a:rPr>
              <a:t>４　国土交通大臣は、この法律の施行に必要な限度において、その職員に、貨物自動車運送事業者の事務所その他の事業場に立ち入り、業務若しくは経理の状況若しくは事業の用に供する施設、帳簿、書類その他の物件を検査させ、又は関係者に質問させることができる。</a:t>
            </a:r>
          </a:p>
          <a:p>
            <a:endParaRPr lang="en-US" altLang="ja-JP" sz="1385" dirty="0">
              <a:solidFill>
                <a:schemeClr val="tx1"/>
              </a:solidFill>
            </a:endParaRPr>
          </a:p>
        </p:txBody>
      </p:sp>
      <p:sp>
        <p:nvSpPr>
          <p:cNvPr id="3" name="スライド番号プレースホルダー 2"/>
          <p:cNvSpPr>
            <a:spLocks noGrp="1"/>
          </p:cNvSpPr>
          <p:nvPr>
            <p:ph type="sldNum" sz="quarter" idx="12"/>
          </p:nvPr>
        </p:nvSpPr>
        <p:spPr>
          <a:xfrm>
            <a:off x="7010400" y="6381328"/>
            <a:ext cx="2133600" cy="476250"/>
          </a:xfrm>
        </p:spPr>
        <p:txBody>
          <a:bodyPr/>
          <a:lstStyle/>
          <a:p>
            <a:pPr>
              <a:defRPr/>
            </a:pPr>
            <a:fld id="{714A2FF6-44CF-4AC5-80D5-5D3619150DAF}" type="slidenum">
              <a:rPr lang="en-US" altLang="ja-JP" smtClean="0"/>
              <a:pPr>
                <a:defRPr/>
              </a:pPr>
              <a:t>1</a:t>
            </a:fld>
            <a:endParaRPr lang="en-US" altLang="ja-JP" dirty="0"/>
          </a:p>
        </p:txBody>
      </p:sp>
      <p:pic>
        <p:nvPicPr>
          <p:cNvPr id="6" name="6821821122118547">
            <a:hlinkClick r:id="" action="ppaction://media"/>
            <a:extLst>
              <a:ext uri="{FF2B5EF4-FFF2-40B4-BE49-F238E27FC236}">
                <a16:creationId xmlns:a16="http://schemas.microsoft.com/office/drawing/2014/main" id="{681C623D-11AD-8199-9EAC-F9969184BBA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40925" y="3597275"/>
            <a:ext cx="406400" cy="406400"/>
          </a:xfrm>
          <a:prstGeom prst="rect">
            <a:avLst/>
          </a:prstGeom>
        </p:spPr>
      </p:pic>
    </p:spTree>
    <p:extLst>
      <p:ext uri="{BB962C8B-B14F-4D97-AF65-F5344CB8AC3E}">
        <p14:creationId xmlns:p14="http://schemas.microsoft.com/office/powerpoint/2010/main" val="201849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7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17989" y="4659767"/>
            <a:ext cx="8541702" cy="763302"/>
          </a:xfrm>
          <a:prstGeom prst="roundRect">
            <a:avLst>
              <a:gd name="adj" fmla="val 428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94" dirty="0">
              <a:solidFill>
                <a:srgbClr val="000000"/>
              </a:solidFill>
            </a:endParaRPr>
          </a:p>
          <a:p>
            <a:endParaRPr lang="ja-JP" altLang="en-US" sz="894" i="1" dirty="0">
              <a:solidFill>
                <a:srgbClr val="000000"/>
              </a:solidFill>
              <a:latin typeface="ＭＳ 明朝" panose="02020609040205080304" pitchFamily="17" charset="-128"/>
              <a:ea typeface="ＭＳ 明朝" panose="02020609040205080304" pitchFamily="17" charset="-128"/>
            </a:endParaRPr>
          </a:p>
        </p:txBody>
      </p:sp>
      <p:sp>
        <p:nvSpPr>
          <p:cNvPr id="22" name="正方形/長方形 21"/>
          <p:cNvSpPr/>
          <p:nvPr/>
        </p:nvSpPr>
        <p:spPr>
          <a:xfrm>
            <a:off x="303884" y="4410965"/>
            <a:ext cx="8677375" cy="262829"/>
          </a:xfrm>
          <a:prstGeom prst="rect">
            <a:avLst/>
          </a:prstGeom>
        </p:spPr>
        <p:txBody>
          <a:bodyPr wrap="none">
            <a:spAutoFit/>
          </a:bodyPr>
          <a:lstStyle/>
          <a:p>
            <a:r>
              <a:rPr lang="ja-JP" altLang="en-US" sz="1108" b="1" dirty="0">
                <a:solidFill>
                  <a:srgbClr val="000000"/>
                </a:solidFill>
              </a:rPr>
              <a:t>○ 「一般貸切旅客自動車運送事業の監査方針について」（平成</a:t>
            </a:r>
            <a:r>
              <a:rPr lang="en-US" altLang="ja-JP" sz="1108" b="1" dirty="0">
                <a:solidFill>
                  <a:srgbClr val="000000"/>
                </a:solidFill>
              </a:rPr>
              <a:t>28</a:t>
            </a:r>
            <a:r>
              <a:rPr lang="ja-JP" altLang="en-US" sz="1108" b="1" dirty="0">
                <a:solidFill>
                  <a:srgbClr val="000000"/>
                </a:solidFill>
              </a:rPr>
              <a:t>年</a:t>
            </a:r>
            <a:r>
              <a:rPr lang="en-US" altLang="ja-JP" sz="1108" b="1" dirty="0">
                <a:solidFill>
                  <a:srgbClr val="000000"/>
                </a:solidFill>
              </a:rPr>
              <a:t>11</a:t>
            </a:r>
            <a:r>
              <a:rPr lang="ja-JP" altLang="en-US" sz="1108" b="1" dirty="0">
                <a:solidFill>
                  <a:srgbClr val="000000"/>
                </a:solidFill>
              </a:rPr>
              <a:t>月</a:t>
            </a:r>
            <a:r>
              <a:rPr lang="en-US" altLang="ja-JP" sz="1108" b="1" dirty="0">
                <a:solidFill>
                  <a:srgbClr val="000000"/>
                </a:solidFill>
              </a:rPr>
              <a:t>18</a:t>
            </a:r>
            <a:r>
              <a:rPr lang="ja-JP" altLang="en-US" sz="1108" b="1" dirty="0">
                <a:solidFill>
                  <a:srgbClr val="000000"/>
                </a:solidFill>
              </a:rPr>
              <a:t>日付け国自安第</a:t>
            </a:r>
            <a:r>
              <a:rPr lang="en-US" altLang="ja-JP" sz="1108" b="1" dirty="0">
                <a:solidFill>
                  <a:srgbClr val="000000"/>
                </a:solidFill>
              </a:rPr>
              <a:t>155</a:t>
            </a:r>
            <a:r>
              <a:rPr lang="ja-JP" altLang="en-US" sz="1108" b="1" dirty="0">
                <a:solidFill>
                  <a:srgbClr val="000000"/>
                </a:solidFill>
              </a:rPr>
              <a:t>号、国自旅第</a:t>
            </a:r>
            <a:r>
              <a:rPr lang="en-US" altLang="ja-JP" sz="1108" b="1" dirty="0">
                <a:solidFill>
                  <a:srgbClr val="000000"/>
                </a:solidFill>
              </a:rPr>
              <a:t>225</a:t>
            </a:r>
            <a:r>
              <a:rPr lang="ja-JP" altLang="en-US" sz="1108" b="1" dirty="0">
                <a:solidFill>
                  <a:srgbClr val="000000"/>
                </a:solidFill>
              </a:rPr>
              <a:t>号、国自整第</a:t>
            </a:r>
            <a:r>
              <a:rPr lang="en-US" altLang="ja-JP" sz="1108" b="1" dirty="0">
                <a:solidFill>
                  <a:srgbClr val="000000"/>
                </a:solidFill>
              </a:rPr>
              <a:t>218</a:t>
            </a:r>
            <a:r>
              <a:rPr lang="ja-JP" altLang="en-US" sz="1108" b="1" dirty="0">
                <a:solidFill>
                  <a:srgbClr val="000000"/>
                </a:solidFill>
              </a:rPr>
              <a:t>号） 　（抄）</a:t>
            </a:r>
          </a:p>
        </p:txBody>
      </p:sp>
      <p:sp>
        <p:nvSpPr>
          <p:cNvPr id="2" name="タイトル 1"/>
          <p:cNvSpPr>
            <a:spLocks noGrp="1"/>
          </p:cNvSpPr>
          <p:nvPr>
            <p:ph type="title"/>
          </p:nvPr>
        </p:nvSpPr>
        <p:spPr>
          <a:xfrm>
            <a:off x="94166" y="44624"/>
            <a:ext cx="7430162" cy="439615"/>
          </a:xfrm>
        </p:spPr>
        <p:txBody>
          <a:bodyPr/>
          <a:lstStyle/>
          <a:p>
            <a:r>
              <a:rPr lang="ja-JP" altLang="en-US" sz="2400" dirty="0"/>
              <a:t>自動車運送事業者に対する監査について</a:t>
            </a:r>
            <a:endParaRPr kumimoji="1" lang="ja-JP" altLang="en-US" sz="2400" dirty="0"/>
          </a:p>
        </p:txBody>
      </p:sp>
      <p:sp>
        <p:nvSpPr>
          <p:cNvPr id="4" name="正方形/長方形 3"/>
          <p:cNvSpPr/>
          <p:nvPr/>
        </p:nvSpPr>
        <p:spPr>
          <a:xfrm>
            <a:off x="434994" y="4678009"/>
            <a:ext cx="8307692" cy="66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385" dirty="0">
                <a:solidFill>
                  <a:prstClr val="black"/>
                </a:solidFill>
              </a:rPr>
              <a:t>１．基本方針</a:t>
            </a:r>
          </a:p>
          <a:p>
            <a:r>
              <a:rPr lang="ja-JP" altLang="en-US" sz="1385" dirty="0">
                <a:solidFill>
                  <a:prstClr val="black"/>
                </a:solidFill>
              </a:rPr>
              <a:t>（１）一般貸切旅客自動車運送事業者（以下「事業者」という。）に対する監査は、自動車運送事業等監査規則（昭和３０年運輸省令第７０号）によるほか、本方針により実施するものとする。</a:t>
            </a:r>
          </a:p>
          <a:p>
            <a:endParaRPr lang="en-US" altLang="ja-JP" sz="1385" dirty="0">
              <a:solidFill>
                <a:prstClr val="black"/>
              </a:solidFill>
            </a:endParaRPr>
          </a:p>
        </p:txBody>
      </p:sp>
      <p:sp>
        <p:nvSpPr>
          <p:cNvPr id="10" name="正方形/長方形 9"/>
          <p:cNvSpPr/>
          <p:nvPr/>
        </p:nvSpPr>
        <p:spPr>
          <a:xfrm>
            <a:off x="317989" y="826877"/>
            <a:ext cx="8555802" cy="56627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569" dirty="0">
                <a:solidFill>
                  <a:prstClr val="black"/>
                </a:solidFill>
              </a:rPr>
              <a:t>監査は、自動車運送事業等監査規則（昭和</a:t>
            </a:r>
            <a:r>
              <a:rPr lang="en-US" altLang="ja-JP" sz="1569" dirty="0">
                <a:solidFill>
                  <a:prstClr val="black"/>
                </a:solidFill>
              </a:rPr>
              <a:t>30</a:t>
            </a:r>
            <a:r>
              <a:rPr lang="ja-JP" altLang="en-US" sz="1569" dirty="0">
                <a:solidFill>
                  <a:prstClr val="black"/>
                </a:solidFill>
              </a:rPr>
              <a:t>年運輸省令第</a:t>
            </a:r>
            <a:r>
              <a:rPr lang="en-US" altLang="ja-JP" sz="1569" dirty="0">
                <a:solidFill>
                  <a:prstClr val="black"/>
                </a:solidFill>
              </a:rPr>
              <a:t>70</a:t>
            </a:r>
            <a:r>
              <a:rPr lang="ja-JP" altLang="en-US" sz="1569" dirty="0">
                <a:solidFill>
                  <a:prstClr val="black"/>
                </a:solidFill>
              </a:rPr>
              <a:t>号）によるほか、監査方針により実施することとしている。</a:t>
            </a:r>
            <a:endParaRPr lang="en-US" altLang="ja-JP" sz="1569" dirty="0">
              <a:solidFill>
                <a:prstClr val="black"/>
              </a:solidFill>
            </a:endParaRPr>
          </a:p>
        </p:txBody>
      </p:sp>
      <p:sp>
        <p:nvSpPr>
          <p:cNvPr id="11" name="正方形/長方形 10"/>
          <p:cNvSpPr/>
          <p:nvPr/>
        </p:nvSpPr>
        <p:spPr>
          <a:xfrm>
            <a:off x="329877" y="1514104"/>
            <a:ext cx="6888036" cy="575286"/>
          </a:xfrm>
          <a:prstGeom prst="rect">
            <a:avLst/>
          </a:prstGeom>
        </p:spPr>
        <p:txBody>
          <a:bodyPr wrap="square">
            <a:spAutoFit/>
          </a:bodyPr>
          <a:lstStyle/>
          <a:p>
            <a:r>
              <a:rPr lang="ja-JP" altLang="en-US" sz="1569" b="1" dirty="0">
                <a:solidFill>
                  <a:srgbClr val="000000"/>
                </a:solidFill>
              </a:rPr>
              <a:t>○</a:t>
            </a:r>
            <a:r>
              <a:rPr lang="zh-TW" altLang="en-US" sz="1569" b="1" dirty="0">
                <a:solidFill>
                  <a:srgbClr val="000000"/>
                </a:solidFill>
              </a:rPr>
              <a:t>自動車運送事業等監査規則</a:t>
            </a:r>
            <a:r>
              <a:rPr lang="ja-JP" altLang="en-US" sz="1569" b="1" dirty="0">
                <a:solidFill>
                  <a:srgbClr val="000000"/>
                </a:solidFill>
              </a:rPr>
              <a:t>（</a:t>
            </a:r>
            <a:r>
              <a:rPr lang="zh-TW" altLang="en-US" sz="1569" b="1" dirty="0">
                <a:solidFill>
                  <a:srgbClr val="000000"/>
                </a:solidFill>
              </a:rPr>
              <a:t>昭和</a:t>
            </a:r>
            <a:r>
              <a:rPr lang="ja-JP" altLang="en-US" sz="1569" b="1" dirty="0">
                <a:solidFill>
                  <a:srgbClr val="000000"/>
                </a:solidFill>
              </a:rPr>
              <a:t>３０</a:t>
            </a:r>
            <a:r>
              <a:rPr lang="zh-TW" altLang="en-US" sz="1569" b="1" dirty="0">
                <a:solidFill>
                  <a:srgbClr val="000000"/>
                </a:solidFill>
              </a:rPr>
              <a:t>年運輸省令第</a:t>
            </a:r>
            <a:r>
              <a:rPr lang="ja-JP" altLang="en-US" sz="1569" b="1" dirty="0">
                <a:solidFill>
                  <a:srgbClr val="000000"/>
                </a:solidFill>
              </a:rPr>
              <a:t>７０</a:t>
            </a:r>
            <a:r>
              <a:rPr lang="zh-TW" altLang="en-US" sz="1569" b="1" dirty="0">
                <a:solidFill>
                  <a:srgbClr val="000000"/>
                </a:solidFill>
              </a:rPr>
              <a:t>号</a:t>
            </a:r>
            <a:r>
              <a:rPr lang="ja-JP" altLang="en-US" sz="1569" b="1" dirty="0">
                <a:solidFill>
                  <a:srgbClr val="000000"/>
                </a:solidFill>
              </a:rPr>
              <a:t>）　（抄）</a:t>
            </a:r>
          </a:p>
          <a:p>
            <a:endParaRPr lang="ja-JP" altLang="en-US" sz="1569" b="1" dirty="0">
              <a:solidFill>
                <a:srgbClr val="000000"/>
              </a:solidFill>
            </a:endParaRPr>
          </a:p>
        </p:txBody>
      </p:sp>
      <p:sp>
        <p:nvSpPr>
          <p:cNvPr id="12" name="角丸四角形 11"/>
          <p:cNvSpPr/>
          <p:nvPr/>
        </p:nvSpPr>
        <p:spPr>
          <a:xfrm>
            <a:off x="317989" y="1814822"/>
            <a:ext cx="8541702" cy="2423271"/>
          </a:xfrm>
          <a:prstGeom prst="roundRect">
            <a:avLst>
              <a:gd name="adj" fmla="val 428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94" dirty="0">
              <a:solidFill>
                <a:srgbClr val="000000"/>
              </a:solidFill>
            </a:endParaRPr>
          </a:p>
          <a:p>
            <a:endParaRPr lang="ja-JP" altLang="en-US" sz="894" i="1" dirty="0">
              <a:solidFill>
                <a:srgbClr val="000000"/>
              </a:solidFill>
              <a:latin typeface="ＭＳ 明朝" panose="02020609040205080304" pitchFamily="17" charset="-128"/>
              <a:ea typeface="ＭＳ 明朝" panose="02020609040205080304" pitchFamily="17" charset="-128"/>
            </a:endParaRPr>
          </a:p>
        </p:txBody>
      </p:sp>
      <p:sp>
        <p:nvSpPr>
          <p:cNvPr id="13" name="正方形/長方形 12"/>
          <p:cNvSpPr/>
          <p:nvPr/>
        </p:nvSpPr>
        <p:spPr>
          <a:xfrm>
            <a:off x="434994" y="1837464"/>
            <a:ext cx="8307692" cy="23702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385" dirty="0">
                <a:solidFill>
                  <a:prstClr val="black"/>
                </a:solidFill>
              </a:rPr>
              <a:t>第一条　（この省令の適用）</a:t>
            </a:r>
            <a:endParaRPr lang="en-US" altLang="ja-JP" sz="1385" dirty="0">
              <a:solidFill>
                <a:prstClr val="black"/>
              </a:solidFill>
            </a:endParaRPr>
          </a:p>
          <a:p>
            <a:r>
              <a:rPr lang="ja-JP" altLang="en-US" sz="1385" dirty="0">
                <a:solidFill>
                  <a:prstClr val="black"/>
                </a:solidFill>
              </a:rPr>
              <a:t>　自動車運送事業及び自動車整備事業についての監査並びに自家用自動車の使用についての監査（以下「監査」という。）は、この省令の定めるところによってしなければならない。</a:t>
            </a:r>
            <a:endParaRPr lang="en-US" altLang="ja-JP" sz="1385" dirty="0">
              <a:solidFill>
                <a:prstClr val="black"/>
              </a:solidFill>
            </a:endParaRPr>
          </a:p>
          <a:p>
            <a:endParaRPr lang="ja-JP" altLang="en-US" sz="646" dirty="0">
              <a:solidFill>
                <a:prstClr val="black"/>
              </a:solidFill>
            </a:endParaRPr>
          </a:p>
          <a:p>
            <a:r>
              <a:rPr lang="ja-JP" altLang="en-US" sz="1385" dirty="0">
                <a:solidFill>
                  <a:prstClr val="black"/>
                </a:solidFill>
              </a:rPr>
              <a:t>第二条　（監査の目的）</a:t>
            </a:r>
          </a:p>
          <a:p>
            <a:r>
              <a:rPr lang="ja-JP" altLang="en-US" sz="1385" dirty="0">
                <a:solidFill>
                  <a:prstClr val="black"/>
                </a:solidFill>
              </a:rPr>
              <a:t>　監査は、自動車運送に係る事故防止の徹底を期するとともに、運輸の適正を図ることを目的とする。</a:t>
            </a:r>
          </a:p>
          <a:p>
            <a:endParaRPr lang="ja-JP" altLang="en-US" sz="646" dirty="0">
              <a:solidFill>
                <a:prstClr val="black"/>
              </a:solidFill>
            </a:endParaRPr>
          </a:p>
          <a:p>
            <a:r>
              <a:rPr lang="ja-JP" altLang="en-US" sz="1385" dirty="0">
                <a:solidFill>
                  <a:prstClr val="black"/>
                </a:solidFill>
              </a:rPr>
              <a:t>第六条　（監査員及び主任監査員）</a:t>
            </a:r>
            <a:endParaRPr lang="en-US" altLang="ja-JP" sz="1385" dirty="0">
              <a:solidFill>
                <a:prstClr val="black"/>
              </a:solidFill>
            </a:endParaRPr>
          </a:p>
          <a:p>
            <a:r>
              <a:rPr lang="ja-JP" altLang="en-US" sz="1385" dirty="0">
                <a:solidFill>
                  <a:prstClr val="black"/>
                </a:solidFill>
              </a:rPr>
              <a:t>　監査は、道路運送法（昭和二十六年法律第百八十三号）第九十四条第四項、道路運送車両法（昭和二十六年法律第百八十五号）第百条第二項及び貨物自動車運送事業法（平成元年法律第八十三号）第六十条第四項の行政庁の職員（以下「監査員」という。）が、これを行う。</a:t>
            </a:r>
          </a:p>
          <a:p>
            <a:endParaRPr lang="en-US" altLang="ja-JP" sz="1385" dirty="0">
              <a:solidFill>
                <a:prstClr val="black"/>
              </a:solidFill>
            </a:endParaRPr>
          </a:p>
        </p:txBody>
      </p:sp>
      <p:sp>
        <p:nvSpPr>
          <p:cNvPr id="14" name="角丸四角形 13"/>
          <p:cNvSpPr/>
          <p:nvPr/>
        </p:nvSpPr>
        <p:spPr>
          <a:xfrm>
            <a:off x="314994" y="5715366"/>
            <a:ext cx="8541702" cy="763302"/>
          </a:xfrm>
          <a:prstGeom prst="roundRect">
            <a:avLst>
              <a:gd name="adj" fmla="val 428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94" dirty="0">
              <a:solidFill>
                <a:srgbClr val="000000"/>
              </a:solidFill>
            </a:endParaRPr>
          </a:p>
          <a:p>
            <a:endParaRPr lang="ja-JP" altLang="en-US" sz="894" i="1" dirty="0">
              <a:solidFill>
                <a:srgbClr val="000000"/>
              </a:solidFill>
              <a:latin typeface="ＭＳ 明朝" panose="02020609040205080304" pitchFamily="17" charset="-128"/>
              <a:ea typeface="ＭＳ 明朝" panose="02020609040205080304" pitchFamily="17" charset="-128"/>
            </a:endParaRPr>
          </a:p>
        </p:txBody>
      </p:sp>
      <p:sp>
        <p:nvSpPr>
          <p:cNvPr id="15" name="正方形/長方形 14"/>
          <p:cNvSpPr/>
          <p:nvPr/>
        </p:nvSpPr>
        <p:spPr>
          <a:xfrm>
            <a:off x="303884" y="5509858"/>
            <a:ext cx="8688597" cy="227306"/>
          </a:xfrm>
          <a:prstGeom prst="rect">
            <a:avLst/>
          </a:prstGeom>
        </p:spPr>
        <p:txBody>
          <a:bodyPr wrap="none">
            <a:spAutoFit/>
          </a:bodyPr>
          <a:lstStyle/>
          <a:p>
            <a:r>
              <a:rPr lang="ja-JP" altLang="en-US" sz="877" b="1" dirty="0">
                <a:solidFill>
                  <a:srgbClr val="000000"/>
                </a:solidFill>
              </a:rPr>
              <a:t>○「自動車運送事業（一般貸切旅客自動車運送事業を除く。）の監査方針について」（平成</a:t>
            </a:r>
            <a:r>
              <a:rPr lang="en-US" altLang="ja-JP" sz="877" b="1" dirty="0">
                <a:solidFill>
                  <a:srgbClr val="000000"/>
                </a:solidFill>
              </a:rPr>
              <a:t>25</a:t>
            </a:r>
            <a:r>
              <a:rPr lang="ja-JP" altLang="en-US" sz="877" b="1" dirty="0">
                <a:solidFill>
                  <a:srgbClr val="000000"/>
                </a:solidFill>
              </a:rPr>
              <a:t>年</a:t>
            </a:r>
            <a:r>
              <a:rPr lang="en-US" altLang="ja-JP" sz="877" b="1" dirty="0">
                <a:solidFill>
                  <a:srgbClr val="000000"/>
                </a:solidFill>
              </a:rPr>
              <a:t>9</a:t>
            </a:r>
            <a:r>
              <a:rPr lang="ja-JP" altLang="en-US" sz="877" b="1" dirty="0">
                <a:solidFill>
                  <a:srgbClr val="000000"/>
                </a:solidFill>
              </a:rPr>
              <a:t>月</a:t>
            </a:r>
            <a:r>
              <a:rPr lang="en-US" altLang="ja-JP" sz="877" b="1" dirty="0">
                <a:solidFill>
                  <a:srgbClr val="000000"/>
                </a:solidFill>
              </a:rPr>
              <a:t>17</a:t>
            </a:r>
            <a:r>
              <a:rPr lang="ja-JP" altLang="en-US" sz="877" b="1" dirty="0">
                <a:solidFill>
                  <a:srgbClr val="000000"/>
                </a:solidFill>
              </a:rPr>
              <a:t>日付け国自安第</a:t>
            </a:r>
            <a:r>
              <a:rPr lang="en-US" altLang="ja-JP" sz="877" b="1" dirty="0">
                <a:solidFill>
                  <a:srgbClr val="000000"/>
                </a:solidFill>
              </a:rPr>
              <a:t>137</a:t>
            </a:r>
            <a:r>
              <a:rPr lang="ja-JP" altLang="en-US" sz="877" b="1" dirty="0">
                <a:solidFill>
                  <a:srgbClr val="000000"/>
                </a:solidFill>
              </a:rPr>
              <a:t>号、国自旅第</a:t>
            </a:r>
            <a:r>
              <a:rPr lang="en-US" altLang="ja-JP" sz="877" b="1" dirty="0">
                <a:solidFill>
                  <a:srgbClr val="000000"/>
                </a:solidFill>
              </a:rPr>
              <a:t>217</a:t>
            </a:r>
            <a:r>
              <a:rPr lang="ja-JP" altLang="en-US" sz="877" b="1" dirty="0">
                <a:solidFill>
                  <a:srgbClr val="000000"/>
                </a:solidFill>
              </a:rPr>
              <a:t>号、国自貨第</a:t>
            </a:r>
            <a:r>
              <a:rPr lang="en-US" altLang="ja-JP" sz="877" b="1" dirty="0">
                <a:solidFill>
                  <a:srgbClr val="000000"/>
                </a:solidFill>
              </a:rPr>
              <a:t>55</a:t>
            </a:r>
            <a:r>
              <a:rPr lang="ja-JP" altLang="en-US" sz="877" b="1" dirty="0">
                <a:solidFill>
                  <a:srgbClr val="000000"/>
                </a:solidFill>
              </a:rPr>
              <a:t>号、国自整第</a:t>
            </a:r>
            <a:r>
              <a:rPr lang="en-US" altLang="ja-JP" sz="877" b="1" dirty="0">
                <a:solidFill>
                  <a:srgbClr val="000000"/>
                </a:solidFill>
              </a:rPr>
              <a:t>161</a:t>
            </a:r>
            <a:r>
              <a:rPr lang="ja-JP" altLang="en-US" sz="877" b="1" dirty="0">
                <a:solidFill>
                  <a:srgbClr val="000000"/>
                </a:solidFill>
              </a:rPr>
              <a:t>号）（抄）</a:t>
            </a:r>
          </a:p>
        </p:txBody>
      </p:sp>
      <p:sp>
        <p:nvSpPr>
          <p:cNvPr id="16" name="正方形/長方形 15"/>
          <p:cNvSpPr/>
          <p:nvPr/>
        </p:nvSpPr>
        <p:spPr>
          <a:xfrm>
            <a:off x="431999" y="5733609"/>
            <a:ext cx="8307692" cy="66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385" dirty="0">
                <a:solidFill>
                  <a:prstClr val="black"/>
                </a:solidFill>
              </a:rPr>
              <a:t>１．基本方針</a:t>
            </a:r>
          </a:p>
          <a:p>
            <a:r>
              <a:rPr lang="ja-JP" altLang="en-US" sz="1385" dirty="0">
                <a:solidFill>
                  <a:prstClr val="black"/>
                </a:solidFill>
              </a:rPr>
              <a:t>（１）自動車運送事業者（一般貸切旅客自動車運送事業者を除く。以下「事業者」という。）に対する監査は、自動車運送事業等監査規則（昭和３０年運輸省令第７０号）によるほか、本方針により実施するものとする。</a:t>
            </a:r>
          </a:p>
        </p:txBody>
      </p:sp>
      <p:sp>
        <p:nvSpPr>
          <p:cNvPr id="3" name="スライド番号プレースホルダー 2"/>
          <p:cNvSpPr>
            <a:spLocks noGrp="1"/>
          </p:cNvSpPr>
          <p:nvPr>
            <p:ph type="sldNum" sz="quarter" idx="12"/>
          </p:nvPr>
        </p:nvSpPr>
        <p:spPr>
          <a:xfrm>
            <a:off x="7010400" y="6409134"/>
            <a:ext cx="2133600" cy="476250"/>
          </a:xfrm>
        </p:spPr>
        <p:txBody>
          <a:bodyPr/>
          <a:lstStyle/>
          <a:p>
            <a:pPr>
              <a:defRPr/>
            </a:pPr>
            <a:fld id="{714A2FF6-44CF-4AC5-80D5-5D3619150DAF}" type="slidenum">
              <a:rPr lang="en-US" altLang="ja-JP" smtClean="0"/>
              <a:pPr>
                <a:defRPr/>
              </a:pPr>
              <a:t>2</a:t>
            </a:fld>
            <a:endParaRPr lang="en-US" altLang="ja-JP" dirty="0"/>
          </a:p>
        </p:txBody>
      </p:sp>
      <p:pic>
        <p:nvPicPr>
          <p:cNvPr id="6" name="6821821122118553">
            <a:hlinkClick r:id="" action="ppaction://media"/>
            <a:extLst>
              <a:ext uri="{FF2B5EF4-FFF2-40B4-BE49-F238E27FC236}">
                <a16:creationId xmlns:a16="http://schemas.microsoft.com/office/drawing/2014/main" id="{F53874D5-39D3-9B7A-C765-7F08A9F7607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83875" y="4073525"/>
            <a:ext cx="406400" cy="406400"/>
          </a:xfrm>
          <a:prstGeom prst="rect">
            <a:avLst/>
          </a:prstGeom>
        </p:spPr>
      </p:pic>
    </p:spTree>
    <p:extLst>
      <p:ext uri="{BB962C8B-B14F-4D97-AF65-F5344CB8AC3E}">
        <p14:creationId xmlns:p14="http://schemas.microsoft.com/office/powerpoint/2010/main" val="304550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9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13"/>
          <p:cNvSpPr>
            <a:spLocks noChangeArrowheads="1"/>
          </p:cNvSpPr>
          <p:nvPr/>
        </p:nvSpPr>
        <p:spPr bwMode="auto">
          <a:xfrm rot="5400000">
            <a:off x="4543490" y="2916563"/>
            <a:ext cx="779808" cy="581671"/>
          </a:xfrm>
          <a:prstGeom prst="rightArrow">
            <a:avLst>
              <a:gd name="adj1" fmla="val 44472"/>
              <a:gd name="adj2" fmla="val 34663"/>
            </a:avLst>
          </a:prstGeom>
          <a:solidFill>
            <a:srgbClr val="FFFFFF"/>
          </a:solidFill>
          <a:ln w="9525">
            <a:solidFill>
              <a:srgbClr val="000000"/>
            </a:solidFill>
            <a:miter lim="800000"/>
            <a:headEnd/>
            <a:tailEnd/>
          </a:ln>
        </p:spPr>
        <p:txBody>
          <a:bodyPr vert="horz" lIns="68580" tIns="8206" rIns="68580" bIns="8206"/>
          <a:lstStyle/>
          <a:p>
            <a:endParaRPr lang="ja-JP" altLang="en-US">
              <a:solidFill>
                <a:prstClr val="black"/>
              </a:solidFill>
            </a:endParaRPr>
          </a:p>
        </p:txBody>
      </p:sp>
      <p:sp>
        <p:nvSpPr>
          <p:cNvPr id="27" name="Text Box 6"/>
          <p:cNvSpPr txBox="1">
            <a:spLocks noChangeArrowheads="1"/>
          </p:cNvSpPr>
          <p:nvPr/>
        </p:nvSpPr>
        <p:spPr bwMode="auto">
          <a:xfrm rot="5400000">
            <a:off x="4218173" y="1121415"/>
            <a:ext cx="541058" cy="7676736"/>
          </a:xfrm>
          <a:prstGeom prst="rect">
            <a:avLst/>
          </a:prstGeom>
          <a:noFill/>
          <a:ln w="9525">
            <a:solidFill>
              <a:srgbClr val="000000"/>
            </a:solidFill>
            <a:miter lim="800000"/>
            <a:headEnd/>
            <a:tailEnd/>
          </a:ln>
        </p:spPr>
        <p:txBody>
          <a:bodyPr vert="horz" lIns="68571" tIns="8205" rIns="68571" bIns="8205"/>
          <a:lstStyle/>
          <a:p>
            <a:pPr algn="ctr"/>
            <a:endParaRPr lang="ja-JP" altLang="ja-JP">
              <a:solidFill>
                <a:prstClr val="black"/>
              </a:solidFill>
              <a:ea typeface="ＭＳ Ｐゴシック" pitchFamily="50" charset="-128"/>
            </a:endParaRPr>
          </a:p>
        </p:txBody>
      </p:sp>
      <p:sp>
        <p:nvSpPr>
          <p:cNvPr id="25" name="AutoShape 13"/>
          <p:cNvSpPr>
            <a:spLocks noChangeArrowheads="1"/>
          </p:cNvSpPr>
          <p:nvPr/>
        </p:nvSpPr>
        <p:spPr bwMode="auto">
          <a:xfrm rot="5400000">
            <a:off x="6229197" y="2916564"/>
            <a:ext cx="779806" cy="581671"/>
          </a:xfrm>
          <a:prstGeom prst="rightArrow">
            <a:avLst>
              <a:gd name="adj1" fmla="val 44472"/>
              <a:gd name="adj2" fmla="val 32723"/>
            </a:avLst>
          </a:prstGeom>
          <a:solidFill>
            <a:srgbClr val="FFFFFF"/>
          </a:solidFill>
          <a:ln w="9525">
            <a:solidFill>
              <a:srgbClr val="000000"/>
            </a:solidFill>
            <a:miter lim="800000"/>
            <a:headEnd/>
            <a:tailEnd/>
          </a:ln>
        </p:spPr>
        <p:txBody>
          <a:bodyPr vert="horz" lIns="68580" tIns="8206" rIns="68580" bIns="8206"/>
          <a:lstStyle/>
          <a:p>
            <a:endParaRPr lang="ja-JP" altLang="en-US">
              <a:solidFill>
                <a:prstClr val="black"/>
              </a:solidFill>
            </a:endParaRPr>
          </a:p>
        </p:txBody>
      </p:sp>
      <p:sp>
        <p:nvSpPr>
          <p:cNvPr id="33" name="AutoShape 13"/>
          <p:cNvSpPr>
            <a:spLocks noChangeArrowheads="1"/>
          </p:cNvSpPr>
          <p:nvPr/>
        </p:nvSpPr>
        <p:spPr bwMode="auto">
          <a:xfrm rot="5400000">
            <a:off x="1692398" y="2916564"/>
            <a:ext cx="779806" cy="581671"/>
          </a:xfrm>
          <a:prstGeom prst="rightArrow">
            <a:avLst>
              <a:gd name="adj1" fmla="val 44472"/>
              <a:gd name="adj2" fmla="val 33841"/>
            </a:avLst>
          </a:prstGeom>
          <a:solidFill>
            <a:srgbClr val="FFFFFF"/>
          </a:solidFill>
          <a:ln w="9525">
            <a:solidFill>
              <a:srgbClr val="000000"/>
            </a:solidFill>
            <a:miter lim="800000"/>
            <a:headEnd/>
            <a:tailEnd/>
          </a:ln>
        </p:spPr>
        <p:txBody>
          <a:bodyPr vert="horz" lIns="68580" tIns="8206" rIns="68580" bIns="8206"/>
          <a:lstStyle/>
          <a:p>
            <a:endParaRPr lang="ja-JP" altLang="en-US">
              <a:solidFill>
                <a:prstClr val="black"/>
              </a:solidFill>
            </a:endParaRPr>
          </a:p>
        </p:txBody>
      </p:sp>
      <p:sp>
        <p:nvSpPr>
          <p:cNvPr id="39" name="Text Box 17"/>
          <p:cNvSpPr txBox="1">
            <a:spLocks noChangeArrowheads="1"/>
          </p:cNvSpPr>
          <p:nvPr/>
        </p:nvSpPr>
        <p:spPr bwMode="auto">
          <a:xfrm>
            <a:off x="1131956" y="2958141"/>
            <a:ext cx="4286769" cy="291170"/>
          </a:xfrm>
          <a:prstGeom prst="rect">
            <a:avLst/>
          </a:prstGeom>
          <a:solidFill>
            <a:schemeClr val="bg1"/>
          </a:solidFill>
          <a:ln w="57150" cmpd="thinThick" algn="ctr">
            <a:solidFill>
              <a:schemeClr val="tx1"/>
            </a:solidFill>
            <a:miter lim="800000"/>
            <a:headEnd/>
            <a:tailEnd/>
          </a:ln>
        </p:spPr>
        <p:txBody>
          <a:bodyPr vert="horz" wrap="square" anchor="ctr">
            <a:spAutoFit/>
          </a:bodyPr>
          <a:lstStyle/>
          <a:p>
            <a:pPr algn="ctr">
              <a:spcBef>
                <a:spcPct val="50000"/>
              </a:spcBef>
            </a:pPr>
            <a:r>
              <a:rPr lang="ja-JP" altLang="en-US" sz="1292" b="1" dirty="0">
                <a:solidFill>
                  <a:srgbClr val="5B9BD5">
                    <a:lumMod val="75000"/>
                  </a:srgbClr>
                </a:solidFill>
              </a:rPr>
              <a:t>無通告で 営業所立ち入り</a:t>
            </a:r>
          </a:p>
        </p:txBody>
      </p:sp>
      <p:sp>
        <p:nvSpPr>
          <p:cNvPr id="45" name="Text Box 25"/>
          <p:cNvSpPr txBox="1">
            <a:spLocks noChangeArrowheads="1"/>
          </p:cNvSpPr>
          <p:nvPr/>
        </p:nvSpPr>
        <p:spPr bwMode="auto">
          <a:xfrm>
            <a:off x="5580194" y="2958141"/>
            <a:ext cx="2292923" cy="291170"/>
          </a:xfrm>
          <a:prstGeom prst="rect">
            <a:avLst/>
          </a:prstGeom>
          <a:solidFill>
            <a:schemeClr val="bg1"/>
          </a:solidFill>
          <a:ln w="57150" cmpd="thinThick" algn="ctr">
            <a:solidFill>
              <a:schemeClr val="tx1"/>
            </a:solidFill>
            <a:miter lim="800000"/>
            <a:headEnd/>
            <a:tailEnd/>
          </a:ln>
        </p:spPr>
        <p:txBody>
          <a:bodyPr vert="horz" wrap="square" anchor="ctr">
            <a:spAutoFit/>
          </a:bodyPr>
          <a:lstStyle/>
          <a:p>
            <a:pPr algn="ctr">
              <a:spcBef>
                <a:spcPct val="50000"/>
              </a:spcBef>
            </a:pPr>
            <a:r>
              <a:rPr lang="ja-JP" altLang="en-US" sz="1292" b="1" spc="-28" dirty="0">
                <a:solidFill>
                  <a:srgbClr val="5B9BD5">
                    <a:lumMod val="75000"/>
                  </a:srgbClr>
                </a:solidFill>
              </a:rPr>
              <a:t>支局に呼び出し</a:t>
            </a:r>
          </a:p>
        </p:txBody>
      </p:sp>
      <p:sp>
        <p:nvSpPr>
          <p:cNvPr id="62" name="AutoShape 16"/>
          <p:cNvSpPr>
            <a:spLocks noChangeArrowheads="1"/>
          </p:cNvSpPr>
          <p:nvPr/>
        </p:nvSpPr>
        <p:spPr bwMode="auto">
          <a:xfrm flipV="1">
            <a:off x="4572000" y="5469849"/>
            <a:ext cx="516679" cy="796890"/>
          </a:xfrm>
          <a:prstGeom prst="rightArrow">
            <a:avLst>
              <a:gd name="adj1" fmla="val 44472"/>
              <a:gd name="adj2" fmla="val 4630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lIns="68580" tIns="8206" rIns="68580" bIns="8206"/>
          <a:lstStyle/>
          <a:p>
            <a:endParaRPr lang="ja-JP" altLang="en-US">
              <a:solidFill>
                <a:prstClr val="white"/>
              </a:solidFill>
            </a:endParaRPr>
          </a:p>
        </p:txBody>
      </p:sp>
      <p:sp>
        <p:nvSpPr>
          <p:cNvPr id="63" name="AutoShape 8"/>
          <p:cNvSpPr>
            <a:spLocks noChangeArrowheads="1"/>
          </p:cNvSpPr>
          <p:nvPr/>
        </p:nvSpPr>
        <p:spPr bwMode="auto">
          <a:xfrm>
            <a:off x="5148064" y="5375743"/>
            <a:ext cx="1894154" cy="89723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lIns="84396" tIns="42198" rIns="84396" bIns="42198" anchor="ctr"/>
          <a:lstStyle/>
          <a:p>
            <a:pPr algn="ctr"/>
            <a:r>
              <a:rPr lang="ja-JP" altLang="en-US" dirty="0">
                <a:solidFill>
                  <a:prstClr val="black"/>
                </a:solidFill>
                <a:latin typeface="ＭＳ Ｐゴシック"/>
              </a:rPr>
              <a:t>フォローアップ</a:t>
            </a:r>
            <a:endParaRPr lang="en-US" altLang="ja-JP" dirty="0">
              <a:solidFill>
                <a:prstClr val="black"/>
              </a:solidFill>
              <a:latin typeface="ＭＳ Ｐゴシック"/>
            </a:endParaRPr>
          </a:p>
          <a:p>
            <a:pPr algn="ctr"/>
            <a:r>
              <a:rPr lang="ja-JP" altLang="en-US" dirty="0">
                <a:solidFill>
                  <a:prstClr val="black"/>
                </a:solidFill>
                <a:latin typeface="ＭＳ Ｐゴシック"/>
              </a:rPr>
              <a:t>監査</a:t>
            </a:r>
            <a:endParaRPr lang="en-US" altLang="ja-JP" dirty="0">
              <a:solidFill>
                <a:prstClr val="black"/>
              </a:solidFill>
              <a:latin typeface="ＭＳ Ｐゴシック"/>
            </a:endParaRPr>
          </a:p>
          <a:p>
            <a:pPr algn="ctr"/>
            <a:r>
              <a:rPr lang="ja-JP" altLang="en-US" sz="1292" dirty="0">
                <a:solidFill>
                  <a:prstClr val="black"/>
                </a:solidFill>
                <a:latin typeface="ＭＳ Ｐゴシック"/>
              </a:rPr>
              <a:t>（改善状況確認）</a:t>
            </a:r>
          </a:p>
        </p:txBody>
      </p:sp>
      <p:sp>
        <p:nvSpPr>
          <p:cNvPr id="65" name="正方形/長方形 64"/>
          <p:cNvSpPr/>
          <p:nvPr/>
        </p:nvSpPr>
        <p:spPr>
          <a:xfrm>
            <a:off x="7668344" y="5375743"/>
            <a:ext cx="1187391" cy="897231"/>
          </a:xfrm>
          <a:prstGeom prst="rect">
            <a:avLst/>
          </a:prstGeom>
          <a:ln/>
        </p:spPr>
        <p:style>
          <a:lnRef idx="2">
            <a:schemeClr val="accent2"/>
          </a:lnRef>
          <a:fillRef idx="1">
            <a:schemeClr val="lt1"/>
          </a:fillRef>
          <a:effectRef idx="0">
            <a:schemeClr val="accent2"/>
          </a:effectRef>
          <a:fontRef idx="minor">
            <a:schemeClr val="dk1"/>
          </a:fontRef>
        </p:style>
        <p:txBody>
          <a:bodyPr vert="horz" rtlCol="0" anchor="ctr"/>
          <a:lstStyle/>
          <a:p>
            <a:pPr algn="ctr"/>
            <a:r>
              <a:rPr lang="ja-JP" altLang="en-US" sz="1600" b="1" dirty="0">
                <a:solidFill>
                  <a:srgbClr val="FF0000"/>
                </a:solidFill>
                <a:latin typeface="ＭＳ Ｐゴシック"/>
              </a:rPr>
              <a:t>未改善の場合は</a:t>
            </a:r>
            <a:endParaRPr lang="en-US" altLang="ja-JP" sz="1600" b="1" dirty="0">
              <a:solidFill>
                <a:srgbClr val="FF0000"/>
              </a:solidFill>
              <a:latin typeface="ＭＳ Ｐゴシック"/>
            </a:endParaRPr>
          </a:p>
          <a:p>
            <a:pPr algn="ctr"/>
            <a:r>
              <a:rPr lang="ja-JP" altLang="en-US" sz="1600" b="1" dirty="0">
                <a:solidFill>
                  <a:srgbClr val="FF0000"/>
                </a:solidFill>
                <a:latin typeface="ＭＳ Ｐゴシック"/>
              </a:rPr>
              <a:t>特別監査</a:t>
            </a:r>
          </a:p>
        </p:txBody>
      </p:sp>
      <p:sp>
        <p:nvSpPr>
          <p:cNvPr id="42" name="AutoShape 16"/>
          <p:cNvSpPr>
            <a:spLocks noChangeArrowheads="1"/>
          </p:cNvSpPr>
          <p:nvPr/>
        </p:nvSpPr>
        <p:spPr bwMode="auto">
          <a:xfrm flipV="1">
            <a:off x="7092280" y="5469849"/>
            <a:ext cx="516679" cy="796890"/>
          </a:xfrm>
          <a:prstGeom prst="rightArrow">
            <a:avLst>
              <a:gd name="adj1" fmla="val 44472"/>
              <a:gd name="adj2" fmla="val 4630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lIns="68580" tIns="8206" rIns="68580" bIns="8206"/>
          <a:lstStyle/>
          <a:p>
            <a:endParaRPr lang="ja-JP" altLang="en-US">
              <a:solidFill>
                <a:prstClr val="white"/>
              </a:solidFill>
            </a:endParaRPr>
          </a:p>
        </p:txBody>
      </p:sp>
      <p:sp>
        <p:nvSpPr>
          <p:cNvPr id="34" name="AutoShape 16"/>
          <p:cNvSpPr>
            <a:spLocks noChangeArrowheads="1"/>
          </p:cNvSpPr>
          <p:nvPr/>
        </p:nvSpPr>
        <p:spPr bwMode="auto">
          <a:xfrm rot="5400000">
            <a:off x="4346664" y="3210161"/>
            <a:ext cx="347033" cy="2529618"/>
          </a:xfrm>
          <a:prstGeom prst="rightArrow">
            <a:avLst>
              <a:gd name="adj1" fmla="val 44472"/>
              <a:gd name="adj2" fmla="val 46307"/>
            </a:avLst>
          </a:prstGeom>
          <a:solidFill>
            <a:srgbClr val="FFFFFF"/>
          </a:solidFill>
          <a:ln w="9525">
            <a:solidFill>
              <a:srgbClr val="000000"/>
            </a:solidFill>
            <a:miter lim="800000"/>
            <a:headEnd/>
            <a:tailEnd/>
          </a:ln>
        </p:spPr>
        <p:txBody>
          <a:bodyPr vert="horz" lIns="68580" tIns="8206" rIns="68580" bIns="8206"/>
          <a:lstStyle/>
          <a:p>
            <a:endParaRPr lang="ja-JP" altLang="en-US" dirty="0">
              <a:solidFill>
                <a:prstClr val="black"/>
              </a:solidFill>
            </a:endParaRPr>
          </a:p>
        </p:txBody>
      </p:sp>
      <p:sp>
        <p:nvSpPr>
          <p:cNvPr id="31" name="Text Box 11"/>
          <p:cNvSpPr txBox="1">
            <a:spLocks noChangeArrowheads="1"/>
          </p:cNvSpPr>
          <p:nvPr/>
        </p:nvSpPr>
        <p:spPr bwMode="auto">
          <a:xfrm>
            <a:off x="3059832" y="5381241"/>
            <a:ext cx="1428923" cy="897231"/>
          </a:xfrm>
          <a:prstGeom prst="rect">
            <a:avLst/>
          </a:prstGeom>
          <a:solidFill>
            <a:schemeClr val="accent2">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vert="horz" lIns="84396" tIns="42198" rIns="84396" bIns="42198" anchor="ctr"/>
          <a:lstStyle>
            <a:defPPr>
              <a:defRPr lang="ja-JP"/>
            </a:defPPr>
            <a:lvl1pPr algn="ctr">
              <a:defRPr sz="1600">
                <a:solidFill>
                  <a:schemeClr val="tx1"/>
                </a:solidFill>
                <a:latin typeface="+mn-ea"/>
              </a:defRPr>
            </a:lvl1pPr>
          </a:lstStyle>
          <a:p>
            <a:r>
              <a:rPr lang="ja-JP" altLang="en-US" sz="1800" dirty="0">
                <a:solidFill>
                  <a:prstClr val="black"/>
                </a:solidFill>
              </a:rPr>
              <a:t>行政処分・</a:t>
            </a:r>
            <a:endParaRPr lang="en-US" altLang="ja-JP" sz="1800" dirty="0">
              <a:solidFill>
                <a:prstClr val="black"/>
              </a:solidFill>
            </a:endParaRPr>
          </a:p>
          <a:p>
            <a:r>
              <a:rPr lang="ja-JP" altLang="en-US" sz="1800" dirty="0">
                <a:solidFill>
                  <a:prstClr val="black"/>
                </a:solidFill>
              </a:rPr>
              <a:t>警告処分</a:t>
            </a:r>
          </a:p>
        </p:txBody>
      </p:sp>
      <p:sp>
        <p:nvSpPr>
          <p:cNvPr id="37" name="Rectangle 2"/>
          <p:cNvSpPr txBox="1">
            <a:spLocks noChangeArrowheads="1"/>
          </p:cNvSpPr>
          <p:nvPr/>
        </p:nvSpPr>
        <p:spPr bwMode="auto">
          <a:xfrm>
            <a:off x="213214" y="44624"/>
            <a:ext cx="7743162" cy="43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ctr"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98"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95"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592"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789"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sz="2400" dirty="0"/>
              <a:t>監査・処分制度の概要　（乗合バス、タクシー）</a:t>
            </a:r>
            <a:endParaRPr lang="en-US" altLang="ja-JP" sz="2400" dirty="0"/>
          </a:p>
        </p:txBody>
      </p:sp>
      <p:sp>
        <p:nvSpPr>
          <p:cNvPr id="12" name="屈折矢印 11"/>
          <p:cNvSpPr/>
          <p:nvPr/>
        </p:nvSpPr>
        <p:spPr>
          <a:xfrm rot="5400000">
            <a:off x="1713072" y="4998222"/>
            <a:ext cx="1115781" cy="1433722"/>
          </a:xfrm>
          <a:prstGeom prst="bentUpArrow">
            <a:avLst>
              <a:gd name="adj1" fmla="val 23796"/>
              <a:gd name="adj2" fmla="val 18337"/>
              <a:gd name="adj3" fmla="val 2500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lIns="68580" tIns="8206" rIns="68580" bIns="8206"/>
          <a:lstStyle/>
          <a:p>
            <a:endParaRPr lang="ja-JP" altLang="en-US">
              <a:solidFill>
                <a:prstClr val="white"/>
              </a:solidFill>
            </a:endParaRPr>
          </a:p>
        </p:txBody>
      </p:sp>
      <p:sp>
        <p:nvSpPr>
          <p:cNvPr id="56" name="正方形/長方形 55"/>
          <p:cNvSpPr/>
          <p:nvPr/>
        </p:nvSpPr>
        <p:spPr>
          <a:xfrm>
            <a:off x="973930" y="5329222"/>
            <a:ext cx="1869878" cy="433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ja-JP" altLang="en-US" sz="1108" b="1" u="sng" dirty="0">
                <a:solidFill>
                  <a:prstClr val="black"/>
                </a:solidFill>
                <a:latin typeface="ＭＳ Ｐゴシック" pitchFamily="50" charset="-128"/>
                <a:cs typeface="Times New Roman" pitchFamily="18" charset="0"/>
              </a:rPr>
              <a:t>改善指示書の交付</a:t>
            </a:r>
            <a:endParaRPr lang="en-US" altLang="ja-JP" sz="1108" b="1" u="sng" dirty="0">
              <a:solidFill>
                <a:prstClr val="black"/>
              </a:solidFill>
              <a:latin typeface="ＭＳ Ｐゴシック" pitchFamily="50" charset="-128"/>
              <a:cs typeface="Times New Roman" pitchFamily="18" charset="0"/>
            </a:endParaRPr>
          </a:p>
          <a:p>
            <a:pPr algn="ctr"/>
            <a:r>
              <a:rPr lang="ja-JP" altLang="en-US" sz="1108" b="1" u="sng" dirty="0">
                <a:solidFill>
                  <a:prstClr val="black"/>
                </a:solidFill>
              </a:rPr>
              <a:t>聴聞・弁明の機会の付与</a:t>
            </a:r>
          </a:p>
        </p:txBody>
      </p:sp>
      <p:sp>
        <p:nvSpPr>
          <p:cNvPr id="29" name="Rectangle 9"/>
          <p:cNvSpPr>
            <a:spLocks noChangeArrowheads="1"/>
          </p:cNvSpPr>
          <p:nvPr/>
        </p:nvSpPr>
        <p:spPr bwMode="auto">
          <a:xfrm>
            <a:off x="4739788" y="4764901"/>
            <a:ext cx="3323077" cy="383658"/>
          </a:xfrm>
          <a:prstGeom prst="rect">
            <a:avLst/>
          </a:prstGeom>
          <a:solidFill>
            <a:schemeClr val="bg1"/>
          </a:solidFill>
          <a:ln w="9525" algn="ctr">
            <a:solidFill>
              <a:srgbClr val="00FF00"/>
            </a:solidFill>
            <a:miter lim="800000"/>
            <a:headEnd/>
            <a:tailEnd/>
          </a:ln>
        </p:spPr>
        <p:txBody>
          <a:bodyPr vert="horz" lIns="84396" tIns="42198" rIns="84396" bIns="42198" anchor="ctr"/>
          <a:lstStyle/>
          <a:p>
            <a:pPr algn="ctr"/>
            <a:r>
              <a:rPr lang="ja-JP" altLang="en-US" sz="1477" b="1" dirty="0">
                <a:solidFill>
                  <a:srgbClr val="00CC00"/>
                </a:solidFill>
              </a:rPr>
              <a:t>違反なし</a:t>
            </a:r>
          </a:p>
        </p:txBody>
      </p:sp>
      <p:sp>
        <p:nvSpPr>
          <p:cNvPr id="30" name="Rectangle 10"/>
          <p:cNvSpPr>
            <a:spLocks noChangeArrowheads="1"/>
          </p:cNvSpPr>
          <p:nvPr/>
        </p:nvSpPr>
        <p:spPr bwMode="auto">
          <a:xfrm>
            <a:off x="1006389" y="4763444"/>
            <a:ext cx="3323077" cy="385116"/>
          </a:xfrm>
          <a:prstGeom prst="rect">
            <a:avLst/>
          </a:prstGeom>
          <a:solidFill>
            <a:schemeClr val="bg1"/>
          </a:solidFill>
          <a:ln w="9525" algn="ctr">
            <a:solidFill>
              <a:srgbClr val="C00000"/>
            </a:solidFill>
            <a:miter lim="800000"/>
            <a:headEnd/>
            <a:tailEnd/>
          </a:ln>
        </p:spPr>
        <p:txBody>
          <a:bodyPr vert="horz" lIns="84396" tIns="42198" rIns="84396" bIns="42198" anchor="ctr"/>
          <a:lstStyle/>
          <a:p>
            <a:pPr algn="ctr"/>
            <a:r>
              <a:rPr lang="ja-JP" altLang="en-US" sz="1477" b="1" dirty="0">
                <a:solidFill>
                  <a:srgbClr val="FF0000"/>
                </a:solidFill>
              </a:rPr>
              <a:t>違反あり</a:t>
            </a:r>
          </a:p>
        </p:txBody>
      </p:sp>
      <p:sp>
        <p:nvSpPr>
          <p:cNvPr id="3" name="正方形/長方形 2"/>
          <p:cNvSpPr/>
          <p:nvPr/>
        </p:nvSpPr>
        <p:spPr>
          <a:xfrm>
            <a:off x="4389142" y="6261886"/>
            <a:ext cx="1395847" cy="332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dirty="0">
                <a:solidFill>
                  <a:prstClr val="black"/>
                </a:solidFill>
              </a:rPr>
              <a:t>（３ヶ月以内）</a:t>
            </a:r>
          </a:p>
        </p:txBody>
      </p:sp>
      <p:sp>
        <p:nvSpPr>
          <p:cNvPr id="4" name="正方形/長方形 3"/>
          <p:cNvSpPr/>
          <p:nvPr/>
        </p:nvSpPr>
        <p:spPr>
          <a:xfrm>
            <a:off x="1348608" y="3627310"/>
            <a:ext cx="3156923" cy="631385"/>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78" fontAlgn="auto">
              <a:spcBef>
                <a:spcPts val="0"/>
              </a:spcBef>
              <a:spcAft>
                <a:spcPts val="0"/>
              </a:spcAft>
              <a:defRPr/>
            </a:pPr>
            <a:r>
              <a:rPr lang="ja-JP" altLang="en-US" sz="1846" b="1" dirty="0">
                <a:solidFill>
                  <a:prstClr val="black"/>
                </a:solidFill>
                <a:latin typeface="ＭＳ Ｐゴシック" pitchFamily="50" charset="-128"/>
                <a:cs typeface="Times New Roman" pitchFamily="18" charset="0"/>
              </a:rPr>
              <a:t>特別監査</a:t>
            </a:r>
            <a:endParaRPr lang="en-US" altLang="ja-JP" sz="1846" b="1" dirty="0">
              <a:solidFill>
                <a:prstClr val="black"/>
              </a:solidFill>
              <a:latin typeface="ＭＳ Ｐゴシック" pitchFamily="50" charset="-128"/>
              <a:cs typeface="Times New Roman" pitchFamily="18" charset="0"/>
            </a:endParaRPr>
          </a:p>
          <a:p>
            <a:pPr algn="ctr" defTabSz="844078" fontAlgn="auto">
              <a:spcBef>
                <a:spcPts val="0"/>
              </a:spcBef>
              <a:spcAft>
                <a:spcPts val="0"/>
              </a:spcAft>
              <a:defRPr/>
            </a:pPr>
            <a:r>
              <a:rPr lang="en-US" altLang="ja-JP" sz="1292" dirty="0">
                <a:solidFill>
                  <a:prstClr val="black"/>
                </a:solidFill>
                <a:latin typeface="ＭＳ Ｐゴシック"/>
              </a:rPr>
              <a:t>《</a:t>
            </a:r>
            <a:r>
              <a:rPr lang="ja-JP" altLang="en-US" sz="1292" dirty="0">
                <a:solidFill>
                  <a:prstClr val="black"/>
                </a:solidFill>
                <a:latin typeface="ＭＳ Ｐゴシック"/>
              </a:rPr>
              <a:t>全般を確認する監査</a:t>
            </a:r>
            <a:r>
              <a:rPr lang="en-US" altLang="ja-JP" sz="1292" dirty="0">
                <a:solidFill>
                  <a:prstClr val="black"/>
                </a:solidFill>
                <a:latin typeface="ＭＳ Ｐゴシック"/>
              </a:rPr>
              <a:t>》</a:t>
            </a:r>
            <a:endParaRPr lang="ja-JP" altLang="en-US" dirty="0">
              <a:solidFill>
                <a:prstClr val="white"/>
              </a:solidFill>
            </a:endParaRPr>
          </a:p>
        </p:txBody>
      </p:sp>
      <p:sp>
        <p:nvSpPr>
          <p:cNvPr id="35" name="正方形/長方形 34"/>
          <p:cNvSpPr/>
          <p:nvPr/>
        </p:nvSpPr>
        <p:spPr>
          <a:xfrm>
            <a:off x="4510457" y="3625390"/>
            <a:ext cx="3156923" cy="631385"/>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78" fontAlgn="auto">
              <a:spcBef>
                <a:spcPts val="0"/>
              </a:spcBef>
              <a:spcAft>
                <a:spcPts val="0"/>
              </a:spcAft>
              <a:defRPr/>
            </a:pPr>
            <a:r>
              <a:rPr lang="ja-JP" altLang="en-US" sz="1846" b="1" dirty="0">
                <a:solidFill>
                  <a:prstClr val="black"/>
                </a:solidFill>
                <a:latin typeface="ＭＳ Ｐゴシック" pitchFamily="50" charset="-128"/>
                <a:cs typeface="Times New Roman" pitchFamily="18" charset="0"/>
              </a:rPr>
              <a:t>一般監査</a:t>
            </a:r>
            <a:endParaRPr lang="en-US" altLang="ja-JP" sz="1846" b="1" dirty="0">
              <a:solidFill>
                <a:prstClr val="black"/>
              </a:solidFill>
              <a:latin typeface="ＭＳ Ｐゴシック" pitchFamily="50" charset="-128"/>
              <a:cs typeface="Times New Roman" pitchFamily="18" charset="0"/>
            </a:endParaRPr>
          </a:p>
          <a:p>
            <a:pPr algn="ctr" defTabSz="844078" fontAlgn="auto">
              <a:spcBef>
                <a:spcPts val="0"/>
              </a:spcBef>
              <a:spcAft>
                <a:spcPts val="0"/>
              </a:spcAft>
              <a:defRPr/>
            </a:pPr>
            <a:r>
              <a:rPr lang="en-US" altLang="ja-JP" sz="1292" dirty="0">
                <a:solidFill>
                  <a:prstClr val="black"/>
                </a:solidFill>
                <a:latin typeface="ＭＳ Ｐゴシック"/>
              </a:rPr>
              <a:t>《</a:t>
            </a:r>
            <a:r>
              <a:rPr lang="ja-JP" altLang="en-US" sz="1292" dirty="0">
                <a:solidFill>
                  <a:prstClr val="black"/>
                </a:solidFill>
                <a:latin typeface="ＭＳ Ｐゴシック"/>
              </a:rPr>
              <a:t>重点項目を定めて行う監査</a:t>
            </a:r>
            <a:r>
              <a:rPr lang="en-US" altLang="ja-JP" sz="1292" dirty="0">
                <a:solidFill>
                  <a:prstClr val="black"/>
                </a:solidFill>
                <a:latin typeface="ＭＳ Ｐゴシック"/>
              </a:rPr>
              <a:t>》</a:t>
            </a:r>
            <a:endParaRPr lang="ja-JP" altLang="en-US" dirty="0">
              <a:solidFill>
                <a:prstClr val="white"/>
              </a:solidFill>
            </a:endParaRPr>
          </a:p>
        </p:txBody>
      </p:sp>
      <p:sp>
        <p:nvSpPr>
          <p:cNvPr id="41" name="正方形/長方形 40"/>
          <p:cNvSpPr/>
          <p:nvPr/>
        </p:nvSpPr>
        <p:spPr>
          <a:xfrm>
            <a:off x="1131956" y="1113734"/>
            <a:ext cx="6741161" cy="1577817"/>
          </a:xfrm>
          <a:prstGeom prst="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spcBef>
                <a:spcPts val="1108"/>
              </a:spcBef>
            </a:pPr>
            <a:r>
              <a:rPr lang="ja-JP" altLang="en-US" dirty="0">
                <a:solidFill>
                  <a:prstClr val="black"/>
                </a:solidFill>
              </a:rPr>
              <a:t>　・死亡事故、社会的影響の大きい事故を引き起こした場合</a:t>
            </a:r>
            <a:endParaRPr lang="en-US" altLang="ja-JP" dirty="0">
              <a:solidFill>
                <a:prstClr val="black"/>
              </a:solidFill>
            </a:endParaRPr>
          </a:p>
          <a:p>
            <a:r>
              <a:rPr lang="ja-JP" altLang="en-US" dirty="0">
                <a:solidFill>
                  <a:prstClr val="black"/>
                </a:solidFill>
              </a:rPr>
              <a:t>　・悪質違反（酒気帯び、過労運転等）があった場合</a:t>
            </a:r>
            <a:endParaRPr lang="en-US" altLang="ja-JP" dirty="0">
              <a:solidFill>
                <a:prstClr val="black"/>
              </a:solidFill>
            </a:endParaRPr>
          </a:p>
          <a:p>
            <a:r>
              <a:rPr lang="ja-JP" altLang="en-US" dirty="0">
                <a:solidFill>
                  <a:prstClr val="black"/>
                </a:solidFill>
              </a:rPr>
              <a:t>　・公安委員会、労働局等からの通報があった場合</a:t>
            </a:r>
            <a:endParaRPr lang="en-US" altLang="ja-JP" dirty="0">
              <a:solidFill>
                <a:prstClr val="black"/>
              </a:solidFill>
            </a:endParaRPr>
          </a:p>
          <a:p>
            <a:r>
              <a:rPr lang="ja-JP" altLang="en-US" dirty="0">
                <a:solidFill>
                  <a:prstClr val="black"/>
                </a:solidFill>
              </a:rPr>
              <a:t>　・新規事業者</a:t>
            </a:r>
            <a:endParaRPr lang="en-US" altLang="ja-JP" dirty="0">
              <a:solidFill>
                <a:prstClr val="black"/>
              </a:solidFill>
            </a:endParaRPr>
          </a:p>
          <a:p>
            <a:r>
              <a:rPr lang="ja-JP" altLang="en-US" dirty="0">
                <a:solidFill>
                  <a:prstClr val="black"/>
                </a:solidFill>
              </a:rPr>
              <a:t>　・適正化機関から法令違反の疑いの通報があった場合　等</a:t>
            </a:r>
          </a:p>
        </p:txBody>
      </p:sp>
      <p:sp>
        <p:nvSpPr>
          <p:cNvPr id="32" name="Rectangle 12"/>
          <p:cNvSpPr>
            <a:spLocks noChangeArrowheads="1"/>
          </p:cNvSpPr>
          <p:nvPr/>
        </p:nvSpPr>
        <p:spPr bwMode="auto">
          <a:xfrm>
            <a:off x="213214" y="803755"/>
            <a:ext cx="2486578" cy="392997"/>
          </a:xfrm>
          <a:prstGeom prst="rect">
            <a:avLst/>
          </a:prstGeom>
          <a:solidFill>
            <a:schemeClr val="accent4">
              <a:lumMod val="40000"/>
              <a:lumOff val="60000"/>
            </a:schemeClr>
          </a:solidFill>
          <a:ln w="19050">
            <a:solidFill>
              <a:schemeClr val="tx1"/>
            </a:solidFill>
            <a:miter lim="800000"/>
            <a:headEnd/>
            <a:tailEnd/>
          </a:ln>
        </p:spPr>
        <p:txBody>
          <a:bodyPr vert="horz" wrap="square" lIns="84396" tIns="42198" rIns="84396" bIns="42198" anchor="ctr">
            <a:spAutoFit/>
          </a:bodyPr>
          <a:lstStyle/>
          <a:p>
            <a:pPr algn="ctr"/>
            <a:r>
              <a:rPr lang="ja-JP" altLang="en-US" sz="2000" b="1" dirty="0">
                <a:solidFill>
                  <a:prstClr val="black"/>
                </a:solidFill>
                <a:latin typeface="HG丸ｺﾞｼｯｸM-PRO" pitchFamily="50" charset="-128"/>
                <a:cs typeface="Times New Roman" pitchFamily="18" charset="0"/>
              </a:rPr>
              <a:t>監　査　端　緒</a:t>
            </a:r>
          </a:p>
        </p:txBody>
      </p:sp>
      <p:sp>
        <p:nvSpPr>
          <p:cNvPr id="2" name="スライド番号プレースホルダー 1"/>
          <p:cNvSpPr>
            <a:spLocks noGrp="1"/>
          </p:cNvSpPr>
          <p:nvPr>
            <p:ph type="sldNum" sz="quarter" idx="12"/>
          </p:nvPr>
        </p:nvSpPr>
        <p:spPr>
          <a:xfrm>
            <a:off x="7010400" y="6481142"/>
            <a:ext cx="2133600" cy="476250"/>
          </a:xfrm>
        </p:spPr>
        <p:txBody>
          <a:bodyPr/>
          <a:lstStyle/>
          <a:p>
            <a:pPr>
              <a:defRPr/>
            </a:pPr>
            <a:fld id="{714A2FF6-44CF-4AC5-80D5-5D3619150DAF}" type="slidenum">
              <a:rPr lang="en-US" altLang="ja-JP" smtClean="0"/>
              <a:pPr>
                <a:defRPr/>
              </a:pPr>
              <a:t>3</a:t>
            </a:fld>
            <a:endParaRPr lang="en-US" altLang="ja-JP" dirty="0"/>
          </a:p>
        </p:txBody>
      </p:sp>
      <p:pic>
        <p:nvPicPr>
          <p:cNvPr id="5" name="6821821122118560">
            <a:hlinkClick r:id="" action="ppaction://media"/>
            <a:extLst>
              <a:ext uri="{FF2B5EF4-FFF2-40B4-BE49-F238E27FC236}">
                <a16:creationId xmlns:a16="http://schemas.microsoft.com/office/drawing/2014/main" id="{9B22A2BF-FD28-49E6-0AEB-2BEC16D6C7C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98075" y="3197225"/>
            <a:ext cx="406400" cy="406400"/>
          </a:xfrm>
          <a:prstGeom prst="rect">
            <a:avLst/>
          </a:prstGeom>
        </p:spPr>
      </p:pic>
    </p:spTree>
    <p:extLst>
      <p:ext uri="{BB962C8B-B14F-4D97-AF65-F5344CB8AC3E}">
        <p14:creationId xmlns:p14="http://schemas.microsoft.com/office/powerpoint/2010/main" val="5924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409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下矢印 96"/>
          <p:cNvSpPr/>
          <p:nvPr/>
        </p:nvSpPr>
        <p:spPr>
          <a:xfrm>
            <a:off x="2607091" y="3708396"/>
            <a:ext cx="365538" cy="1495385"/>
          </a:xfrm>
          <a:prstGeom prst="downArrow">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下矢印 106"/>
          <p:cNvSpPr/>
          <p:nvPr/>
        </p:nvSpPr>
        <p:spPr>
          <a:xfrm>
            <a:off x="5564983" y="3727097"/>
            <a:ext cx="365538" cy="332308"/>
          </a:xfrm>
          <a:prstGeom prst="downArrow">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下矢印 105"/>
          <p:cNvSpPr/>
          <p:nvPr/>
        </p:nvSpPr>
        <p:spPr>
          <a:xfrm>
            <a:off x="5147717" y="4788045"/>
            <a:ext cx="258238" cy="432000"/>
          </a:xfrm>
          <a:prstGeom prst="downArrow">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15312" y="0"/>
            <a:ext cx="7020984" cy="476250"/>
          </a:xfrm>
        </p:spPr>
        <p:txBody>
          <a:bodyPr/>
          <a:lstStyle/>
          <a:p>
            <a:r>
              <a:rPr lang="ja-JP" altLang="en-US" sz="2400" dirty="0"/>
              <a:t>監査・処分制度の概要　（貸切バス）</a:t>
            </a:r>
            <a:endParaRPr kumimoji="1" lang="ja-JP" altLang="en-US" sz="2400" dirty="0"/>
          </a:p>
        </p:txBody>
      </p:sp>
      <p:sp>
        <p:nvSpPr>
          <p:cNvPr id="82" name="正方形/長方形 81"/>
          <p:cNvSpPr/>
          <p:nvPr/>
        </p:nvSpPr>
        <p:spPr>
          <a:xfrm>
            <a:off x="849740" y="5930923"/>
            <a:ext cx="7444520" cy="598154"/>
          </a:xfrm>
          <a:prstGeom prst="rect">
            <a:avLst/>
          </a:prstGeom>
          <a:solidFill>
            <a:schemeClr val="accent5">
              <a:lumMod val="20000"/>
              <a:lumOff val="80000"/>
            </a:schemeClr>
          </a:solidFill>
          <a:ln>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テキスト ボックス 103"/>
          <p:cNvSpPr txBox="1"/>
          <p:nvPr/>
        </p:nvSpPr>
        <p:spPr>
          <a:xfrm>
            <a:off x="2028332" y="4140176"/>
            <a:ext cx="2182089" cy="390620"/>
          </a:xfrm>
          <a:prstGeom prst="rect">
            <a:avLst/>
          </a:prstGeom>
          <a:solidFill>
            <a:schemeClr val="bg1">
              <a:alpha val="37000"/>
            </a:schemeClr>
          </a:solidFill>
        </p:spPr>
        <p:txBody>
          <a:bodyPr wrap="square" rtlCol="0">
            <a:spAutoFit/>
          </a:bodyPr>
          <a:lstStyle/>
          <a:p>
            <a:r>
              <a:rPr lang="ja-JP" altLang="en-US" sz="969" dirty="0">
                <a:solidFill>
                  <a:prstClr val="black"/>
                </a:solidFill>
              </a:rPr>
              <a:t>・ 運行管理者不在、</a:t>
            </a:r>
            <a:endParaRPr lang="en-US" altLang="ja-JP" sz="969" dirty="0">
              <a:solidFill>
                <a:prstClr val="black"/>
              </a:solidFill>
            </a:endParaRPr>
          </a:p>
          <a:p>
            <a:r>
              <a:rPr lang="ja-JP" altLang="en-US" sz="969" dirty="0">
                <a:solidFill>
                  <a:prstClr val="black"/>
                </a:solidFill>
              </a:rPr>
              <a:t>・ 運転者全員の健康診断未実施　等</a:t>
            </a:r>
            <a:endParaRPr lang="en-US" altLang="ja-JP" sz="969" dirty="0">
              <a:latin typeface="ＭＳ Ｐゴシック" panose="020B0600070205080204" pitchFamily="50" charset="-128"/>
            </a:endParaRPr>
          </a:p>
        </p:txBody>
      </p:sp>
      <p:sp>
        <p:nvSpPr>
          <p:cNvPr id="18" name="テキスト ボックス 17"/>
          <p:cNvSpPr txBox="1"/>
          <p:nvPr/>
        </p:nvSpPr>
        <p:spPr>
          <a:xfrm>
            <a:off x="1700805" y="4573990"/>
            <a:ext cx="2049055" cy="490006"/>
          </a:xfrm>
          <a:prstGeom prst="rect">
            <a:avLst/>
          </a:prstGeom>
          <a:solidFill>
            <a:schemeClr val="bg1">
              <a:alpha val="37000"/>
            </a:schemeClr>
          </a:solidFill>
        </p:spPr>
        <p:txBody>
          <a:bodyPr wrap="square" rtlCol="0">
            <a:spAutoFit/>
          </a:bodyPr>
          <a:lstStyle/>
          <a:p>
            <a:pPr algn="ctr"/>
            <a:r>
              <a:rPr lang="ja-JP" altLang="en-US" sz="1292" b="1" dirty="0">
                <a:ln>
                  <a:solidFill>
                    <a:schemeClr val="accent5"/>
                  </a:solidFill>
                </a:ln>
                <a:latin typeface="ＭＳ Ｐゴシック" panose="020B0600070205080204" pitchFamily="50" charset="-128"/>
              </a:rPr>
              <a:t>安全確保命令</a:t>
            </a:r>
            <a:endParaRPr lang="en-US" altLang="ja-JP" sz="1292" b="1" dirty="0">
              <a:ln>
                <a:solidFill>
                  <a:schemeClr val="accent5"/>
                </a:solidFill>
              </a:ln>
              <a:latin typeface="ＭＳ Ｐゴシック" panose="020B0600070205080204" pitchFamily="50" charset="-128"/>
            </a:endParaRPr>
          </a:p>
          <a:p>
            <a:pPr algn="ctr"/>
            <a:r>
              <a:rPr lang="ja-JP" altLang="en-US" sz="1292" b="1" dirty="0">
                <a:ln>
                  <a:solidFill>
                    <a:schemeClr val="accent5"/>
                  </a:solidFill>
                </a:ln>
                <a:latin typeface="ＭＳ Ｐゴシック" panose="020B0600070205080204" pitchFamily="50" charset="-128"/>
              </a:rPr>
              <a:t>全車両の使用停止処分</a:t>
            </a:r>
            <a:endParaRPr lang="en-US" altLang="ja-JP" sz="1292" b="1" dirty="0">
              <a:ln>
                <a:solidFill>
                  <a:schemeClr val="accent5"/>
                </a:solidFill>
              </a:ln>
              <a:latin typeface="ＭＳ Ｐゴシック" panose="020B0600070205080204" pitchFamily="50" charset="-128"/>
            </a:endParaRPr>
          </a:p>
        </p:txBody>
      </p:sp>
      <p:sp>
        <p:nvSpPr>
          <p:cNvPr id="61" name="テキスト ボックス 60"/>
          <p:cNvSpPr txBox="1"/>
          <p:nvPr/>
        </p:nvSpPr>
        <p:spPr>
          <a:xfrm>
            <a:off x="4294727" y="4768538"/>
            <a:ext cx="2049055" cy="291170"/>
          </a:xfrm>
          <a:prstGeom prst="rect">
            <a:avLst/>
          </a:prstGeom>
          <a:solidFill>
            <a:schemeClr val="bg1">
              <a:alpha val="37000"/>
            </a:schemeClr>
          </a:solidFill>
        </p:spPr>
        <p:txBody>
          <a:bodyPr wrap="square" rtlCol="0">
            <a:spAutoFit/>
          </a:bodyPr>
          <a:lstStyle/>
          <a:p>
            <a:pPr algn="ctr"/>
            <a:r>
              <a:rPr lang="ja-JP" altLang="en-US" sz="1292" b="1" dirty="0">
                <a:ln>
                  <a:solidFill>
                    <a:schemeClr val="accent5"/>
                  </a:solidFill>
                </a:ln>
                <a:latin typeface="ＭＳ Ｐゴシック" panose="020B0600070205080204" pitchFamily="50" charset="-128"/>
              </a:rPr>
              <a:t>安全確保命令</a:t>
            </a:r>
            <a:endParaRPr lang="en-US" altLang="ja-JP" sz="1292" b="1" dirty="0">
              <a:ln>
                <a:solidFill>
                  <a:schemeClr val="accent5"/>
                </a:solidFill>
              </a:ln>
              <a:latin typeface="ＭＳ Ｐゴシック" panose="020B0600070205080204" pitchFamily="50" charset="-128"/>
            </a:endParaRPr>
          </a:p>
        </p:txBody>
      </p:sp>
      <p:sp>
        <p:nvSpPr>
          <p:cNvPr id="72" name="テキスト ボックス 71"/>
          <p:cNvSpPr txBox="1"/>
          <p:nvPr/>
        </p:nvSpPr>
        <p:spPr>
          <a:xfrm>
            <a:off x="4310476" y="4577093"/>
            <a:ext cx="1994068" cy="262829"/>
          </a:xfrm>
          <a:prstGeom prst="rect">
            <a:avLst/>
          </a:prstGeom>
          <a:solidFill>
            <a:schemeClr val="bg1">
              <a:alpha val="37000"/>
            </a:schemeClr>
          </a:solidFill>
        </p:spPr>
        <p:txBody>
          <a:bodyPr wrap="square" rtlCol="0">
            <a:spAutoFit/>
          </a:bodyPr>
          <a:lstStyle/>
          <a:p>
            <a:pPr algn="ctr"/>
            <a:r>
              <a:rPr lang="ja-JP" altLang="en-US" sz="1108" dirty="0">
                <a:latin typeface="ＭＳ Ｐゴシック" panose="020B0600070205080204" pitchFamily="50" charset="-128"/>
              </a:rPr>
              <a:t>未改善</a:t>
            </a:r>
            <a:r>
              <a:rPr lang="en-US" altLang="ja-JP" sz="1108" b="1" dirty="0">
                <a:solidFill>
                  <a:srgbClr val="C00000"/>
                </a:solidFill>
                <a:latin typeface="ＭＳ Ｐゴシック" panose="020B0600070205080204" pitchFamily="50" charset="-128"/>
              </a:rPr>
              <a:t>×</a:t>
            </a:r>
          </a:p>
        </p:txBody>
      </p:sp>
      <p:sp>
        <p:nvSpPr>
          <p:cNvPr id="13" name="テキスト ボックス 12"/>
          <p:cNvSpPr txBox="1"/>
          <p:nvPr/>
        </p:nvSpPr>
        <p:spPr>
          <a:xfrm>
            <a:off x="1792826" y="3708396"/>
            <a:ext cx="1994068" cy="490006"/>
          </a:xfrm>
          <a:prstGeom prst="rect">
            <a:avLst/>
          </a:prstGeom>
          <a:solidFill>
            <a:schemeClr val="bg1">
              <a:alpha val="37000"/>
            </a:schemeClr>
          </a:solidFill>
        </p:spPr>
        <p:txBody>
          <a:bodyPr wrap="square" rtlCol="0">
            <a:spAutoFit/>
          </a:bodyPr>
          <a:lstStyle/>
          <a:p>
            <a:pPr algn="ctr"/>
            <a:r>
              <a:rPr lang="ja-JP" altLang="en-US" sz="1292" dirty="0">
                <a:latin typeface="ＭＳ Ｐゴシック" panose="020B0600070205080204" pitchFamily="50" charset="-128"/>
              </a:rPr>
              <a:t>輸送の安全に関わる</a:t>
            </a:r>
            <a:endParaRPr lang="en-US" altLang="ja-JP" sz="1292" dirty="0">
              <a:latin typeface="ＭＳ Ｐゴシック" panose="020B0600070205080204" pitchFamily="50" charset="-128"/>
            </a:endParaRPr>
          </a:p>
          <a:p>
            <a:pPr algn="ctr"/>
            <a:r>
              <a:rPr lang="ja-JP" altLang="en-US" sz="1292" dirty="0">
                <a:latin typeface="ＭＳ Ｐゴシック" panose="020B0600070205080204" pitchFamily="50" charset="-128"/>
              </a:rPr>
              <a:t>重大な違反がある場合</a:t>
            </a:r>
            <a:endParaRPr lang="en-US" altLang="ja-JP" sz="1292" dirty="0">
              <a:latin typeface="ＭＳ Ｐゴシック" panose="020B0600070205080204" pitchFamily="50" charset="-128"/>
            </a:endParaRPr>
          </a:p>
        </p:txBody>
      </p:sp>
      <p:sp>
        <p:nvSpPr>
          <p:cNvPr id="60" name="テキスト ボックス 59"/>
          <p:cNvSpPr txBox="1"/>
          <p:nvPr/>
        </p:nvSpPr>
        <p:spPr>
          <a:xfrm>
            <a:off x="4633075" y="3676683"/>
            <a:ext cx="2049055" cy="291170"/>
          </a:xfrm>
          <a:prstGeom prst="rect">
            <a:avLst/>
          </a:prstGeom>
          <a:solidFill>
            <a:schemeClr val="bg1">
              <a:alpha val="37000"/>
            </a:schemeClr>
          </a:solidFill>
        </p:spPr>
        <p:txBody>
          <a:bodyPr wrap="square" rtlCol="0">
            <a:spAutoFit/>
          </a:bodyPr>
          <a:lstStyle/>
          <a:p>
            <a:pPr algn="ctr"/>
            <a:r>
              <a:rPr lang="ja-JP" altLang="en-US" sz="1292" dirty="0">
                <a:latin typeface="ＭＳ Ｐゴシック" panose="020B0600070205080204" pitchFamily="50" charset="-128"/>
              </a:rPr>
              <a:t>法令違反がある場合</a:t>
            </a:r>
            <a:endParaRPr lang="en-US" altLang="ja-JP" sz="1292" dirty="0">
              <a:latin typeface="ＭＳ Ｐゴシック" panose="020B0600070205080204" pitchFamily="50" charset="-128"/>
            </a:endParaRPr>
          </a:p>
        </p:txBody>
      </p:sp>
      <p:sp>
        <p:nvSpPr>
          <p:cNvPr id="24" name="テキスト ボックス 23"/>
          <p:cNvSpPr txBox="1"/>
          <p:nvPr/>
        </p:nvSpPr>
        <p:spPr>
          <a:xfrm>
            <a:off x="3080644" y="5473784"/>
            <a:ext cx="1022645" cy="262829"/>
          </a:xfrm>
          <a:prstGeom prst="rect">
            <a:avLst/>
          </a:prstGeom>
          <a:solidFill>
            <a:schemeClr val="bg1">
              <a:alpha val="37000"/>
            </a:schemeClr>
          </a:solidFill>
        </p:spPr>
        <p:txBody>
          <a:bodyPr wrap="square" rtlCol="0">
            <a:spAutoFit/>
          </a:bodyPr>
          <a:lstStyle/>
          <a:p>
            <a:pPr algn="ctr"/>
            <a:r>
              <a:rPr lang="ja-JP" altLang="en-US" sz="1108" dirty="0">
                <a:latin typeface="ＭＳ Ｐゴシック" panose="020B0600070205080204" pitchFamily="50" charset="-128"/>
              </a:rPr>
              <a:t>未改善</a:t>
            </a:r>
            <a:r>
              <a:rPr lang="en-US" altLang="ja-JP" sz="1108" b="1" dirty="0">
                <a:solidFill>
                  <a:srgbClr val="C00000"/>
                </a:solidFill>
                <a:latin typeface="ＭＳ Ｐゴシック" panose="020B0600070205080204" pitchFamily="50" charset="-128"/>
              </a:rPr>
              <a:t>×</a:t>
            </a:r>
          </a:p>
        </p:txBody>
      </p:sp>
      <p:sp>
        <p:nvSpPr>
          <p:cNvPr id="28" name="テキスト ボックス 27"/>
          <p:cNvSpPr txBox="1"/>
          <p:nvPr/>
        </p:nvSpPr>
        <p:spPr>
          <a:xfrm>
            <a:off x="1698083" y="5474223"/>
            <a:ext cx="861777" cy="262829"/>
          </a:xfrm>
          <a:prstGeom prst="rect">
            <a:avLst/>
          </a:prstGeom>
          <a:solidFill>
            <a:schemeClr val="bg1">
              <a:alpha val="37000"/>
            </a:schemeClr>
          </a:solidFill>
        </p:spPr>
        <p:txBody>
          <a:bodyPr wrap="square" rtlCol="0">
            <a:spAutoFit/>
          </a:bodyPr>
          <a:lstStyle/>
          <a:p>
            <a:pPr algn="ctr"/>
            <a:r>
              <a:rPr lang="ja-JP" altLang="en-US" sz="1108" dirty="0">
                <a:latin typeface="ＭＳ Ｐゴシック" panose="020B0600070205080204" pitchFamily="50" charset="-128"/>
              </a:rPr>
              <a:t>改善</a:t>
            </a:r>
            <a:r>
              <a:rPr lang="ja-JP" altLang="en-US" sz="1108" b="1" dirty="0">
                <a:solidFill>
                  <a:schemeClr val="accent5"/>
                </a:solidFill>
                <a:latin typeface="ＭＳ Ｐゴシック" panose="020B0600070205080204" pitchFamily="50" charset="-128"/>
              </a:rPr>
              <a:t>○</a:t>
            </a:r>
            <a:endParaRPr lang="en-US" altLang="ja-JP" sz="1108" b="1" dirty="0">
              <a:solidFill>
                <a:schemeClr val="accent5"/>
              </a:solidFill>
              <a:latin typeface="ＭＳ Ｐゴシック" panose="020B0600070205080204" pitchFamily="50" charset="-128"/>
            </a:endParaRPr>
          </a:p>
        </p:txBody>
      </p:sp>
      <p:sp>
        <p:nvSpPr>
          <p:cNvPr id="31" name="テキスト ボックス 30"/>
          <p:cNvSpPr txBox="1"/>
          <p:nvPr/>
        </p:nvSpPr>
        <p:spPr>
          <a:xfrm>
            <a:off x="4547642" y="5473784"/>
            <a:ext cx="944586" cy="262829"/>
          </a:xfrm>
          <a:prstGeom prst="rect">
            <a:avLst/>
          </a:prstGeom>
          <a:solidFill>
            <a:schemeClr val="bg1">
              <a:alpha val="37000"/>
            </a:schemeClr>
          </a:solidFill>
        </p:spPr>
        <p:txBody>
          <a:bodyPr wrap="square" rtlCol="0">
            <a:spAutoFit/>
          </a:bodyPr>
          <a:lstStyle/>
          <a:p>
            <a:pPr algn="ctr"/>
            <a:r>
              <a:rPr lang="ja-JP" altLang="en-US" sz="1108" dirty="0">
                <a:latin typeface="ＭＳ Ｐゴシック" panose="020B0600070205080204" pitchFamily="50" charset="-128"/>
              </a:rPr>
              <a:t>未改善</a:t>
            </a:r>
            <a:r>
              <a:rPr lang="en-US" altLang="ja-JP" sz="1108" b="1" dirty="0">
                <a:solidFill>
                  <a:srgbClr val="C00000"/>
                </a:solidFill>
                <a:latin typeface="ＭＳ Ｐゴシック" panose="020B0600070205080204" pitchFamily="50" charset="-128"/>
              </a:rPr>
              <a:t>×</a:t>
            </a:r>
          </a:p>
        </p:txBody>
      </p:sp>
      <p:sp>
        <p:nvSpPr>
          <p:cNvPr id="34" name="テキスト ボックス 33"/>
          <p:cNvSpPr txBox="1"/>
          <p:nvPr/>
        </p:nvSpPr>
        <p:spPr>
          <a:xfrm>
            <a:off x="6007731" y="5474785"/>
            <a:ext cx="674399" cy="262829"/>
          </a:xfrm>
          <a:prstGeom prst="rect">
            <a:avLst/>
          </a:prstGeom>
          <a:solidFill>
            <a:schemeClr val="bg1">
              <a:alpha val="37000"/>
            </a:schemeClr>
          </a:solidFill>
        </p:spPr>
        <p:txBody>
          <a:bodyPr wrap="square" rtlCol="0">
            <a:spAutoFit/>
          </a:bodyPr>
          <a:lstStyle/>
          <a:p>
            <a:pPr algn="ctr"/>
            <a:r>
              <a:rPr lang="ja-JP" altLang="en-US" sz="1108" dirty="0">
                <a:latin typeface="ＭＳ Ｐゴシック" panose="020B0600070205080204" pitchFamily="50" charset="-128"/>
              </a:rPr>
              <a:t>改善</a:t>
            </a:r>
            <a:r>
              <a:rPr lang="ja-JP" altLang="en-US" sz="1108" b="1" dirty="0">
                <a:solidFill>
                  <a:schemeClr val="accent5"/>
                </a:solidFill>
                <a:latin typeface="ＭＳ Ｐゴシック" panose="020B0600070205080204" pitchFamily="50" charset="-128"/>
              </a:rPr>
              <a:t>○</a:t>
            </a:r>
            <a:endParaRPr lang="en-US" altLang="ja-JP" sz="1108" b="1" dirty="0">
              <a:solidFill>
                <a:schemeClr val="accent5"/>
              </a:solidFill>
              <a:latin typeface="ＭＳ Ｐゴシック" panose="020B0600070205080204" pitchFamily="50" charset="-128"/>
            </a:endParaRPr>
          </a:p>
        </p:txBody>
      </p:sp>
      <p:sp>
        <p:nvSpPr>
          <p:cNvPr id="37" name="テキスト ボックス 36"/>
          <p:cNvSpPr txBox="1"/>
          <p:nvPr/>
        </p:nvSpPr>
        <p:spPr>
          <a:xfrm>
            <a:off x="6862887" y="4577093"/>
            <a:ext cx="866312" cy="262829"/>
          </a:xfrm>
          <a:prstGeom prst="rect">
            <a:avLst/>
          </a:prstGeom>
          <a:solidFill>
            <a:schemeClr val="bg1">
              <a:alpha val="37000"/>
            </a:schemeClr>
          </a:solidFill>
        </p:spPr>
        <p:txBody>
          <a:bodyPr wrap="square" rtlCol="0">
            <a:spAutoFit/>
          </a:bodyPr>
          <a:lstStyle/>
          <a:p>
            <a:pPr algn="ctr"/>
            <a:r>
              <a:rPr lang="ja-JP" altLang="en-US" sz="1108" dirty="0">
                <a:latin typeface="ＭＳ Ｐゴシック" panose="020B0600070205080204" pitchFamily="50" charset="-128"/>
              </a:rPr>
              <a:t>改善</a:t>
            </a:r>
            <a:r>
              <a:rPr lang="ja-JP" altLang="en-US" sz="1108" b="1" dirty="0">
                <a:solidFill>
                  <a:schemeClr val="accent5"/>
                </a:solidFill>
                <a:latin typeface="ＭＳ Ｐゴシック" panose="020B0600070205080204" pitchFamily="50" charset="-128"/>
              </a:rPr>
              <a:t>○</a:t>
            </a:r>
            <a:endParaRPr lang="en-US" altLang="ja-JP" sz="1108" b="1" dirty="0">
              <a:solidFill>
                <a:schemeClr val="accent5"/>
              </a:solidFill>
              <a:latin typeface="ＭＳ Ｐゴシック" panose="020B0600070205080204" pitchFamily="50" charset="-128"/>
            </a:endParaRPr>
          </a:p>
        </p:txBody>
      </p:sp>
      <p:sp>
        <p:nvSpPr>
          <p:cNvPr id="4" name="正方形/長方形 3"/>
          <p:cNvSpPr/>
          <p:nvPr/>
        </p:nvSpPr>
        <p:spPr>
          <a:xfrm>
            <a:off x="4681704" y="4307357"/>
            <a:ext cx="3156923" cy="297586"/>
          </a:xfrm>
          <a:prstGeom prst="rect">
            <a:avLst/>
          </a:prstGeom>
          <a:solidFill>
            <a:schemeClr val="accent5">
              <a:lumMod val="20000"/>
              <a:lumOff val="80000"/>
            </a:schemeClr>
          </a:solidFill>
          <a:ln>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一般監査から</a:t>
            </a:r>
            <a:r>
              <a:rPr lang="ja-JP" altLang="en-US" sz="1108" b="1" dirty="0">
                <a:solidFill>
                  <a:schemeClr val="tx1"/>
                </a:solidFill>
              </a:rPr>
              <a:t>３０日以内</a:t>
            </a:r>
            <a:r>
              <a:rPr lang="ja-JP" altLang="en-US" sz="1108" dirty="0">
                <a:solidFill>
                  <a:schemeClr val="tx1"/>
                </a:solidFill>
              </a:rPr>
              <a:t>に違反の是正状況を確認</a:t>
            </a:r>
          </a:p>
        </p:txBody>
      </p:sp>
      <p:sp>
        <p:nvSpPr>
          <p:cNvPr id="65" name="正方形/長方形 64"/>
          <p:cNvSpPr/>
          <p:nvPr/>
        </p:nvSpPr>
        <p:spPr>
          <a:xfrm>
            <a:off x="4650803" y="5245907"/>
            <a:ext cx="2093538" cy="24270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dirty="0">
                <a:latin typeface="ＭＳ Ｐゴシック" panose="020B0600070205080204" pitchFamily="50" charset="-128"/>
                <a:ea typeface="ＭＳ Ｐゴシック" panose="020B0600070205080204" pitchFamily="50" charset="-128"/>
              </a:rPr>
              <a:t>改善確認の一般監査</a:t>
            </a:r>
          </a:p>
        </p:txBody>
      </p:sp>
      <p:sp>
        <p:nvSpPr>
          <p:cNvPr id="66" name="正方形/長方形 65"/>
          <p:cNvSpPr/>
          <p:nvPr/>
        </p:nvSpPr>
        <p:spPr>
          <a:xfrm>
            <a:off x="1751155" y="5245077"/>
            <a:ext cx="2093538" cy="24270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dirty="0">
                <a:latin typeface="ＭＳ Ｐゴシック" panose="020B0600070205080204" pitchFamily="50" charset="-128"/>
                <a:ea typeface="ＭＳ Ｐゴシック" panose="020B0600070205080204" pitchFamily="50" charset="-128"/>
              </a:rPr>
              <a:t>改善確認の特別監査</a:t>
            </a:r>
          </a:p>
        </p:txBody>
      </p:sp>
      <p:cxnSp>
        <p:nvCxnSpPr>
          <p:cNvPr id="10" name="直線コネクタ 9"/>
          <p:cNvCxnSpPr/>
          <p:nvPr/>
        </p:nvCxnSpPr>
        <p:spPr>
          <a:xfrm>
            <a:off x="3281895" y="5939410"/>
            <a:ext cx="0" cy="265846"/>
          </a:xfrm>
          <a:prstGeom prst="line">
            <a:avLst/>
          </a:pr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5150265" y="5926074"/>
            <a:ext cx="0" cy="265846"/>
          </a:xfrm>
          <a:prstGeom prst="line">
            <a:avLst/>
          </a:pr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6940381" y="5939410"/>
            <a:ext cx="0" cy="265846"/>
          </a:xfrm>
          <a:prstGeom prst="line">
            <a:avLst/>
          </a:pr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3687619" y="5946818"/>
            <a:ext cx="1041654" cy="262829"/>
          </a:xfrm>
          <a:prstGeom prst="rect">
            <a:avLst/>
          </a:prstGeom>
          <a:noFill/>
        </p:spPr>
        <p:txBody>
          <a:bodyPr wrap="square" rtlCol="0">
            <a:spAutoFit/>
          </a:bodyPr>
          <a:lstStyle/>
          <a:p>
            <a:pPr algn="ctr"/>
            <a:r>
              <a:rPr lang="ja-JP" altLang="en-US" sz="1108" dirty="0">
                <a:latin typeface="ＭＳ Ｐゴシック" panose="020B0600070205080204" pitchFamily="50" charset="-128"/>
              </a:rPr>
              <a:t>事業許可取消</a:t>
            </a:r>
            <a:endParaRPr lang="en-US" altLang="ja-JP" sz="1108" dirty="0">
              <a:latin typeface="ＭＳ Ｐゴシック" panose="020B0600070205080204" pitchFamily="50" charset="-128"/>
            </a:endParaRPr>
          </a:p>
        </p:txBody>
      </p:sp>
      <p:sp>
        <p:nvSpPr>
          <p:cNvPr id="73" name="テキスト ボックス 72"/>
          <p:cNvSpPr txBox="1"/>
          <p:nvPr/>
        </p:nvSpPr>
        <p:spPr>
          <a:xfrm>
            <a:off x="5071872" y="5953304"/>
            <a:ext cx="1876815" cy="262829"/>
          </a:xfrm>
          <a:prstGeom prst="rect">
            <a:avLst/>
          </a:prstGeom>
          <a:noFill/>
        </p:spPr>
        <p:txBody>
          <a:bodyPr wrap="square" rtlCol="0">
            <a:spAutoFit/>
          </a:bodyPr>
          <a:lstStyle/>
          <a:p>
            <a:pPr algn="ctr"/>
            <a:r>
              <a:rPr lang="ja-JP" altLang="en-US" sz="1108" dirty="0">
                <a:latin typeface="ＭＳ Ｐゴシック" panose="020B0600070205080204" pitchFamily="50" charset="-128"/>
              </a:rPr>
              <a:t>３日間の事業停止を付加</a:t>
            </a:r>
            <a:endParaRPr lang="en-US" altLang="ja-JP" sz="1108" dirty="0">
              <a:latin typeface="ＭＳ Ｐゴシック" panose="020B0600070205080204" pitchFamily="50" charset="-128"/>
            </a:endParaRPr>
          </a:p>
        </p:txBody>
      </p:sp>
      <p:sp>
        <p:nvSpPr>
          <p:cNvPr id="19" name="正方形/長方形 18"/>
          <p:cNvSpPr/>
          <p:nvPr/>
        </p:nvSpPr>
        <p:spPr>
          <a:xfrm>
            <a:off x="4681704" y="4079304"/>
            <a:ext cx="3156923" cy="24270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dirty="0">
                <a:latin typeface="ＭＳ Ｐゴシック" panose="020B0600070205080204" pitchFamily="50" charset="-128"/>
                <a:ea typeface="ＭＳ Ｐゴシック" panose="020B0600070205080204" pitchFamily="50" charset="-128"/>
              </a:rPr>
              <a:t>指摘事項確認監査</a:t>
            </a:r>
            <a:endParaRPr lang="ja-JP" altLang="en-US" sz="1292" dirty="0">
              <a:latin typeface="ＭＳ Ｐゴシック" panose="020B0600070205080204" pitchFamily="50" charset="-128"/>
              <a:ea typeface="ＭＳ Ｐゴシック" panose="020B0600070205080204" pitchFamily="50" charset="-128"/>
            </a:endParaRPr>
          </a:p>
        </p:txBody>
      </p:sp>
      <p:cxnSp>
        <p:nvCxnSpPr>
          <p:cNvPr id="88" name="直線コネクタ 87"/>
          <p:cNvCxnSpPr/>
          <p:nvPr/>
        </p:nvCxnSpPr>
        <p:spPr>
          <a:xfrm flipH="1">
            <a:off x="3284996" y="6205256"/>
            <a:ext cx="3655385" cy="0"/>
          </a:xfrm>
          <a:prstGeom prst="line">
            <a:avLst/>
          </a:pr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100" name="テキスト ボックス 99"/>
          <p:cNvSpPr txBox="1"/>
          <p:nvPr/>
        </p:nvSpPr>
        <p:spPr>
          <a:xfrm>
            <a:off x="2755790" y="6196022"/>
            <a:ext cx="3329471" cy="319639"/>
          </a:xfrm>
          <a:prstGeom prst="rect">
            <a:avLst/>
          </a:prstGeom>
          <a:noFill/>
        </p:spPr>
        <p:txBody>
          <a:bodyPr wrap="square" rtlCol="0">
            <a:spAutoFit/>
          </a:bodyPr>
          <a:lstStyle/>
          <a:p>
            <a:pPr algn="ctr"/>
            <a:r>
              <a:rPr lang="ja-JP" altLang="en-US" sz="1477" b="1" dirty="0">
                <a:ln>
                  <a:solidFill>
                    <a:schemeClr val="accent5"/>
                  </a:solidFill>
                </a:ln>
                <a:latin typeface="ＭＳ Ｐゴシック" panose="020B0600070205080204" pitchFamily="50" charset="-128"/>
              </a:rPr>
              <a:t>違反事項に応じた行政処分等</a:t>
            </a:r>
          </a:p>
        </p:txBody>
      </p:sp>
      <p:sp>
        <p:nvSpPr>
          <p:cNvPr id="6" name="下矢印 5"/>
          <p:cNvSpPr/>
          <p:nvPr/>
        </p:nvSpPr>
        <p:spPr>
          <a:xfrm>
            <a:off x="1801298" y="5722039"/>
            <a:ext cx="597642" cy="189777"/>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下矢印 73"/>
          <p:cNvSpPr/>
          <p:nvPr/>
        </p:nvSpPr>
        <p:spPr>
          <a:xfrm>
            <a:off x="3279346" y="5721252"/>
            <a:ext cx="597642" cy="189777"/>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下矢印 80"/>
          <p:cNvSpPr/>
          <p:nvPr/>
        </p:nvSpPr>
        <p:spPr>
          <a:xfrm>
            <a:off x="4681579" y="5720814"/>
            <a:ext cx="597642" cy="189777"/>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下矢印 82"/>
          <p:cNvSpPr/>
          <p:nvPr/>
        </p:nvSpPr>
        <p:spPr>
          <a:xfrm>
            <a:off x="6007731" y="5721252"/>
            <a:ext cx="597642" cy="189777"/>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下矢印 84"/>
          <p:cNvSpPr/>
          <p:nvPr/>
        </p:nvSpPr>
        <p:spPr>
          <a:xfrm>
            <a:off x="7017396" y="4832784"/>
            <a:ext cx="597642" cy="1077806"/>
          </a:xfrm>
          <a:prstGeom prst="downArrow">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5"/>
          <a:stretch>
            <a:fillRect/>
          </a:stretch>
        </p:blipFill>
        <p:spPr>
          <a:xfrm>
            <a:off x="902825" y="753662"/>
            <a:ext cx="6855949" cy="2918919"/>
          </a:xfrm>
          <a:prstGeom prst="rect">
            <a:avLst/>
          </a:prstGeom>
        </p:spPr>
      </p:pic>
      <p:sp>
        <p:nvSpPr>
          <p:cNvPr id="35" name="テキスト ボックス 34"/>
          <p:cNvSpPr txBox="1"/>
          <p:nvPr/>
        </p:nvSpPr>
        <p:spPr>
          <a:xfrm>
            <a:off x="4788024" y="5070376"/>
            <a:ext cx="2160663" cy="230832"/>
          </a:xfrm>
          <a:prstGeom prst="rect">
            <a:avLst/>
          </a:prstGeom>
          <a:noFill/>
        </p:spPr>
        <p:txBody>
          <a:bodyPr wrap="square" rtlCol="0">
            <a:spAutoFit/>
          </a:bodyPr>
          <a:lstStyle/>
          <a:p>
            <a:r>
              <a:rPr lang="ja-JP" altLang="en-US" sz="900" dirty="0"/>
              <a:t>指摘事項確認監査から３０日以内</a:t>
            </a:r>
            <a:endParaRPr lang="en-US" altLang="ja-JP" sz="900" dirty="0">
              <a:solidFill>
                <a:srgbClr val="C00000"/>
              </a:solidFill>
              <a:latin typeface="ＭＳ Ｐゴシック" panose="020B0600070205080204" pitchFamily="50" charset="-128"/>
            </a:endParaRPr>
          </a:p>
        </p:txBody>
      </p:sp>
      <p:sp>
        <p:nvSpPr>
          <p:cNvPr id="5" name="スライド番号プレースホルダー 4"/>
          <p:cNvSpPr>
            <a:spLocks noGrp="1"/>
          </p:cNvSpPr>
          <p:nvPr>
            <p:ph type="sldNum" sz="quarter" idx="12"/>
          </p:nvPr>
        </p:nvSpPr>
        <p:spPr>
          <a:xfrm>
            <a:off x="7010400" y="6409134"/>
            <a:ext cx="2133600" cy="476250"/>
          </a:xfrm>
        </p:spPr>
        <p:txBody>
          <a:bodyPr/>
          <a:lstStyle/>
          <a:p>
            <a:pPr>
              <a:defRPr/>
            </a:pPr>
            <a:fld id="{714A2FF6-44CF-4AC5-80D5-5D3619150DAF}" type="slidenum">
              <a:rPr lang="en-US" altLang="ja-JP" smtClean="0"/>
              <a:pPr>
                <a:defRPr/>
              </a:pPr>
              <a:t>4</a:t>
            </a:fld>
            <a:endParaRPr lang="en-US" altLang="ja-JP" dirty="0"/>
          </a:p>
        </p:txBody>
      </p:sp>
      <p:pic>
        <p:nvPicPr>
          <p:cNvPr id="3" name="6821821122118582">
            <a:hlinkClick r:id="" action="ppaction://media"/>
            <a:extLst>
              <a:ext uri="{FF2B5EF4-FFF2-40B4-BE49-F238E27FC236}">
                <a16:creationId xmlns:a16="http://schemas.microsoft.com/office/drawing/2014/main" id="{621CA739-1223-FCE5-1A0E-402B3FCE7AF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74275" y="4721225"/>
            <a:ext cx="406400" cy="406400"/>
          </a:xfrm>
          <a:prstGeom prst="rect">
            <a:avLst/>
          </a:prstGeom>
        </p:spPr>
      </p:pic>
      <p:sp>
        <p:nvSpPr>
          <p:cNvPr id="7" name="テキスト ボックス 6">
            <a:extLst>
              <a:ext uri="{FF2B5EF4-FFF2-40B4-BE49-F238E27FC236}">
                <a16:creationId xmlns:a16="http://schemas.microsoft.com/office/drawing/2014/main" id="{35A885D6-22C0-AE92-F4FA-642A63EC4453}"/>
              </a:ext>
            </a:extLst>
          </p:cNvPr>
          <p:cNvSpPr txBox="1"/>
          <p:nvPr/>
        </p:nvSpPr>
        <p:spPr>
          <a:xfrm>
            <a:off x="7235788" y="6597352"/>
            <a:ext cx="2520788" cy="276999"/>
          </a:xfrm>
          <a:prstGeom prst="rect">
            <a:avLst/>
          </a:prstGeom>
          <a:noFill/>
        </p:spPr>
        <p:txBody>
          <a:bodyPr wrap="square" rtlCol="0">
            <a:spAutoFit/>
          </a:bodyPr>
          <a:lstStyle/>
          <a:p>
            <a:r>
              <a:rPr lang="en-US" altLang="ja-JP" sz="1200" dirty="0"/>
              <a:t>Voice By ondoku3.com</a:t>
            </a:r>
            <a:endParaRPr kumimoji="1" lang="ja-JP" altLang="en-US" sz="1200" dirty="0"/>
          </a:p>
        </p:txBody>
      </p:sp>
    </p:spTree>
    <p:extLst>
      <p:ext uri="{BB962C8B-B14F-4D97-AF65-F5344CB8AC3E}">
        <p14:creationId xmlns:p14="http://schemas.microsoft.com/office/powerpoint/2010/main" val="185098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5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標準デザイン">
  <a:themeElements>
    <a:clrScheme name="キュート">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lgn="ctr">
          <a:spcBef>
            <a:spcPct val="50000"/>
          </a:spcBef>
          <a:defRPr sz="1200"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5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0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Words>1876</Words>
  <PresentationFormat>画面に合わせる (4:3)</PresentationFormat>
  <Paragraphs>134</Paragraphs>
  <Slides>5</Slides>
  <Notes>5</Notes>
  <HiddenSlides>0</HiddenSlides>
  <MMClips>5</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5</vt:i4>
      </vt:variant>
    </vt:vector>
  </HeadingPairs>
  <TitlesOfParts>
    <vt:vector size="15" baseType="lpstr">
      <vt:lpstr>HGP創英角ｺﾞｼｯｸUB</vt:lpstr>
      <vt:lpstr>HG丸ｺﾞｼｯｸM-PRO</vt:lpstr>
      <vt:lpstr>ＭＳ Ｐゴシック</vt:lpstr>
      <vt:lpstr>ＭＳ 明朝</vt:lpstr>
      <vt:lpstr>Arial</vt:lpstr>
      <vt:lpstr>Calibri</vt:lpstr>
      <vt:lpstr>Times New Roman</vt:lpstr>
      <vt:lpstr>標準デザイン</vt:lpstr>
      <vt:lpstr>15_テーマ1</vt:lpstr>
      <vt:lpstr>50_テーマ1</vt:lpstr>
      <vt:lpstr>監査方針・行政処分の概要</vt:lpstr>
      <vt:lpstr>自動車運送事業者に対する監査について</vt:lpstr>
      <vt:lpstr>自動車運送事業者に対する監査について</vt:lpstr>
      <vt:lpstr>PowerPoint プレゼンテーション</vt:lpstr>
      <vt:lpstr>監査・処分制度の概要　（貸切バス）</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