
<file path=[Content_Types].xml><?xml version="1.0" encoding="utf-8"?>
<Types xmlns="http://schemas.openxmlformats.org/package/2006/content-types">
  <Default ContentType="image/x-emf" Extension="emf"/>
  <Default ContentType="image/jpeg" Extension="jpeg"/>
  <Default ContentType="audio/mp4" Extension="m4a"/>
  <Default ContentType="image/png" Extension="png"/>
  <Default ContentType="application/vnd.openxmlformats-package.relationships+xml" Extension="rels"/>
  <Default ContentType="image/svg+xml" Extension="svg"/>
  <Default ContentType="image/vnd.ms-photo" Extension="wdp"/>
  <Default ContentType="image/x-wmf" Extension="wmf"/>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92" r:id="rId4"/>
  </p:sldMasterIdLst>
  <p:notesMasterIdLst>
    <p:notesMasterId r:id="rId26"/>
  </p:notesMasterIdLst>
  <p:handoutMasterIdLst>
    <p:handoutMasterId r:id="rId27"/>
  </p:handoutMasterIdLst>
  <p:sldIdLst>
    <p:sldId id="468" r:id="rId5"/>
    <p:sldId id="541" r:id="rId6"/>
    <p:sldId id="980" r:id="rId7"/>
    <p:sldId id="981" r:id="rId8"/>
    <p:sldId id="982" r:id="rId9"/>
    <p:sldId id="569" r:id="rId10"/>
    <p:sldId id="566" r:id="rId11"/>
    <p:sldId id="586" r:id="rId12"/>
    <p:sldId id="581" r:id="rId13"/>
    <p:sldId id="983" r:id="rId14"/>
    <p:sldId id="560" r:id="rId15"/>
    <p:sldId id="561" r:id="rId16"/>
    <p:sldId id="984" r:id="rId17"/>
    <p:sldId id="985" r:id="rId18"/>
    <p:sldId id="559" r:id="rId19"/>
    <p:sldId id="986" r:id="rId20"/>
    <p:sldId id="987" r:id="rId21"/>
    <p:sldId id="580" r:id="rId22"/>
    <p:sldId id="579" r:id="rId23"/>
    <p:sldId id="571" r:id="rId24"/>
    <p:sldId id="989" r:id="rId2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レイアウトサンプル" id="{AF6CC579-B67C-2844-BE25-84E40ED98AB0}">
          <p14:sldIdLst>
            <p14:sldId id="468"/>
            <p14:sldId id="541"/>
            <p14:sldId id="980"/>
            <p14:sldId id="981"/>
            <p14:sldId id="982"/>
            <p14:sldId id="569"/>
            <p14:sldId id="566"/>
            <p14:sldId id="586"/>
            <p14:sldId id="581"/>
            <p14:sldId id="983"/>
            <p14:sldId id="560"/>
            <p14:sldId id="561"/>
            <p14:sldId id="984"/>
            <p14:sldId id="985"/>
            <p14:sldId id="559"/>
            <p14:sldId id="986"/>
            <p14:sldId id="987"/>
            <p14:sldId id="580"/>
            <p14:sldId id="579"/>
            <p14:sldId id="571"/>
            <p14:sldId id="989"/>
          </p14:sldIdLst>
        </p14:section>
      </p14:sectionLst>
    </p:ext>
    <p:ext uri="{EFAFB233-063F-42B5-8137-9DF3F51BA10A}">
      <p15:sldGuideLst xmlns:p15="http://schemas.microsoft.com/office/powerpoint/2012/main">
        <p15:guide id="1" orient="horz" pos="1228" userDrawn="1">
          <p15:clr>
            <a:srgbClr val="A4A3A4"/>
          </p15:clr>
        </p15:guide>
        <p15:guide id="2" pos="192" userDrawn="1">
          <p15:clr>
            <a:srgbClr val="A4A3A4"/>
          </p15:clr>
        </p15:guide>
        <p15:guide id="3" pos="3216" userDrawn="1">
          <p15:clr>
            <a:srgbClr val="A4A3A4"/>
          </p15:clr>
        </p15:guide>
        <p15:guide id="4" pos="6068" userDrawn="1">
          <p15:clr>
            <a:srgbClr val="A4A3A4"/>
          </p15:clr>
        </p15:guide>
        <p15:guide id="5" pos="3024" userDrawn="1">
          <p15:clr>
            <a:srgbClr val="A4A3A4"/>
          </p15:clr>
        </p15:guide>
        <p15:guide id="6" pos="4560" userDrawn="1">
          <p15:clr>
            <a:srgbClr val="A4A3A4"/>
          </p15:clr>
        </p15:guide>
        <p15:guide id="7" pos="4735" userDrawn="1">
          <p15:clr>
            <a:srgbClr val="A4A3A4"/>
          </p15:clr>
        </p15:guide>
        <p15:guide id="8" pos="1513" userDrawn="1">
          <p15:clr>
            <a:srgbClr val="A4A3A4"/>
          </p15:clr>
        </p15:guide>
        <p15:guide id="9" pos="1696" userDrawn="1">
          <p15:clr>
            <a:srgbClr val="A4A3A4"/>
          </p15:clr>
        </p15:guide>
        <p15:guide id="10" orient="horz" pos="4127" userDrawn="1">
          <p15:clr>
            <a:srgbClr val="A4A3A4"/>
          </p15:clr>
        </p15:guide>
        <p15:guide id="11" pos="2016" userDrawn="1">
          <p15:clr>
            <a:srgbClr val="A4A3A4"/>
          </p15:clr>
        </p15:guide>
        <p15:guide id="12" pos="2208" userDrawn="1">
          <p15:clr>
            <a:srgbClr val="A4A3A4"/>
          </p15:clr>
        </p15:guide>
        <p15:guide id="13" pos="4051" userDrawn="1">
          <p15:clr>
            <a:srgbClr val="A4A3A4"/>
          </p15:clr>
        </p15:guide>
        <p15:guide id="14" pos="42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637E"/>
    <a:srgbClr val="7EC4C1"/>
    <a:srgbClr val="E4E2ED"/>
    <a:srgbClr val="E57F95"/>
    <a:srgbClr val="FDF3B9"/>
    <a:srgbClr val="C9E7E7"/>
    <a:srgbClr val="EBE9F3"/>
    <a:srgbClr val="FEDFE1"/>
    <a:srgbClr val="66BAB7"/>
    <a:srgbClr val="DB4D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1F053C-A410-42EF-BF84-B7BD6BC7EC9D}" v="37" dt="2025-12-02T05:26:02.85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46" autoAdjust="0"/>
  </p:normalViewPr>
  <p:slideViewPr>
    <p:cSldViewPr snapToGrid="0">
      <p:cViewPr varScale="1">
        <p:scale>
          <a:sx n="85" d="100"/>
          <a:sy n="85" d="100"/>
        </p:scale>
        <p:origin x="2160" y="60"/>
      </p:cViewPr>
      <p:guideLst>
        <p:guide orient="horz" pos="1228"/>
        <p:guide pos="192"/>
        <p:guide pos="3216"/>
        <p:guide pos="6068"/>
        <p:guide pos="3024"/>
        <p:guide pos="4560"/>
        <p:guide pos="4735"/>
        <p:guide pos="1513"/>
        <p:guide pos="1696"/>
        <p:guide orient="horz" pos="4127"/>
        <p:guide pos="2016"/>
        <p:guide pos="2208"/>
        <p:guide pos="4051"/>
        <p:guide pos="42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notesMasters/notesMaster1.xml" Type="http://schemas.openxmlformats.org/officeDocument/2006/relationships/notesMaster"/><Relationship Id="rId27" Target="handoutMasters/handoutMaster1.xml" Type="http://schemas.openxmlformats.org/officeDocument/2006/relationships/handoutMaster"/><Relationship Id="rId28" Target="presProps.xml" Type="http://schemas.openxmlformats.org/officeDocument/2006/relationships/presProps"/><Relationship Id="rId29" Target="viewProps.xml" Type="http://schemas.openxmlformats.org/officeDocument/2006/relationships/viewProps"/><Relationship Id="rId3" Target="../customXml/item3.xml" Type="http://schemas.openxmlformats.org/officeDocument/2006/relationships/customXml"/><Relationship Id="rId30" Target="theme/theme1.xml" Type="http://schemas.openxmlformats.org/officeDocument/2006/relationships/theme"/><Relationship Id="rId31" Target="tableStyles.xml" Type="http://schemas.openxmlformats.org/officeDocument/2006/relationships/tableStyles"/><Relationship Id="rId32" Target="changesInfos/changesInfo1.xml" Type="http://schemas.microsoft.com/office/2016/11/relationships/changesInfo"/><Relationship Id="rId33" Target="revisionInfo.xml" Type="http://schemas.microsoft.com/office/2015/10/relationships/revisionInfo"/><Relationship Id="rId4" Target="slideMasters/slideMaster1.xml" Type="http://schemas.openxmlformats.org/officeDocument/2006/relationships/slideMaster"/><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足立 奏美(adachi-kanami.s90)" userId="1fe2f384-4ec6-4c93-a072-8ba451035637" providerId="ADAL" clId="{3E47094D-975D-4CEE-840F-DDD9618ECF30}"/>
    <pc:docChg chg="undo custSel modSld">
      <pc:chgData name="足立 奏美(adachi-kanami.s90)" userId="1fe2f384-4ec6-4c93-a072-8ba451035637" providerId="ADAL" clId="{3E47094D-975D-4CEE-840F-DDD9618ECF30}" dt="2025-11-26T10:24:12.069" v="126" actId="207"/>
      <pc:docMkLst>
        <pc:docMk/>
      </pc:docMkLst>
      <pc:sldChg chg="addSp modSp mod">
        <pc:chgData name="足立 奏美(adachi-kanami.s90)" userId="1fe2f384-4ec6-4c93-a072-8ba451035637" providerId="ADAL" clId="{3E47094D-975D-4CEE-840F-DDD9618ECF30}" dt="2025-11-26T10:20:37.411" v="103" actId="207"/>
        <pc:sldMkLst>
          <pc:docMk/>
          <pc:sldMk cId="745523367" sldId="541"/>
        </pc:sldMkLst>
        <pc:spChg chg="mod">
          <ac:chgData name="足立 奏美(adachi-kanami.s90)" userId="1fe2f384-4ec6-4c93-a072-8ba451035637" providerId="ADAL" clId="{3E47094D-975D-4CEE-840F-DDD9618ECF30}" dt="2025-11-26T10:20:37.411" v="103" actId="207"/>
          <ac:spMkLst>
            <pc:docMk/>
            <pc:sldMk cId="745523367" sldId="541"/>
            <ac:spMk id="7" creationId="{325EAEB6-A1B3-41D1-9477-A5ED7E6C9137}"/>
          </ac:spMkLst>
        </pc:spChg>
        <pc:spChg chg="mod">
          <ac:chgData name="足立 奏美(adachi-kanami.s90)" userId="1fe2f384-4ec6-4c93-a072-8ba451035637" providerId="ADAL" clId="{3E47094D-975D-4CEE-840F-DDD9618ECF30}" dt="2025-11-21T07:17:34.087" v="100" actId="1076"/>
          <ac:spMkLst>
            <pc:docMk/>
            <pc:sldMk cId="745523367" sldId="541"/>
            <ac:spMk id="10" creationId="{CE39B166-C47F-0285-E42D-6CE7F39E5399}"/>
          </ac:spMkLst>
        </pc:spChg>
      </pc:sldChg>
      <pc:sldChg chg="modSp mod">
        <pc:chgData name="足立 奏美(adachi-kanami.s90)" userId="1fe2f384-4ec6-4c93-a072-8ba451035637" providerId="ADAL" clId="{3E47094D-975D-4CEE-840F-DDD9618ECF30}" dt="2025-11-26T10:24:12.069" v="126" actId="207"/>
        <pc:sldMkLst>
          <pc:docMk/>
          <pc:sldMk cId="1069936746" sldId="581"/>
        </pc:sldMkLst>
        <pc:spChg chg="mod">
          <ac:chgData name="足立 奏美(adachi-kanami.s90)" userId="1fe2f384-4ec6-4c93-a072-8ba451035637" providerId="ADAL" clId="{3E47094D-975D-4CEE-840F-DDD9618ECF30}" dt="2025-11-26T10:24:03.037" v="124" actId="207"/>
          <ac:spMkLst>
            <pc:docMk/>
            <pc:sldMk cId="1069936746" sldId="581"/>
            <ac:spMk id="5" creationId="{775F9ACA-F2A1-8755-2B5F-E23D651BE001}"/>
          </ac:spMkLst>
        </pc:spChg>
        <pc:spChg chg="mod">
          <ac:chgData name="足立 奏美(adachi-kanami.s90)" userId="1fe2f384-4ec6-4c93-a072-8ba451035637" providerId="ADAL" clId="{3E47094D-975D-4CEE-840F-DDD9618ECF30}" dt="2025-11-26T10:24:00.052" v="123" actId="207"/>
          <ac:spMkLst>
            <pc:docMk/>
            <pc:sldMk cId="1069936746" sldId="581"/>
            <ac:spMk id="6" creationId="{D23B3B38-D4AA-74F3-3F79-B778F7118B12}"/>
          </ac:spMkLst>
        </pc:spChg>
        <pc:spChg chg="mod">
          <ac:chgData name="足立 奏美(adachi-kanami.s90)" userId="1fe2f384-4ec6-4c93-a072-8ba451035637" providerId="ADAL" clId="{3E47094D-975D-4CEE-840F-DDD9618ECF30}" dt="2025-11-26T10:24:08.453" v="125" actId="207"/>
          <ac:spMkLst>
            <pc:docMk/>
            <pc:sldMk cId="1069936746" sldId="581"/>
            <ac:spMk id="7" creationId="{52B720CD-187E-C499-C66E-300BFD799E2C}"/>
          </ac:spMkLst>
        </pc:spChg>
        <pc:spChg chg="mod">
          <ac:chgData name="足立 奏美(adachi-kanami.s90)" userId="1fe2f384-4ec6-4c93-a072-8ba451035637" providerId="ADAL" clId="{3E47094D-975D-4CEE-840F-DDD9618ECF30}" dt="2025-11-26T10:24:12.069" v="126" actId="207"/>
          <ac:spMkLst>
            <pc:docMk/>
            <pc:sldMk cId="1069936746" sldId="581"/>
            <ac:spMk id="8" creationId="{16C2D425-F488-F5CC-F674-D78B1C4C56D1}"/>
          </ac:spMkLst>
        </pc:spChg>
      </pc:sldChg>
    </pc:docChg>
  </pc:docChgLst>
  <pc:docChgLst>
    <pc:chgData name="濱田 奈緒(hamada-nao)" userId="eb87f956-bd16-40ab-acb7-125663c0134a" providerId="ADAL" clId="{16A6EDF5-0E7E-48A8-B07A-27921C271316}"/>
    <pc:docChg chg="modSld">
      <pc:chgData name="濱田 奈緒(hamada-nao)" userId="eb87f956-bd16-40ab-acb7-125663c0134a" providerId="ADAL" clId="{16A6EDF5-0E7E-48A8-B07A-27921C271316}" dt="2025-11-28T02:00:34.664" v="41" actId="20577"/>
      <pc:docMkLst>
        <pc:docMk/>
      </pc:docMkLst>
      <pc:sldChg chg="modSp mod modNotesTx">
        <pc:chgData name="濱田 奈緒(hamada-nao)" userId="eb87f956-bd16-40ab-acb7-125663c0134a" providerId="ADAL" clId="{16A6EDF5-0E7E-48A8-B07A-27921C271316}" dt="2025-11-28T02:00:23.882" v="34" actId="20577"/>
        <pc:sldMkLst>
          <pc:docMk/>
          <pc:sldMk cId="745523367" sldId="541"/>
        </pc:sldMkLst>
        <pc:spChg chg="mod">
          <ac:chgData name="濱田 奈緒(hamada-nao)" userId="eb87f956-bd16-40ab-acb7-125663c0134a" providerId="ADAL" clId="{16A6EDF5-0E7E-48A8-B07A-27921C271316}" dt="2025-11-28T01:59:42.102" v="12"/>
          <ac:spMkLst>
            <pc:docMk/>
            <pc:sldMk cId="745523367" sldId="541"/>
            <ac:spMk id="6" creationId="{DE04A0D6-9AF3-7265-ECC2-2E249A005DC9}"/>
          </ac:spMkLst>
        </pc:spChg>
      </pc:sldChg>
      <pc:sldChg chg="modSp mod modNotesTx">
        <pc:chgData name="濱田 奈緒(hamada-nao)" userId="eb87f956-bd16-40ab-acb7-125663c0134a" providerId="ADAL" clId="{16A6EDF5-0E7E-48A8-B07A-27921C271316}" dt="2025-11-28T02:00:34.664" v="41" actId="20577"/>
        <pc:sldMkLst>
          <pc:docMk/>
          <pc:sldMk cId="1069936746" sldId="581"/>
        </pc:sldMkLst>
        <pc:spChg chg="mod">
          <ac:chgData name="濱田 奈緒(hamada-nao)" userId="eb87f956-bd16-40ab-acb7-125663c0134a" providerId="ADAL" clId="{16A6EDF5-0E7E-48A8-B07A-27921C271316}" dt="2025-11-28T01:59:58.993" v="23"/>
          <ac:spMkLst>
            <pc:docMk/>
            <pc:sldMk cId="1069936746" sldId="581"/>
            <ac:spMk id="8" creationId="{16C2D425-F488-F5CC-F674-D78B1C4C56D1}"/>
          </ac:spMkLst>
        </pc:spChg>
      </pc:sldChg>
    </pc:docChg>
  </pc:docChgLst>
  <pc:docChgLst>
    <pc:chgData name="塩唐松 正樹(shiokaramatsu-masaki.2t0)" userId="452e6e6b-d0c7-4521-b3a4-6b06ff5ba9b7" providerId="ADAL" clId="{299E393C-B001-463E-8D1B-ED114314BFC9}"/>
    <pc:docChg chg="modSld">
      <pc:chgData name="塩唐松 正樹(shiokaramatsu-masaki.2t0)" userId="452e6e6b-d0c7-4521-b3a4-6b06ff5ba9b7" providerId="ADAL" clId="{299E393C-B001-463E-8D1B-ED114314BFC9}" dt="2025-11-21T01:20:41.772" v="15" actId="14100"/>
      <pc:docMkLst>
        <pc:docMk/>
      </pc:docMkLst>
      <pc:sldChg chg="modSp mod">
        <pc:chgData name="塩唐松 正樹(shiokaramatsu-masaki.2t0)" userId="452e6e6b-d0c7-4521-b3a4-6b06ff5ba9b7" providerId="ADAL" clId="{299E393C-B001-463E-8D1B-ED114314BFC9}" dt="2025-11-21T01:20:41.772" v="15" actId="14100"/>
        <pc:sldMkLst>
          <pc:docMk/>
          <pc:sldMk cId="1251604663" sldId="571"/>
        </pc:sldMkLst>
        <pc:spChg chg="mod">
          <ac:chgData name="塩唐松 正樹(shiokaramatsu-masaki.2t0)" userId="452e6e6b-d0c7-4521-b3a4-6b06ff5ba9b7" providerId="ADAL" clId="{299E393C-B001-463E-8D1B-ED114314BFC9}" dt="2025-11-21T01:20:41.772" v="15" actId="14100"/>
          <ac:spMkLst>
            <pc:docMk/>
            <pc:sldMk cId="1251604663" sldId="571"/>
            <ac:spMk id="6" creationId="{D23B3B38-D4AA-74F3-3F79-B778F7118B12}"/>
          </ac:spMkLst>
        </pc:spChg>
      </pc:sldChg>
    </pc:docChg>
  </pc:docChgLst>
  <pc:docChgLst>
    <pc:chgData name="天廣 美咲(tenhiro-misaki.9b2)" userId="434cac12-091e-49ec-9d4c-0c61bf0f1226" providerId="ADAL" clId="{634B351D-B0F2-44FE-9282-3689F7B0D26A}"/>
    <pc:docChg chg="undo custSel addSld modSld">
      <pc:chgData name="天廣 美咲(tenhiro-misaki.9b2)" userId="434cac12-091e-49ec-9d4c-0c61bf0f1226" providerId="ADAL" clId="{634B351D-B0F2-44FE-9282-3689F7B0D26A}" dt="2025-11-26T14:49:24.549" v="1019" actId="1038"/>
      <pc:docMkLst>
        <pc:docMk/>
      </pc:docMkLst>
      <pc:sldChg chg="addSp delSp modSp add mod">
        <pc:chgData name="天廣 美咲(tenhiro-misaki.9b2)" userId="434cac12-091e-49ec-9d4c-0c61bf0f1226" providerId="ADAL" clId="{634B351D-B0F2-44FE-9282-3689F7B0D26A}" dt="2025-11-26T14:49:24.549" v="1019" actId="1038"/>
        <pc:sldMkLst>
          <pc:docMk/>
          <pc:sldMk cId="2052961938" sldId="989"/>
        </pc:sldMkLst>
        <pc:spChg chg="add mod">
          <ac:chgData name="天廣 美咲(tenhiro-misaki.9b2)" userId="434cac12-091e-49ec-9d4c-0c61bf0f1226" providerId="ADAL" clId="{634B351D-B0F2-44FE-9282-3689F7B0D26A}" dt="2025-11-26T14:38:41.494" v="763" actId="164"/>
          <ac:spMkLst>
            <pc:docMk/>
            <pc:sldMk cId="2052961938" sldId="989"/>
            <ac:spMk id="9" creationId="{3CBB75A1-7367-2D48-6B13-210307449204}"/>
          </ac:spMkLst>
        </pc:spChg>
        <pc:spChg chg="add mod">
          <ac:chgData name="天廣 美咲(tenhiro-misaki.9b2)" userId="434cac12-091e-49ec-9d4c-0c61bf0f1226" providerId="ADAL" clId="{634B351D-B0F2-44FE-9282-3689F7B0D26A}" dt="2025-11-26T14:49:24.549" v="1019" actId="1038"/>
          <ac:spMkLst>
            <pc:docMk/>
            <pc:sldMk cId="2052961938" sldId="989"/>
            <ac:spMk id="10" creationId="{DAFA71CD-9123-B85F-B4D8-E0A9160620CC}"/>
          </ac:spMkLst>
        </pc:spChg>
        <pc:spChg chg="add mod">
          <ac:chgData name="天廣 美咲(tenhiro-misaki.9b2)" userId="434cac12-091e-49ec-9d4c-0c61bf0f1226" providerId="ADAL" clId="{634B351D-B0F2-44FE-9282-3689F7B0D26A}" dt="2025-11-26T14:45:14.715" v="920" actId="1037"/>
          <ac:spMkLst>
            <pc:docMk/>
            <pc:sldMk cId="2052961938" sldId="989"/>
            <ac:spMk id="11" creationId="{BFAE8E57-9408-78C5-099C-786F258D0CB5}"/>
          </ac:spMkLst>
        </pc:spChg>
        <pc:spChg chg="add mod">
          <ac:chgData name="天廣 美咲(tenhiro-misaki.9b2)" userId="434cac12-091e-49ec-9d4c-0c61bf0f1226" providerId="ADAL" clId="{634B351D-B0F2-44FE-9282-3689F7B0D26A}" dt="2025-11-26T14:38:41.494" v="763" actId="164"/>
          <ac:spMkLst>
            <pc:docMk/>
            <pc:sldMk cId="2052961938" sldId="989"/>
            <ac:spMk id="12" creationId="{4F6F1CAD-C326-579F-BF5A-A1FC54B00B7A}"/>
          </ac:spMkLst>
        </pc:spChg>
        <pc:spChg chg="add mod">
          <ac:chgData name="天廣 美咲(tenhiro-misaki.9b2)" userId="434cac12-091e-49ec-9d4c-0c61bf0f1226" providerId="ADAL" clId="{634B351D-B0F2-44FE-9282-3689F7B0D26A}" dt="2025-11-26T14:49:24.549" v="1019" actId="1038"/>
          <ac:spMkLst>
            <pc:docMk/>
            <pc:sldMk cId="2052961938" sldId="989"/>
            <ac:spMk id="13" creationId="{2CB961D0-30A1-7F33-FFB0-7FDC4965462B}"/>
          </ac:spMkLst>
        </pc:spChg>
        <pc:spChg chg="add mod">
          <ac:chgData name="天廣 美咲(tenhiro-misaki.9b2)" userId="434cac12-091e-49ec-9d4c-0c61bf0f1226" providerId="ADAL" clId="{634B351D-B0F2-44FE-9282-3689F7B0D26A}" dt="2025-11-26T14:45:14.715" v="920" actId="1037"/>
          <ac:spMkLst>
            <pc:docMk/>
            <pc:sldMk cId="2052961938" sldId="989"/>
            <ac:spMk id="15" creationId="{2C045BC2-3A5A-A332-D0A2-70203D2A96FA}"/>
          </ac:spMkLst>
        </pc:spChg>
        <pc:spChg chg="add mod">
          <ac:chgData name="天廣 美咲(tenhiro-misaki.9b2)" userId="434cac12-091e-49ec-9d4c-0c61bf0f1226" providerId="ADAL" clId="{634B351D-B0F2-44FE-9282-3689F7B0D26A}" dt="2025-11-26T14:38:41.494" v="763" actId="164"/>
          <ac:spMkLst>
            <pc:docMk/>
            <pc:sldMk cId="2052961938" sldId="989"/>
            <ac:spMk id="19" creationId="{3AD45E1D-A263-6F7A-4B3D-77D09B3061D9}"/>
          </ac:spMkLst>
        </pc:spChg>
        <pc:spChg chg="add mod">
          <ac:chgData name="天廣 美咲(tenhiro-misaki.9b2)" userId="434cac12-091e-49ec-9d4c-0c61bf0f1226" providerId="ADAL" clId="{634B351D-B0F2-44FE-9282-3689F7B0D26A}" dt="2025-11-26T14:49:24.549" v="1019" actId="1038"/>
          <ac:spMkLst>
            <pc:docMk/>
            <pc:sldMk cId="2052961938" sldId="989"/>
            <ac:spMk id="26" creationId="{7937DD09-EC95-8F9A-E757-8CE76E1DEEE1}"/>
          </ac:spMkLst>
        </pc:spChg>
        <pc:spChg chg="add mod">
          <ac:chgData name="天廣 美咲(tenhiro-misaki.9b2)" userId="434cac12-091e-49ec-9d4c-0c61bf0f1226" providerId="ADAL" clId="{634B351D-B0F2-44FE-9282-3689F7B0D26A}" dt="2025-11-26T14:45:14.715" v="920" actId="1037"/>
          <ac:spMkLst>
            <pc:docMk/>
            <pc:sldMk cId="2052961938" sldId="989"/>
            <ac:spMk id="27" creationId="{5CC7A184-500B-CE94-D7B7-E0778ED0DA6A}"/>
          </ac:spMkLst>
        </pc:spChg>
        <pc:spChg chg="add mod ord">
          <ac:chgData name="天廣 美咲(tenhiro-misaki.9b2)" userId="434cac12-091e-49ec-9d4c-0c61bf0f1226" providerId="ADAL" clId="{634B351D-B0F2-44FE-9282-3689F7B0D26A}" dt="2025-11-26T14:40:17.213" v="830"/>
          <ac:spMkLst>
            <pc:docMk/>
            <pc:sldMk cId="2052961938" sldId="989"/>
            <ac:spMk id="31" creationId="{E2FC7964-5BA0-A206-529A-44A86FDB4340}"/>
          </ac:spMkLst>
        </pc:spChg>
        <pc:spChg chg="add mod">
          <ac:chgData name="天廣 美咲(tenhiro-misaki.9b2)" userId="434cac12-091e-49ec-9d4c-0c61bf0f1226" providerId="ADAL" clId="{634B351D-B0F2-44FE-9282-3689F7B0D26A}" dt="2025-11-26T14:45:55.761" v="930" actId="164"/>
          <ac:spMkLst>
            <pc:docMk/>
            <pc:sldMk cId="2052961938" sldId="989"/>
            <ac:spMk id="32" creationId="{3A3ECBBB-C893-6FE3-2671-3B1DD3EB8E6A}"/>
          </ac:spMkLst>
        </pc:spChg>
        <pc:spChg chg="add mod">
          <ac:chgData name="天廣 美咲(tenhiro-misaki.9b2)" userId="434cac12-091e-49ec-9d4c-0c61bf0f1226" providerId="ADAL" clId="{634B351D-B0F2-44FE-9282-3689F7B0D26A}" dt="2025-11-26T14:45:55.761" v="930" actId="164"/>
          <ac:spMkLst>
            <pc:docMk/>
            <pc:sldMk cId="2052961938" sldId="989"/>
            <ac:spMk id="35" creationId="{C7F61BDC-8675-4557-E43F-5FEBC479E409}"/>
          </ac:spMkLst>
        </pc:spChg>
        <pc:spChg chg="add mod">
          <ac:chgData name="天廣 美咲(tenhiro-misaki.9b2)" userId="434cac12-091e-49ec-9d4c-0c61bf0f1226" providerId="ADAL" clId="{634B351D-B0F2-44FE-9282-3689F7B0D26A}" dt="2025-11-26T14:47:13.885" v="1015" actId="14100"/>
          <ac:spMkLst>
            <pc:docMk/>
            <pc:sldMk cId="2052961938" sldId="989"/>
            <ac:spMk id="37" creationId="{B96FFB19-6AAF-425E-349B-0E08BE86574C}"/>
          </ac:spMkLst>
        </pc:spChg>
        <pc:grpChg chg="add mod">
          <ac:chgData name="天廣 美咲(tenhiro-misaki.9b2)" userId="434cac12-091e-49ec-9d4c-0c61bf0f1226" providerId="ADAL" clId="{634B351D-B0F2-44FE-9282-3689F7B0D26A}" dt="2025-11-26T14:38:41.494" v="763" actId="164"/>
          <ac:grpSpMkLst>
            <pc:docMk/>
            <pc:sldMk cId="2052961938" sldId="989"/>
            <ac:grpSpMk id="28" creationId="{6815B833-4530-F164-E193-AF53E557D9B2}"/>
          </ac:grpSpMkLst>
        </pc:grpChg>
        <pc:grpChg chg="add mod">
          <ac:chgData name="天廣 美咲(tenhiro-misaki.9b2)" userId="434cac12-091e-49ec-9d4c-0c61bf0f1226" providerId="ADAL" clId="{634B351D-B0F2-44FE-9282-3689F7B0D26A}" dt="2025-11-26T14:49:24.549" v="1019" actId="1038"/>
          <ac:grpSpMkLst>
            <pc:docMk/>
            <pc:sldMk cId="2052961938" sldId="989"/>
            <ac:grpSpMk id="29" creationId="{92FB9E21-F575-8ACE-67FE-7E9CA0883BAE}"/>
          </ac:grpSpMkLst>
        </pc:grpChg>
        <pc:grpChg chg="add mod">
          <ac:chgData name="天廣 美咲(tenhiro-misaki.9b2)" userId="434cac12-091e-49ec-9d4c-0c61bf0f1226" providerId="ADAL" clId="{634B351D-B0F2-44FE-9282-3689F7B0D26A}" dt="2025-11-26T14:45:14.715" v="920" actId="1037"/>
          <ac:grpSpMkLst>
            <pc:docMk/>
            <pc:sldMk cId="2052961938" sldId="989"/>
            <ac:grpSpMk id="30" creationId="{7D1D98C9-6513-0459-E529-6B4825B43577}"/>
          </ac:grpSpMkLst>
        </pc:grpChg>
        <pc:grpChg chg="add mod">
          <ac:chgData name="天廣 美咲(tenhiro-misaki.9b2)" userId="434cac12-091e-49ec-9d4c-0c61bf0f1226" providerId="ADAL" clId="{634B351D-B0F2-44FE-9282-3689F7B0D26A}" dt="2025-11-26T14:46:13.780" v="938" actId="1037"/>
          <ac:grpSpMkLst>
            <pc:docMk/>
            <pc:sldMk cId="2052961938" sldId="989"/>
            <ac:grpSpMk id="36" creationId="{AF1976A4-396C-308F-41B5-0ADBEB5EC1D1}"/>
          </ac:grpSpMkLst>
        </pc:grpChg>
        <pc:picChg chg="add mod">
          <ac:chgData name="天廣 美咲(tenhiro-misaki.9b2)" userId="434cac12-091e-49ec-9d4c-0c61bf0f1226" providerId="ADAL" clId="{634B351D-B0F2-44FE-9282-3689F7B0D26A}" dt="2025-11-26T14:49:24.549" v="1019" actId="1038"/>
          <ac:picMkLst>
            <pc:docMk/>
            <pc:sldMk cId="2052961938" sldId="989"/>
            <ac:picMk id="21" creationId="{6FBE1CFD-113C-7ACE-FD32-0B38C1A5A6B5}"/>
          </ac:picMkLst>
        </pc:picChg>
        <pc:picChg chg="add mod">
          <ac:chgData name="天廣 美咲(tenhiro-misaki.9b2)" userId="434cac12-091e-49ec-9d4c-0c61bf0f1226" providerId="ADAL" clId="{634B351D-B0F2-44FE-9282-3689F7B0D26A}" dt="2025-11-26T14:45:14.715" v="920" actId="1037"/>
          <ac:picMkLst>
            <pc:docMk/>
            <pc:sldMk cId="2052961938" sldId="989"/>
            <ac:picMk id="23" creationId="{2D0644FA-F199-8B0B-BEAD-ED186121E1C7}"/>
          </ac:picMkLst>
        </pc:picChg>
        <pc:picChg chg="add mod">
          <ac:chgData name="天廣 美咲(tenhiro-misaki.9b2)" userId="434cac12-091e-49ec-9d4c-0c61bf0f1226" providerId="ADAL" clId="{634B351D-B0F2-44FE-9282-3689F7B0D26A}" dt="2025-11-26T14:38:41.494" v="763" actId="164"/>
          <ac:picMkLst>
            <pc:docMk/>
            <pc:sldMk cId="2052961938" sldId="989"/>
            <ac:picMk id="25" creationId="{48423D7C-62BC-4C3D-A47E-05E900BE1D18}"/>
          </ac:picMkLst>
        </pc:picChg>
        <pc:picChg chg="add mod">
          <ac:chgData name="天廣 美咲(tenhiro-misaki.9b2)" userId="434cac12-091e-49ec-9d4c-0c61bf0f1226" providerId="ADAL" clId="{634B351D-B0F2-44FE-9282-3689F7B0D26A}" dt="2025-11-26T14:31:19.943" v="485" actId="1076"/>
          <ac:picMkLst>
            <pc:docMk/>
            <pc:sldMk cId="2052961938" sldId="989"/>
            <ac:picMk id="1028" creationId="{B6F0B8B2-818D-0D83-04E4-E43AA8F27AEF}"/>
          </ac:picMkLst>
        </pc:picChg>
        <pc:picChg chg="add mod">
          <ac:chgData name="天廣 美咲(tenhiro-misaki.9b2)" userId="434cac12-091e-49ec-9d4c-0c61bf0f1226" providerId="ADAL" clId="{634B351D-B0F2-44FE-9282-3689F7B0D26A}" dt="2025-11-26T14:42:59.698" v="852" actId="1036"/>
          <ac:picMkLst>
            <pc:docMk/>
            <pc:sldMk cId="2052961938" sldId="989"/>
            <ac:picMk id="1030" creationId="{DA24FB80-21E3-FB04-8BC1-1E5F290205ED}"/>
          </ac:picMkLst>
        </pc:picChg>
        <pc:picChg chg="add mod">
          <ac:chgData name="天廣 美咲(tenhiro-misaki.9b2)" userId="434cac12-091e-49ec-9d4c-0c61bf0f1226" providerId="ADAL" clId="{634B351D-B0F2-44FE-9282-3689F7B0D26A}" dt="2025-11-26T14:49:24.549" v="1019" actId="1038"/>
          <ac:picMkLst>
            <pc:docMk/>
            <pc:sldMk cId="2052961938" sldId="989"/>
            <ac:picMk id="1032" creationId="{E862B957-BBE1-46C9-EE83-29669594BDE4}"/>
          </ac:picMkLst>
        </pc:picChg>
        <pc:picChg chg="add mod">
          <ac:chgData name="天廣 美咲(tenhiro-misaki.9b2)" userId="434cac12-091e-49ec-9d4c-0c61bf0f1226" providerId="ADAL" clId="{634B351D-B0F2-44FE-9282-3689F7B0D26A}" dt="2025-11-26T14:45:14.715" v="920" actId="1037"/>
          <ac:picMkLst>
            <pc:docMk/>
            <pc:sldMk cId="2052961938" sldId="989"/>
            <ac:picMk id="1034" creationId="{DDCF6284-C880-DA9F-9972-6DE1C655F0F3}"/>
          </ac:picMkLst>
        </pc:picChg>
      </pc:sldChg>
    </pc:docChg>
  </pc:docChgLst>
  <pc:docChgLst>
    <pc:chgData name="濱田 奈緒(hamada-nao)" userId="eb87f956-bd16-40ab-acb7-125663c0134a" providerId="ADAL" clId="{7CF41EB1-41CB-4D93-9FEB-412AD30A891D}"/>
    <pc:docChg chg="custSel addSld modSld">
      <pc:chgData name="濱田 奈緒(hamada-nao)" userId="eb87f956-bd16-40ab-acb7-125663c0134a" providerId="ADAL" clId="{7CF41EB1-41CB-4D93-9FEB-412AD30A891D}" dt="2025-11-20T13:07:42.066" v="144"/>
      <pc:docMkLst>
        <pc:docMk/>
      </pc:docMkLst>
      <pc:sldChg chg="addSp delSp modSp mod">
        <pc:chgData name="濱田 奈緒(hamada-nao)" userId="eb87f956-bd16-40ab-acb7-125663c0134a" providerId="ADAL" clId="{7CF41EB1-41CB-4D93-9FEB-412AD30A891D}" dt="2025-11-20T13:07:10.756" v="143" actId="6549"/>
        <pc:sldMkLst>
          <pc:docMk/>
          <pc:sldMk cId="3270303162" sldId="468"/>
        </pc:sldMkLst>
        <pc:spChg chg="add mod">
          <ac:chgData name="濱田 奈緒(hamada-nao)" userId="eb87f956-bd16-40ab-acb7-125663c0134a" providerId="ADAL" clId="{7CF41EB1-41CB-4D93-9FEB-412AD30A891D}" dt="2025-11-20T12:58:07.452" v="26" actId="1076"/>
          <ac:spMkLst>
            <pc:docMk/>
            <pc:sldMk cId="3270303162" sldId="468"/>
            <ac:spMk id="2" creationId="{5D16ADF6-A96F-8941-63FF-AABBF4ADA979}"/>
          </ac:spMkLst>
        </pc:spChg>
        <pc:spChg chg="mod">
          <ac:chgData name="濱田 奈緒(hamada-nao)" userId="eb87f956-bd16-40ab-acb7-125663c0134a" providerId="ADAL" clId="{7CF41EB1-41CB-4D93-9FEB-412AD30A891D}" dt="2025-11-20T13:07:10.756" v="143" actId="6549"/>
          <ac:spMkLst>
            <pc:docMk/>
            <pc:sldMk cId="3270303162" sldId="468"/>
            <ac:spMk id="3" creationId="{38D1F1D2-7C5A-6D4D-8A19-B68E75AFC762}"/>
          </ac:spMkLst>
        </pc:spChg>
      </pc:sldChg>
      <pc:sldChg chg="add">
        <pc:chgData name="濱田 奈緒(hamada-nao)" userId="eb87f956-bd16-40ab-acb7-125663c0134a" providerId="ADAL" clId="{7CF41EB1-41CB-4D93-9FEB-412AD30A891D}" dt="2025-11-20T13:06:16.417" v="141"/>
        <pc:sldMkLst>
          <pc:docMk/>
          <pc:sldMk cId="745523367" sldId="541"/>
        </pc:sldMkLst>
      </pc:sldChg>
      <pc:sldChg chg="add">
        <pc:chgData name="濱田 奈緒(hamada-nao)" userId="eb87f956-bd16-40ab-acb7-125663c0134a" providerId="ADAL" clId="{7CF41EB1-41CB-4D93-9FEB-412AD30A891D}" dt="2025-11-20T12:57:04.284" v="0"/>
        <pc:sldMkLst>
          <pc:docMk/>
          <pc:sldMk cId="1172172290" sldId="555"/>
        </pc:sldMkLst>
      </pc:sldChg>
      <pc:sldChg chg="add">
        <pc:chgData name="濱田 奈緒(hamada-nao)" userId="eb87f956-bd16-40ab-acb7-125663c0134a" providerId="ADAL" clId="{7CF41EB1-41CB-4D93-9FEB-412AD30A891D}" dt="2025-11-20T12:59:55.788" v="29"/>
        <pc:sldMkLst>
          <pc:docMk/>
          <pc:sldMk cId="200345233" sldId="556"/>
        </pc:sldMkLst>
      </pc:sldChg>
      <pc:sldChg chg="add">
        <pc:chgData name="濱田 奈緒(hamada-nao)" userId="eb87f956-bd16-40ab-acb7-125663c0134a" providerId="ADAL" clId="{7CF41EB1-41CB-4D93-9FEB-412AD30A891D}" dt="2025-11-20T13:01:03.035" v="32"/>
        <pc:sldMkLst>
          <pc:docMk/>
          <pc:sldMk cId="1351243753" sldId="557"/>
        </pc:sldMkLst>
      </pc:sldChg>
      <pc:sldChg chg="add">
        <pc:chgData name="濱田 奈緒(hamada-nao)" userId="eb87f956-bd16-40ab-acb7-125663c0134a" providerId="ADAL" clId="{7CF41EB1-41CB-4D93-9FEB-412AD30A891D}" dt="2025-11-20T13:01:03.035" v="32"/>
        <pc:sldMkLst>
          <pc:docMk/>
          <pc:sldMk cId="1963963682" sldId="559"/>
        </pc:sldMkLst>
      </pc:sldChg>
      <pc:sldChg chg="add">
        <pc:chgData name="濱田 奈緒(hamada-nao)" userId="eb87f956-bd16-40ab-acb7-125663c0134a" providerId="ADAL" clId="{7CF41EB1-41CB-4D93-9FEB-412AD30A891D}" dt="2025-11-20T13:00:22.083" v="30"/>
        <pc:sldMkLst>
          <pc:docMk/>
          <pc:sldMk cId="4016279804" sldId="560"/>
        </pc:sldMkLst>
      </pc:sldChg>
      <pc:sldChg chg="add">
        <pc:chgData name="濱田 奈緒(hamada-nao)" userId="eb87f956-bd16-40ab-acb7-125663c0134a" providerId="ADAL" clId="{7CF41EB1-41CB-4D93-9FEB-412AD30A891D}" dt="2025-11-20T13:00:42.233" v="31"/>
        <pc:sldMkLst>
          <pc:docMk/>
          <pc:sldMk cId="521439572" sldId="561"/>
        </pc:sldMkLst>
      </pc:sldChg>
      <pc:sldChg chg="add">
        <pc:chgData name="濱田 奈緒(hamada-nao)" userId="eb87f956-bd16-40ab-acb7-125663c0134a" providerId="ADAL" clId="{7CF41EB1-41CB-4D93-9FEB-412AD30A891D}" dt="2025-11-20T13:01:43.715" v="33"/>
        <pc:sldMkLst>
          <pc:docMk/>
          <pc:sldMk cId="1197156104" sldId="568"/>
        </pc:sldMkLst>
      </pc:sldChg>
      <pc:sldChg chg="add">
        <pc:chgData name="濱田 奈緒(hamada-nao)" userId="eb87f956-bd16-40ab-acb7-125663c0134a" providerId="ADAL" clId="{7CF41EB1-41CB-4D93-9FEB-412AD30A891D}" dt="2025-11-20T13:02:14.637" v="34"/>
        <pc:sldMkLst>
          <pc:docMk/>
          <pc:sldMk cId="1251604663" sldId="571"/>
        </pc:sldMkLst>
      </pc:sldChg>
      <pc:sldChg chg="add">
        <pc:chgData name="濱田 奈緒(hamada-nao)" userId="eb87f956-bd16-40ab-acb7-125663c0134a" providerId="ADAL" clId="{7CF41EB1-41CB-4D93-9FEB-412AD30A891D}" dt="2025-11-20T13:02:14.637" v="34"/>
        <pc:sldMkLst>
          <pc:docMk/>
          <pc:sldMk cId="522451148" sldId="579"/>
        </pc:sldMkLst>
      </pc:sldChg>
      <pc:sldChg chg="add">
        <pc:chgData name="濱田 奈緒(hamada-nao)" userId="eb87f956-bd16-40ab-acb7-125663c0134a" providerId="ADAL" clId="{7CF41EB1-41CB-4D93-9FEB-412AD30A891D}" dt="2025-11-20T13:03:00.186" v="35"/>
        <pc:sldMkLst>
          <pc:docMk/>
          <pc:sldMk cId="3662192823" sldId="580"/>
        </pc:sldMkLst>
      </pc:sldChg>
      <pc:sldChg chg="add">
        <pc:chgData name="濱田 奈緒(hamada-nao)" userId="eb87f956-bd16-40ab-acb7-125663c0134a" providerId="ADAL" clId="{7CF41EB1-41CB-4D93-9FEB-412AD30A891D}" dt="2025-11-20T12:59:06.966" v="28"/>
        <pc:sldMkLst>
          <pc:docMk/>
          <pc:sldMk cId="1069936746" sldId="581"/>
        </pc:sldMkLst>
      </pc:sldChg>
      <pc:sldChg chg="add">
        <pc:chgData name="濱田 奈緒(hamada-nao)" userId="eb87f956-bd16-40ab-acb7-125663c0134a" providerId="ADAL" clId="{7CF41EB1-41CB-4D93-9FEB-412AD30A891D}" dt="2025-11-20T13:07:42.066" v="144"/>
        <pc:sldMkLst>
          <pc:docMk/>
          <pc:sldMk cId="3540789236" sldId="978"/>
        </pc:sldMkLst>
      </pc:sldChg>
    </pc:docChg>
  </pc:docChgLst>
  <pc:docChgLst>
    <pc:chgData name="佐藤 広太(satou-kouta.gr7)" userId="a363f06f-aab3-40be-be77-7299c53f5fe3" providerId="ADAL" clId="{048EA00D-60F9-4958-88DF-6C5872BFBAD0}"/>
    <pc:docChg chg="modSld">
      <pc:chgData name="佐藤 広太(satou-kouta.gr7)" userId="a363f06f-aab3-40be-be77-7299c53f5fe3" providerId="ADAL" clId="{048EA00D-60F9-4958-88DF-6C5872BFBAD0}" dt="2025-11-27T02:46:08.713" v="23" actId="20577"/>
      <pc:docMkLst>
        <pc:docMk/>
      </pc:docMkLst>
      <pc:sldChg chg="modSp mod modNotesTx">
        <pc:chgData name="佐藤 広太(satou-kouta.gr7)" userId="a363f06f-aab3-40be-be77-7299c53f5fe3" providerId="ADAL" clId="{048EA00D-60F9-4958-88DF-6C5872BFBAD0}" dt="2025-11-27T02:46:08.713" v="23" actId="20577"/>
        <pc:sldMkLst>
          <pc:docMk/>
          <pc:sldMk cId="3704884111" sldId="569"/>
        </pc:sldMkLst>
        <pc:spChg chg="mod">
          <ac:chgData name="佐藤 広太(satou-kouta.gr7)" userId="a363f06f-aab3-40be-be77-7299c53f5fe3" providerId="ADAL" clId="{048EA00D-60F9-4958-88DF-6C5872BFBAD0}" dt="2025-11-27T02:46:03.107" v="12"/>
          <ac:spMkLst>
            <pc:docMk/>
            <pc:sldMk cId="3704884111" sldId="569"/>
            <ac:spMk id="12" creationId="{8AD1EE66-50BA-41D9-A5A6-F74F550599BC}"/>
          </ac:spMkLst>
        </pc:spChg>
      </pc:sldChg>
    </pc:docChg>
  </pc:docChgLst>
  <pc:docChgLst>
    <pc:chgData name="園田 裕基(sonoda-hiroki.sv9)" userId="S::shvfc@lansys.mhlw.go.jp::fdd8deec-2296-4607-80b5-633f561ddbad" providerId="AD" clId="Web-{209661D6-7834-B1C0-DB11-3DB17B3AC7CD}"/>
    <pc:docChg chg="modSld">
      <pc:chgData name="園田 裕基(sonoda-hiroki.sv9)" userId="S::shvfc@lansys.mhlw.go.jp::fdd8deec-2296-4607-80b5-633f561ddbad" providerId="AD" clId="Web-{209661D6-7834-B1C0-DB11-3DB17B3AC7CD}" dt="2025-11-26T01:18:22.453" v="7" actId="20577"/>
      <pc:docMkLst>
        <pc:docMk/>
      </pc:docMkLst>
      <pc:sldChg chg="modSp">
        <pc:chgData name="園田 裕基(sonoda-hiroki.sv9)" userId="S::shvfc@lansys.mhlw.go.jp::fdd8deec-2296-4607-80b5-633f561ddbad" providerId="AD" clId="Web-{209661D6-7834-B1C0-DB11-3DB17B3AC7CD}" dt="2025-11-26T01:18:22.453" v="7" actId="20577"/>
        <pc:sldMkLst>
          <pc:docMk/>
          <pc:sldMk cId="3704884111" sldId="569"/>
        </pc:sldMkLst>
      </pc:sldChg>
      <pc:sldChg chg="modSp">
        <pc:chgData name="園田 裕基(sonoda-hiroki.sv9)" userId="S::shvfc@lansys.mhlw.go.jp::fdd8deec-2296-4607-80b5-633f561ddbad" providerId="AD" clId="Web-{209661D6-7834-B1C0-DB11-3DB17B3AC7CD}" dt="2025-11-26T01:17:59.607" v="3" actId="20577"/>
        <pc:sldMkLst>
          <pc:docMk/>
          <pc:sldMk cId="2446167526" sldId="980"/>
        </pc:sldMkLst>
      </pc:sldChg>
    </pc:docChg>
  </pc:docChgLst>
  <pc:docChgLst>
    <pc:chgData name="濱田 奈緒(hamada-nao)" userId="eb87f956-bd16-40ab-acb7-125663c0134a" providerId="ADAL" clId="{DC08091E-4B6A-4AF4-993A-D146C5C4ECE5}"/>
    <pc:docChg chg="custSel modSld">
      <pc:chgData name="濱田 奈緒(hamada-nao)" userId="eb87f956-bd16-40ab-acb7-125663c0134a" providerId="ADAL" clId="{DC08091E-4B6A-4AF4-993A-D146C5C4ECE5}" dt="2025-11-27T03:13:28.546" v="24" actId="478"/>
      <pc:docMkLst>
        <pc:docMk/>
      </pc:docMkLst>
      <pc:sldChg chg="modSp mod">
        <pc:chgData name="濱田 奈緒(hamada-nao)" userId="eb87f956-bd16-40ab-acb7-125663c0134a" providerId="ADAL" clId="{DC08091E-4B6A-4AF4-993A-D146C5C4ECE5}" dt="2025-11-27T03:01:56.116" v="0" actId="6549"/>
        <pc:sldMkLst>
          <pc:docMk/>
          <pc:sldMk cId="4163305878" sldId="982"/>
        </pc:sldMkLst>
        <pc:spChg chg="mod">
          <ac:chgData name="濱田 奈緒(hamada-nao)" userId="eb87f956-bd16-40ab-acb7-125663c0134a" providerId="ADAL" clId="{DC08091E-4B6A-4AF4-993A-D146C5C4ECE5}" dt="2025-11-27T03:01:56.116" v="0" actId="6549"/>
          <ac:spMkLst>
            <pc:docMk/>
            <pc:sldMk cId="4163305878" sldId="982"/>
            <ac:spMk id="4" creationId="{AC99A725-8D2C-8287-C063-A5B79A62CE35}"/>
          </ac:spMkLst>
        </pc:spChg>
      </pc:sldChg>
      <pc:sldChg chg="addSp delSp modSp mod">
        <pc:chgData name="濱田 奈緒(hamada-nao)" userId="eb87f956-bd16-40ab-acb7-125663c0134a" providerId="ADAL" clId="{DC08091E-4B6A-4AF4-993A-D146C5C4ECE5}" dt="2025-11-27T03:13:28.546" v="24" actId="478"/>
        <pc:sldMkLst>
          <pc:docMk/>
          <pc:sldMk cId="264891786" sldId="984"/>
        </pc:sldMkLst>
        <pc:picChg chg="add mod modCrop">
          <ac:chgData name="濱田 奈緒(hamada-nao)" userId="eb87f956-bd16-40ab-acb7-125663c0134a" providerId="ADAL" clId="{DC08091E-4B6A-4AF4-993A-D146C5C4ECE5}" dt="2025-11-27T03:09:15.102" v="17" actId="1076"/>
          <ac:picMkLst>
            <pc:docMk/>
            <pc:sldMk cId="264891786" sldId="984"/>
            <ac:picMk id="9" creationId="{89B279DF-72B2-BEAB-1329-8B9FA049893B}"/>
          </ac:picMkLst>
        </pc:picChg>
      </pc:sldChg>
    </pc:docChg>
  </pc:docChgLst>
  <pc:docChgLst>
    <pc:chgData name="濱田 奈緒(hamada-nao)" userId="eb87f956-bd16-40ab-acb7-125663c0134a" providerId="ADAL" clId="{D7EE779C-0F0E-4048-8DDE-1151DA45DC74}"/>
    <pc:docChg chg="modSld">
      <pc:chgData name="濱田 奈緒(hamada-nao)" userId="eb87f956-bd16-40ab-acb7-125663c0134a" providerId="ADAL" clId="{D7EE779C-0F0E-4048-8DDE-1151DA45DC74}" dt="2025-11-26T09:59:05.329" v="68" actId="6549"/>
      <pc:docMkLst>
        <pc:docMk/>
      </pc:docMkLst>
      <pc:sldChg chg="modSp mod">
        <pc:chgData name="濱田 奈緒(hamada-nao)" userId="eb87f956-bd16-40ab-acb7-125663c0134a" providerId="ADAL" clId="{D7EE779C-0F0E-4048-8DDE-1151DA45DC74}" dt="2025-11-26T09:59:05.329" v="68" actId="6549"/>
        <pc:sldMkLst>
          <pc:docMk/>
          <pc:sldMk cId="2069124900" sldId="988"/>
        </pc:sldMkLst>
      </pc:sldChg>
    </pc:docChg>
  </pc:docChgLst>
  <pc:docChgLst>
    <pc:chgData name="濱田 奈緒(hamada-nao)" userId="eb87f956-bd16-40ab-acb7-125663c0134a" providerId="ADAL" clId="{26592FEF-FA06-45C7-A271-A8FB0278212A}"/>
    <pc:docChg chg="undo custSel addSld modSld modSection">
      <pc:chgData name="濱田 奈緒(hamada-nao)" userId="eb87f956-bd16-40ab-acb7-125663c0134a" providerId="ADAL" clId="{26592FEF-FA06-45C7-A271-A8FB0278212A}" dt="2025-11-20T14:36:38.927" v="2833"/>
      <pc:docMkLst>
        <pc:docMk/>
      </pc:docMkLst>
      <pc:sldChg chg="addSp delSp modSp mod">
        <pc:chgData name="濱田 奈緒(hamada-nao)" userId="eb87f956-bd16-40ab-acb7-125663c0134a" providerId="ADAL" clId="{26592FEF-FA06-45C7-A271-A8FB0278212A}" dt="2025-11-20T14:36:38.927" v="2833"/>
        <pc:sldMkLst>
          <pc:docMk/>
          <pc:sldMk cId="745523367" sldId="541"/>
        </pc:sldMkLst>
        <pc:spChg chg="mod">
          <ac:chgData name="濱田 奈緒(hamada-nao)" userId="eb87f956-bd16-40ab-acb7-125663c0134a" providerId="ADAL" clId="{26592FEF-FA06-45C7-A271-A8FB0278212A}" dt="2025-11-20T14:36:38.927" v="2833"/>
          <ac:spMkLst>
            <pc:docMk/>
            <pc:sldMk cId="745523367" sldId="541"/>
            <ac:spMk id="7" creationId="{325EAEB6-A1B3-41D1-9477-A5ED7E6C9137}"/>
          </ac:spMkLst>
        </pc:spChg>
        <pc:spChg chg="mod">
          <ac:chgData name="濱田 奈緒(hamada-nao)" userId="eb87f956-bd16-40ab-acb7-125663c0134a" providerId="ADAL" clId="{26592FEF-FA06-45C7-A271-A8FB0278212A}" dt="2025-11-20T14:34:38.690" v="2796" actId="1076"/>
          <ac:spMkLst>
            <pc:docMk/>
            <pc:sldMk cId="745523367" sldId="541"/>
            <ac:spMk id="9" creationId="{C3C385EE-0435-BD66-8324-540750459805}"/>
          </ac:spMkLst>
        </pc:spChg>
        <pc:spChg chg="add mod">
          <ac:chgData name="濱田 奈緒(hamada-nao)" userId="eb87f956-bd16-40ab-acb7-125663c0134a" providerId="ADAL" clId="{26592FEF-FA06-45C7-A271-A8FB0278212A}" dt="2025-11-20T14:35:48.094" v="2825" actId="15"/>
          <ac:spMkLst>
            <pc:docMk/>
            <pc:sldMk cId="745523367" sldId="541"/>
            <ac:spMk id="10" creationId="{CE39B166-C47F-0285-E42D-6CE7F39E5399}"/>
          </ac:spMkLst>
        </pc:spChg>
        <pc:spChg chg="mod">
          <ac:chgData name="濱田 奈緒(hamada-nao)" userId="eb87f956-bd16-40ab-acb7-125663c0134a" providerId="ADAL" clId="{26592FEF-FA06-45C7-A271-A8FB0278212A}" dt="2025-11-20T14:36:09.862" v="2830" actId="1036"/>
          <ac:spMkLst>
            <pc:docMk/>
            <pc:sldMk cId="745523367" sldId="541"/>
            <ac:spMk id="13" creationId="{9994E4F9-293F-4099-8810-B1761636891B}"/>
          </ac:spMkLst>
        </pc:spChg>
        <pc:spChg chg="mod">
          <ac:chgData name="濱田 奈緒(hamada-nao)" userId="eb87f956-bd16-40ab-acb7-125663c0134a" providerId="ADAL" clId="{26592FEF-FA06-45C7-A271-A8FB0278212A}" dt="2025-11-20T14:28:34.305" v="2626" actId="1036"/>
          <ac:spMkLst>
            <pc:docMk/>
            <pc:sldMk cId="745523367" sldId="541"/>
            <ac:spMk id="34" creationId="{53F01B6B-3255-F149-B12D-7649D201C5A6}"/>
          </ac:spMkLst>
        </pc:spChg>
        <pc:cxnChg chg="mod">
          <ac:chgData name="濱田 奈緒(hamada-nao)" userId="eb87f956-bd16-40ab-acb7-125663c0134a" providerId="ADAL" clId="{26592FEF-FA06-45C7-A271-A8FB0278212A}" dt="2025-11-20T14:36:09.862" v="2830" actId="1036"/>
          <ac:cxnSpMkLst>
            <pc:docMk/>
            <pc:sldMk cId="745523367" sldId="541"/>
            <ac:cxnSpMk id="14" creationId="{CD1F425A-3B41-454A-8520-6A8A152A10D5}"/>
          </ac:cxnSpMkLst>
        </pc:cxnChg>
        <pc:cxnChg chg="mod">
          <ac:chgData name="濱田 奈緒(hamada-nao)" userId="eb87f956-bd16-40ab-acb7-125663c0134a" providerId="ADAL" clId="{26592FEF-FA06-45C7-A271-A8FB0278212A}" dt="2025-11-20T14:28:34.305" v="2626" actId="1036"/>
          <ac:cxnSpMkLst>
            <pc:docMk/>
            <pc:sldMk cId="745523367" sldId="541"/>
            <ac:cxnSpMk id="35" creationId="{589C212B-4811-244F-8C11-0637C71D9CC2}"/>
          </ac:cxnSpMkLst>
        </pc:cxnChg>
      </pc:sldChg>
      <pc:sldChg chg="modSp mod">
        <pc:chgData name="濱田 奈緒(hamada-nao)" userId="eb87f956-bd16-40ab-acb7-125663c0134a" providerId="ADAL" clId="{26592FEF-FA06-45C7-A271-A8FB0278212A}" dt="2025-11-20T13:33:53.279" v="91"/>
        <pc:sldMkLst>
          <pc:docMk/>
          <pc:sldMk cId="521439572" sldId="561"/>
        </pc:sldMkLst>
        <pc:spChg chg="mod">
          <ac:chgData name="濱田 奈緒(hamada-nao)" userId="eb87f956-bd16-40ab-acb7-125663c0134a" providerId="ADAL" clId="{26592FEF-FA06-45C7-A271-A8FB0278212A}" dt="2025-11-20T13:33:53.279" v="91"/>
          <ac:spMkLst>
            <pc:docMk/>
            <pc:sldMk cId="521439572" sldId="561"/>
            <ac:spMk id="2" creationId="{75A29042-9D3B-2AA3-98B8-2A87361726C7}"/>
          </ac:spMkLst>
        </pc:spChg>
      </pc:sldChg>
    </pc:docChg>
  </pc:docChgLst>
  <pc:docChgLst>
    <pc:chgData name="天廣 美咲(tenhiro-misaki.9b2)" userId="434cac12-091e-49ec-9d4c-0c61bf0f1226" providerId="ADAL" clId="{3121CEDD-6DE9-496B-A50F-FDF950CDC010}"/>
    <pc:docChg chg="custSel modSld">
      <pc:chgData name="天廣 美咲(tenhiro-misaki.9b2)" userId="434cac12-091e-49ec-9d4c-0c61bf0f1226" providerId="ADAL" clId="{3121CEDD-6DE9-496B-A50F-FDF950CDC010}" dt="2025-11-27T08:54:54.783" v="87" actId="1076"/>
      <pc:docMkLst>
        <pc:docMk/>
      </pc:docMkLst>
      <pc:sldChg chg="addSp delSp modSp mod modTransition delAnim">
        <pc:chgData name="天廣 美咲(tenhiro-misaki.9b2)" userId="434cac12-091e-49ec-9d4c-0c61bf0f1226" providerId="ADAL" clId="{3121CEDD-6DE9-496B-A50F-FDF950CDC010}" dt="2025-11-27T08:53:36.809" v="67" actId="1076"/>
        <pc:sldMkLst>
          <pc:docMk/>
          <pc:sldMk cId="3270303162" sldId="468"/>
        </pc:sldMkLst>
        <pc:picChg chg="add mod">
          <ac:chgData name="天廣 美咲(tenhiro-misaki.9b2)" userId="434cac12-091e-49ec-9d4c-0c61bf0f1226" providerId="ADAL" clId="{3121CEDD-6DE9-496B-A50F-FDF950CDC010}" dt="2025-11-27T08:53:36.809" v="67" actId="1076"/>
          <ac:picMkLst>
            <pc:docMk/>
            <pc:sldMk cId="3270303162" sldId="468"/>
            <ac:picMk id="16" creationId="{EEC096F2-3E1F-74C3-5B0D-F5D4579B3A15}"/>
          </ac:picMkLst>
        </pc:picChg>
      </pc:sldChg>
      <pc:sldChg chg="addSp modSp mod modTransition">
        <pc:chgData name="天廣 美咲(tenhiro-misaki.9b2)" userId="434cac12-091e-49ec-9d4c-0c61bf0f1226" providerId="ADAL" clId="{3121CEDD-6DE9-496B-A50F-FDF950CDC010}" dt="2025-11-27T08:53:40.394" v="68" actId="1076"/>
        <pc:sldMkLst>
          <pc:docMk/>
          <pc:sldMk cId="745523367" sldId="541"/>
        </pc:sldMkLst>
        <pc:picChg chg="add mod">
          <ac:chgData name="天廣 美咲(tenhiro-misaki.9b2)" userId="434cac12-091e-49ec-9d4c-0c61bf0f1226" providerId="ADAL" clId="{3121CEDD-6DE9-496B-A50F-FDF950CDC010}" dt="2025-11-27T08:53:40.394" v="68" actId="1076"/>
          <ac:picMkLst>
            <pc:docMk/>
            <pc:sldMk cId="745523367" sldId="541"/>
            <ac:picMk id="22" creationId="{58484A63-BEDB-9097-DA7B-636B6F552775}"/>
          </ac:picMkLst>
        </pc:picChg>
      </pc:sldChg>
      <pc:sldChg chg="addSp delSp modSp mod modTransition modAnim">
        <pc:chgData name="天廣 美咲(tenhiro-misaki.9b2)" userId="434cac12-091e-49ec-9d4c-0c61bf0f1226" providerId="ADAL" clId="{3121CEDD-6DE9-496B-A50F-FDF950CDC010}" dt="2025-11-27T08:54:32.236" v="81" actId="1076"/>
        <pc:sldMkLst>
          <pc:docMk/>
          <pc:sldMk cId="1963963682" sldId="559"/>
        </pc:sldMkLst>
        <pc:picChg chg="add mod">
          <ac:chgData name="天廣 美咲(tenhiro-misaki.9b2)" userId="434cac12-091e-49ec-9d4c-0c61bf0f1226" providerId="ADAL" clId="{3121CEDD-6DE9-496B-A50F-FDF950CDC010}" dt="2025-11-27T08:54:32.236" v="81" actId="1076"/>
          <ac:picMkLst>
            <pc:docMk/>
            <pc:sldMk cId="1963963682" sldId="559"/>
            <ac:picMk id="17" creationId="{339727B1-6C04-1ABF-2686-930CEC509BF0}"/>
          </ac:picMkLst>
        </pc:picChg>
      </pc:sldChg>
      <pc:sldChg chg="addSp modSp mod modTransition">
        <pc:chgData name="天廣 美咲(tenhiro-misaki.9b2)" userId="434cac12-091e-49ec-9d4c-0c61bf0f1226" providerId="ADAL" clId="{3121CEDD-6DE9-496B-A50F-FDF950CDC010}" dt="2025-11-27T08:54:14.553" v="77" actId="1076"/>
        <pc:sldMkLst>
          <pc:docMk/>
          <pc:sldMk cId="4016279804" sldId="560"/>
        </pc:sldMkLst>
        <pc:picChg chg="add mod">
          <ac:chgData name="天廣 美咲(tenhiro-misaki.9b2)" userId="434cac12-091e-49ec-9d4c-0c61bf0f1226" providerId="ADAL" clId="{3121CEDD-6DE9-496B-A50F-FDF950CDC010}" dt="2025-11-27T08:54:14.553" v="77" actId="1076"/>
          <ac:picMkLst>
            <pc:docMk/>
            <pc:sldMk cId="4016279804" sldId="560"/>
            <ac:picMk id="12" creationId="{449E7530-5708-B4A2-3433-99B316D4C0DC}"/>
          </ac:picMkLst>
        </pc:picChg>
      </pc:sldChg>
      <pc:sldChg chg="addSp modSp mod modTransition">
        <pc:chgData name="天廣 美咲(tenhiro-misaki.9b2)" userId="434cac12-091e-49ec-9d4c-0c61bf0f1226" providerId="ADAL" clId="{3121CEDD-6DE9-496B-A50F-FDF950CDC010}" dt="2025-11-27T08:54:18.953" v="78" actId="1076"/>
        <pc:sldMkLst>
          <pc:docMk/>
          <pc:sldMk cId="521439572" sldId="561"/>
        </pc:sldMkLst>
        <pc:picChg chg="add mod">
          <ac:chgData name="天廣 美咲(tenhiro-misaki.9b2)" userId="434cac12-091e-49ec-9d4c-0c61bf0f1226" providerId="ADAL" clId="{3121CEDD-6DE9-496B-A50F-FDF950CDC010}" dt="2025-11-27T08:54:18.953" v="78" actId="1076"/>
          <ac:picMkLst>
            <pc:docMk/>
            <pc:sldMk cId="521439572" sldId="561"/>
            <ac:picMk id="14" creationId="{2BB72771-E425-6335-A762-A37EDA456F86}"/>
          </ac:picMkLst>
        </pc:picChg>
      </pc:sldChg>
      <pc:sldChg chg="addSp delSp modSp mod modTransition modAnim">
        <pc:chgData name="天廣 美咲(tenhiro-misaki.9b2)" userId="434cac12-091e-49ec-9d4c-0c61bf0f1226" providerId="ADAL" clId="{3121CEDD-6DE9-496B-A50F-FDF950CDC010}" dt="2025-11-27T08:53:59.481" v="73" actId="1076"/>
        <pc:sldMkLst>
          <pc:docMk/>
          <pc:sldMk cId="3431753054" sldId="566"/>
        </pc:sldMkLst>
        <pc:picChg chg="add mod">
          <ac:chgData name="天廣 美咲(tenhiro-misaki.9b2)" userId="434cac12-091e-49ec-9d4c-0c61bf0f1226" providerId="ADAL" clId="{3121CEDD-6DE9-496B-A50F-FDF950CDC010}" dt="2025-11-27T08:53:59.481" v="73" actId="1076"/>
          <ac:picMkLst>
            <pc:docMk/>
            <pc:sldMk cId="3431753054" sldId="566"/>
            <ac:picMk id="32" creationId="{D6BDEE39-F4B4-DBDB-7E84-771D196B55F9}"/>
          </ac:picMkLst>
        </pc:picChg>
      </pc:sldChg>
      <pc:sldChg chg="addSp modSp mod modTransition">
        <pc:chgData name="天廣 美咲(tenhiro-misaki.9b2)" userId="434cac12-091e-49ec-9d4c-0c61bf0f1226" providerId="ADAL" clId="{3121CEDD-6DE9-496B-A50F-FDF950CDC010}" dt="2025-11-27T08:53:55.186" v="72" actId="1076"/>
        <pc:sldMkLst>
          <pc:docMk/>
          <pc:sldMk cId="3704884111" sldId="569"/>
        </pc:sldMkLst>
        <pc:picChg chg="add mod">
          <ac:chgData name="天廣 美咲(tenhiro-misaki.9b2)" userId="434cac12-091e-49ec-9d4c-0c61bf0f1226" providerId="ADAL" clId="{3121CEDD-6DE9-496B-A50F-FDF950CDC010}" dt="2025-11-27T08:53:55.186" v="72" actId="1076"/>
          <ac:picMkLst>
            <pc:docMk/>
            <pc:sldMk cId="3704884111" sldId="569"/>
            <ac:picMk id="9" creationId="{269AE8C4-B9F9-ADF4-2DC4-BB95FAEE10A6}"/>
          </ac:picMkLst>
        </pc:picChg>
      </pc:sldChg>
      <pc:sldChg chg="addSp modSp mod modTransition">
        <pc:chgData name="天廣 美咲(tenhiro-misaki.9b2)" userId="434cac12-091e-49ec-9d4c-0c61bf0f1226" providerId="ADAL" clId="{3121CEDD-6DE9-496B-A50F-FDF950CDC010}" dt="2025-11-27T08:54:50.673" v="86" actId="1076"/>
        <pc:sldMkLst>
          <pc:docMk/>
          <pc:sldMk cId="1251604663" sldId="571"/>
        </pc:sldMkLst>
        <pc:picChg chg="add mod">
          <ac:chgData name="天廣 美咲(tenhiro-misaki.9b2)" userId="434cac12-091e-49ec-9d4c-0c61bf0f1226" providerId="ADAL" clId="{3121CEDD-6DE9-496B-A50F-FDF950CDC010}" dt="2025-11-27T08:54:50.673" v="86" actId="1076"/>
          <ac:picMkLst>
            <pc:docMk/>
            <pc:sldMk cId="1251604663" sldId="571"/>
            <ac:picMk id="11" creationId="{A7FB6DFF-1D0B-FB6B-C120-D45AD70BB5F7}"/>
          </ac:picMkLst>
        </pc:picChg>
      </pc:sldChg>
      <pc:sldChg chg="addSp delSp modSp mod modTransition modAnim">
        <pc:chgData name="天廣 美咲(tenhiro-misaki.9b2)" userId="434cac12-091e-49ec-9d4c-0c61bf0f1226" providerId="ADAL" clId="{3121CEDD-6DE9-496B-A50F-FDF950CDC010}" dt="2025-11-27T08:54:46.922" v="85" actId="1076"/>
        <pc:sldMkLst>
          <pc:docMk/>
          <pc:sldMk cId="522451148" sldId="579"/>
        </pc:sldMkLst>
        <pc:picChg chg="add mod">
          <ac:chgData name="天廣 美咲(tenhiro-misaki.9b2)" userId="434cac12-091e-49ec-9d4c-0c61bf0f1226" providerId="ADAL" clId="{3121CEDD-6DE9-496B-A50F-FDF950CDC010}" dt="2025-11-27T08:54:46.922" v="85" actId="1076"/>
          <ac:picMkLst>
            <pc:docMk/>
            <pc:sldMk cId="522451148" sldId="579"/>
            <ac:picMk id="19" creationId="{0D6A233F-A6D8-A5EF-3E1F-435332DE6546}"/>
          </ac:picMkLst>
        </pc:picChg>
      </pc:sldChg>
      <pc:sldChg chg="addSp delSp modSp mod modTransition modAnim">
        <pc:chgData name="天廣 美咲(tenhiro-misaki.9b2)" userId="434cac12-091e-49ec-9d4c-0c61bf0f1226" providerId="ADAL" clId="{3121CEDD-6DE9-496B-A50F-FDF950CDC010}" dt="2025-11-27T08:54:43.768" v="84" actId="1076"/>
        <pc:sldMkLst>
          <pc:docMk/>
          <pc:sldMk cId="3662192823" sldId="580"/>
        </pc:sldMkLst>
        <pc:picChg chg="add mod">
          <ac:chgData name="天廣 美咲(tenhiro-misaki.9b2)" userId="434cac12-091e-49ec-9d4c-0c61bf0f1226" providerId="ADAL" clId="{3121CEDD-6DE9-496B-A50F-FDF950CDC010}" dt="2025-11-27T08:54:43.768" v="84" actId="1076"/>
          <ac:picMkLst>
            <pc:docMk/>
            <pc:sldMk cId="3662192823" sldId="580"/>
            <ac:picMk id="24" creationId="{7F0CC164-8D73-D6EF-8770-CC9E95ED5EEE}"/>
          </ac:picMkLst>
        </pc:picChg>
      </pc:sldChg>
      <pc:sldChg chg="addSp delSp modSp mod modTransition modAnim">
        <pc:chgData name="天廣 美咲(tenhiro-misaki.9b2)" userId="434cac12-091e-49ec-9d4c-0c61bf0f1226" providerId="ADAL" clId="{3121CEDD-6DE9-496B-A50F-FDF950CDC010}" dt="2025-11-27T08:54:07.370" v="75" actId="1076"/>
        <pc:sldMkLst>
          <pc:docMk/>
          <pc:sldMk cId="1069936746" sldId="581"/>
        </pc:sldMkLst>
        <pc:picChg chg="add mod">
          <ac:chgData name="天廣 美咲(tenhiro-misaki.9b2)" userId="434cac12-091e-49ec-9d4c-0c61bf0f1226" providerId="ADAL" clId="{3121CEDD-6DE9-496B-A50F-FDF950CDC010}" dt="2025-11-27T08:54:07.370" v="75" actId="1076"/>
          <ac:picMkLst>
            <pc:docMk/>
            <pc:sldMk cId="1069936746" sldId="581"/>
            <ac:picMk id="18" creationId="{5247BFE8-C9C1-BBB9-C0AF-C99A5D6DB7E4}"/>
          </ac:picMkLst>
        </pc:picChg>
      </pc:sldChg>
      <pc:sldChg chg="addSp modSp mod modTransition">
        <pc:chgData name="天廣 美咲(tenhiro-misaki.9b2)" userId="434cac12-091e-49ec-9d4c-0c61bf0f1226" providerId="ADAL" clId="{3121CEDD-6DE9-496B-A50F-FDF950CDC010}" dt="2025-11-27T08:54:02.619" v="74" actId="1076"/>
        <pc:sldMkLst>
          <pc:docMk/>
          <pc:sldMk cId="564915164" sldId="586"/>
        </pc:sldMkLst>
        <pc:picChg chg="add mod">
          <ac:chgData name="天廣 美咲(tenhiro-misaki.9b2)" userId="434cac12-091e-49ec-9d4c-0c61bf0f1226" providerId="ADAL" clId="{3121CEDD-6DE9-496B-A50F-FDF950CDC010}" dt="2025-11-27T08:54:02.619" v="74" actId="1076"/>
          <ac:picMkLst>
            <pc:docMk/>
            <pc:sldMk cId="564915164" sldId="586"/>
            <ac:picMk id="17" creationId="{1A00A3BA-BBCB-1890-407D-DE0FB95AE196}"/>
          </ac:picMkLst>
        </pc:picChg>
      </pc:sldChg>
      <pc:sldChg chg="addSp delSp modSp mod modTransition delAnim">
        <pc:chgData name="天廣 美咲(tenhiro-misaki.9b2)" userId="434cac12-091e-49ec-9d4c-0c61bf0f1226" providerId="ADAL" clId="{3121CEDD-6DE9-496B-A50F-FDF950CDC010}" dt="2025-11-27T08:53:44.637" v="69" actId="1076"/>
        <pc:sldMkLst>
          <pc:docMk/>
          <pc:sldMk cId="2446167526" sldId="980"/>
        </pc:sldMkLst>
        <pc:picChg chg="add mod">
          <ac:chgData name="天廣 美咲(tenhiro-misaki.9b2)" userId="434cac12-091e-49ec-9d4c-0c61bf0f1226" providerId="ADAL" clId="{3121CEDD-6DE9-496B-A50F-FDF950CDC010}" dt="2025-11-27T08:53:44.637" v="69" actId="1076"/>
          <ac:picMkLst>
            <pc:docMk/>
            <pc:sldMk cId="2446167526" sldId="980"/>
            <ac:picMk id="23" creationId="{754E3363-E62E-D5EB-9E5A-EA9D2AB42E9D}"/>
          </ac:picMkLst>
        </pc:picChg>
      </pc:sldChg>
      <pc:sldChg chg="addSp modSp mod modTransition">
        <pc:chgData name="天廣 美咲(tenhiro-misaki.9b2)" userId="434cac12-091e-49ec-9d4c-0c61bf0f1226" providerId="ADAL" clId="{3121CEDD-6DE9-496B-A50F-FDF950CDC010}" dt="2025-11-27T08:53:48.193" v="70" actId="1076"/>
        <pc:sldMkLst>
          <pc:docMk/>
          <pc:sldMk cId="4172196660" sldId="981"/>
        </pc:sldMkLst>
        <pc:picChg chg="add mod">
          <ac:chgData name="天廣 美咲(tenhiro-misaki.9b2)" userId="434cac12-091e-49ec-9d4c-0c61bf0f1226" providerId="ADAL" clId="{3121CEDD-6DE9-496B-A50F-FDF950CDC010}" dt="2025-11-27T08:53:48.193" v="70" actId="1076"/>
          <ac:picMkLst>
            <pc:docMk/>
            <pc:sldMk cId="4172196660" sldId="981"/>
            <ac:picMk id="15" creationId="{57A61119-DB14-5242-A574-1885A6B896BF}"/>
          </ac:picMkLst>
        </pc:picChg>
      </pc:sldChg>
      <pc:sldChg chg="addSp modSp mod modTransition">
        <pc:chgData name="天廣 美咲(tenhiro-misaki.9b2)" userId="434cac12-091e-49ec-9d4c-0c61bf0f1226" providerId="ADAL" clId="{3121CEDD-6DE9-496B-A50F-FDF950CDC010}" dt="2025-11-27T08:53:52.098" v="71" actId="1076"/>
        <pc:sldMkLst>
          <pc:docMk/>
          <pc:sldMk cId="4163305878" sldId="982"/>
        </pc:sldMkLst>
        <pc:picChg chg="add mod">
          <ac:chgData name="天廣 美咲(tenhiro-misaki.9b2)" userId="434cac12-091e-49ec-9d4c-0c61bf0f1226" providerId="ADAL" clId="{3121CEDD-6DE9-496B-A50F-FDF950CDC010}" dt="2025-11-27T08:53:52.098" v="71" actId="1076"/>
          <ac:picMkLst>
            <pc:docMk/>
            <pc:sldMk cId="4163305878" sldId="982"/>
            <ac:picMk id="10" creationId="{54473D54-C60C-D5BB-1EDC-C5A563FEC107}"/>
          </ac:picMkLst>
        </pc:picChg>
      </pc:sldChg>
      <pc:sldChg chg="addSp modSp mod modTransition">
        <pc:chgData name="天廣 美咲(tenhiro-misaki.9b2)" userId="434cac12-091e-49ec-9d4c-0c61bf0f1226" providerId="ADAL" clId="{3121CEDD-6DE9-496B-A50F-FDF950CDC010}" dt="2025-11-27T08:54:10.410" v="76" actId="1076"/>
        <pc:sldMkLst>
          <pc:docMk/>
          <pc:sldMk cId="2123405311" sldId="983"/>
        </pc:sldMkLst>
        <pc:picChg chg="add mod">
          <ac:chgData name="天廣 美咲(tenhiro-misaki.9b2)" userId="434cac12-091e-49ec-9d4c-0c61bf0f1226" providerId="ADAL" clId="{3121CEDD-6DE9-496B-A50F-FDF950CDC010}" dt="2025-11-27T08:54:10.410" v="76" actId="1076"/>
          <ac:picMkLst>
            <pc:docMk/>
            <pc:sldMk cId="2123405311" sldId="983"/>
            <ac:picMk id="15" creationId="{9EE00CEB-B848-07A8-B379-D3EC38F0254B}"/>
          </ac:picMkLst>
        </pc:picChg>
      </pc:sldChg>
      <pc:sldChg chg="addSp delSp modSp mod modTransition modAnim">
        <pc:chgData name="天廣 美咲(tenhiro-misaki.9b2)" userId="434cac12-091e-49ec-9d4c-0c61bf0f1226" providerId="ADAL" clId="{3121CEDD-6DE9-496B-A50F-FDF950CDC010}" dt="2025-11-27T08:54:22.761" v="79" actId="1076"/>
        <pc:sldMkLst>
          <pc:docMk/>
          <pc:sldMk cId="264891786" sldId="984"/>
        </pc:sldMkLst>
        <pc:picChg chg="add mod">
          <ac:chgData name="天廣 美咲(tenhiro-misaki.9b2)" userId="434cac12-091e-49ec-9d4c-0c61bf0f1226" providerId="ADAL" clId="{3121CEDD-6DE9-496B-A50F-FDF950CDC010}" dt="2025-11-27T08:54:22.761" v="79" actId="1076"/>
          <ac:picMkLst>
            <pc:docMk/>
            <pc:sldMk cId="264891786" sldId="984"/>
            <ac:picMk id="21" creationId="{06B0DD94-5053-AF67-076F-5E9E25A0F30B}"/>
          </ac:picMkLst>
        </pc:picChg>
      </pc:sldChg>
      <pc:sldChg chg="addSp modSp mod modTransition">
        <pc:chgData name="天廣 美咲(tenhiro-misaki.9b2)" userId="434cac12-091e-49ec-9d4c-0c61bf0f1226" providerId="ADAL" clId="{3121CEDD-6DE9-496B-A50F-FDF950CDC010}" dt="2025-11-27T08:54:27.709" v="80" actId="1076"/>
        <pc:sldMkLst>
          <pc:docMk/>
          <pc:sldMk cId="218361688" sldId="985"/>
        </pc:sldMkLst>
        <pc:picChg chg="add mod">
          <ac:chgData name="天廣 美咲(tenhiro-misaki.9b2)" userId="434cac12-091e-49ec-9d4c-0c61bf0f1226" providerId="ADAL" clId="{3121CEDD-6DE9-496B-A50F-FDF950CDC010}" dt="2025-11-27T08:54:27.709" v="80" actId="1076"/>
          <ac:picMkLst>
            <pc:docMk/>
            <pc:sldMk cId="218361688" sldId="985"/>
            <ac:picMk id="27" creationId="{E314D4CB-696E-19E2-FF16-CE202E025C57}"/>
          </ac:picMkLst>
        </pc:picChg>
      </pc:sldChg>
      <pc:sldChg chg="addSp modSp mod modTransition">
        <pc:chgData name="天廣 美咲(tenhiro-misaki.9b2)" userId="434cac12-091e-49ec-9d4c-0c61bf0f1226" providerId="ADAL" clId="{3121CEDD-6DE9-496B-A50F-FDF950CDC010}" dt="2025-11-27T08:54:36.177" v="82" actId="1076"/>
        <pc:sldMkLst>
          <pc:docMk/>
          <pc:sldMk cId="4098315924" sldId="986"/>
        </pc:sldMkLst>
        <pc:picChg chg="add mod">
          <ac:chgData name="天廣 美咲(tenhiro-misaki.9b2)" userId="434cac12-091e-49ec-9d4c-0c61bf0f1226" providerId="ADAL" clId="{3121CEDD-6DE9-496B-A50F-FDF950CDC010}" dt="2025-11-27T08:54:36.177" v="82" actId="1076"/>
          <ac:picMkLst>
            <pc:docMk/>
            <pc:sldMk cId="4098315924" sldId="986"/>
            <ac:picMk id="9" creationId="{BF435005-A103-6F0D-14EE-0A086A3B2BC8}"/>
          </ac:picMkLst>
        </pc:picChg>
      </pc:sldChg>
      <pc:sldChg chg="addSp delSp modSp mod modTransition modAnim">
        <pc:chgData name="天廣 美咲(tenhiro-misaki.9b2)" userId="434cac12-091e-49ec-9d4c-0c61bf0f1226" providerId="ADAL" clId="{3121CEDD-6DE9-496B-A50F-FDF950CDC010}" dt="2025-11-27T08:54:40.607" v="83" actId="1076"/>
        <pc:sldMkLst>
          <pc:docMk/>
          <pc:sldMk cId="2905912270" sldId="987"/>
        </pc:sldMkLst>
        <pc:spChg chg="mod">
          <ac:chgData name="天廣 美咲(tenhiro-misaki.9b2)" userId="434cac12-091e-49ec-9d4c-0c61bf0f1226" providerId="ADAL" clId="{3121CEDD-6DE9-496B-A50F-FDF950CDC010}" dt="2025-11-27T08:25:06.659" v="49"/>
          <ac:spMkLst>
            <pc:docMk/>
            <pc:sldMk cId="2905912270" sldId="987"/>
            <ac:spMk id="6" creationId="{D23B3B38-D4AA-74F3-3F79-B778F7118B12}"/>
          </ac:spMkLst>
        </pc:spChg>
        <pc:picChg chg="add mod">
          <ac:chgData name="天廣 美咲(tenhiro-misaki.9b2)" userId="434cac12-091e-49ec-9d4c-0c61bf0f1226" providerId="ADAL" clId="{3121CEDD-6DE9-496B-A50F-FDF950CDC010}" dt="2025-11-27T08:54:40.607" v="83" actId="1076"/>
          <ac:picMkLst>
            <pc:docMk/>
            <pc:sldMk cId="2905912270" sldId="987"/>
            <ac:picMk id="26" creationId="{745A2528-C0AD-23FE-7A6A-042C695CF2DA}"/>
          </ac:picMkLst>
        </pc:picChg>
      </pc:sldChg>
      <pc:sldChg chg="addSp modSp mod modTransition">
        <pc:chgData name="天廣 美咲(tenhiro-misaki.9b2)" userId="434cac12-091e-49ec-9d4c-0c61bf0f1226" providerId="ADAL" clId="{3121CEDD-6DE9-496B-A50F-FDF950CDC010}" dt="2025-11-27T08:54:54.783" v="87" actId="1076"/>
        <pc:sldMkLst>
          <pc:docMk/>
          <pc:sldMk cId="2052961938" sldId="989"/>
        </pc:sldMkLst>
        <pc:picChg chg="add mod">
          <ac:chgData name="天廣 美咲(tenhiro-misaki.9b2)" userId="434cac12-091e-49ec-9d4c-0c61bf0f1226" providerId="ADAL" clId="{3121CEDD-6DE9-496B-A50F-FDF950CDC010}" dt="2025-11-27T08:54:54.783" v="87" actId="1076"/>
          <ac:picMkLst>
            <pc:docMk/>
            <pc:sldMk cId="2052961938" sldId="989"/>
            <ac:picMk id="6" creationId="{B5E94419-D821-253F-772C-B68627BFFF23}"/>
          </ac:picMkLst>
        </pc:picChg>
      </pc:sldChg>
    </pc:docChg>
  </pc:docChgLst>
  <pc:docChgLst>
    <pc:chgData name="濱田 奈緒(hamada-nao)" userId="eb87f956-bd16-40ab-acb7-125663c0134a" providerId="ADAL" clId="{EB8BD3A2-6048-4472-9683-E445C0110C28}"/>
    <pc:docChg chg="undo redo custSel modSld">
      <pc:chgData name="濱田 奈緒(hamada-nao)" userId="eb87f956-bd16-40ab-acb7-125663c0134a" providerId="ADAL" clId="{EB8BD3A2-6048-4472-9683-E445C0110C28}" dt="2025-11-26T03:53:36.791" v="541" actId="14100"/>
      <pc:docMkLst>
        <pc:docMk/>
      </pc:docMkLst>
      <pc:sldChg chg="modSp mod">
        <pc:chgData name="濱田 奈緒(hamada-nao)" userId="eb87f956-bd16-40ab-acb7-125663c0134a" providerId="ADAL" clId="{EB8BD3A2-6048-4472-9683-E445C0110C28}" dt="2025-11-26T03:53:34.572" v="539" actId="1076"/>
        <pc:sldMkLst>
          <pc:docMk/>
          <pc:sldMk cId="3540789236" sldId="978"/>
        </pc:sldMkLst>
      </pc:sldChg>
      <pc:sldChg chg="addSp delSp modSp mod">
        <pc:chgData name="濱田 奈緒(hamada-nao)" userId="eb87f956-bd16-40ab-acb7-125663c0134a" providerId="ADAL" clId="{EB8BD3A2-6048-4472-9683-E445C0110C28}" dt="2025-11-26T03:53:36.791" v="541" actId="14100"/>
        <pc:sldMkLst>
          <pc:docMk/>
          <pc:sldMk cId="264891786" sldId="984"/>
        </pc:sldMkLst>
        <pc:spChg chg="mod">
          <ac:chgData name="濱田 奈緒(hamada-nao)" userId="eb87f956-bd16-40ab-acb7-125663c0134a" providerId="ADAL" clId="{EB8BD3A2-6048-4472-9683-E445C0110C28}" dt="2025-11-26T03:21:04.119" v="291" actId="1076"/>
          <ac:spMkLst>
            <pc:docMk/>
            <pc:sldMk cId="264891786" sldId="984"/>
            <ac:spMk id="8" creationId="{F23FF849-BCE3-34FD-5FFB-EBC134C7CC9C}"/>
          </ac:spMkLst>
        </pc:spChg>
        <pc:spChg chg="mod">
          <ac:chgData name="濱田 奈緒(hamada-nao)" userId="eb87f956-bd16-40ab-acb7-125663c0134a" providerId="ADAL" clId="{EB8BD3A2-6048-4472-9683-E445C0110C28}" dt="2025-11-26T03:19:15.065" v="265" actId="948"/>
          <ac:spMkLst>
            <pc:docMk/>
            <pc:sldMk cId="264891786" sldId="984"/>
            <ac:spMk id="89" creationId="{625E1302-E3C5-2D97-1D75-6C54EDBEBFF5}"/>
          </ac:spMkLst>
        </pc:spChg>
        <pc:spChg chg="mod">
          <ac:chgData name="濱田 奈緒(hamada-nao)" userId="eb87f956-bd16-40ab-acb7-125663c0134a" providerId="ADAL" clId="{EB8BD3A2-6048-4472-9683-E445C0110C28}" dt="2025-11-26T03:18:06.161" v="257" actId="164"/>
          <ac:spMkLst>
            <pc:docMk/>
            <pc:sldMk cId="264891786" sldId="984"/>
            <ac:spMk id="90" creationId="{E9B1F586-5C6B-B89F-56F0-236ACE2AF1F0}"/>
          </ac:spMkLst>
        </pc:spChg>
        <pc:spChg chg="mod">
          <ac:chgData name="濱田 奈緒(hamada-nao)" userId="eb87f956-bd16-40ab-acb7-125663c0134a" providerId="ADAL" clId="{EB8BD3A2-6048-4472-9683-E445C0110C28}" dt="2025-11-26T03:18:06.161" v="257" actId="164"/>
          <ac:spMkLst>
            <pc:docMk/>
            <pc:sldMk cId="264891786" sldId="984"/>
            <ac:spMk id="91" creationId="{ABFDBAC3-8F07-604C-D516-6BD014D86A6F}"/>
          </ac:spMkLst>
        </pc:spChg>
        <pc:spChg chg="mod">
          <ac:chgData name="濱田 奈緒(hamada-nao)" userId="eb87f956-bd16-40ab-acb7-125663c0134a" providerId="ADAL" clId="{EB8BD3A2-6048-4472-9683-E445C0110C28}" dt="2025-11-26T03:18:06.161" v="257" actId="164"/>
          <ac:spMkLst>
            <pc:docMk/>
            <pc:sldMk cId="264891786" sldId="984"/>
            <ac:spMk id="92" creationId="{60EA26C4-9632-657F-EE00-D4D8F3CE3EA7}"/>
          </ac:spMkLst>
        </pc:spChg>
        <pc:grpChg chg="add mod">
          <ac:chgData name="濱田 奈緒(hamada-nao)" userId="eb87f956-bd16-40ab-acb7-125663c0134a" providerId="ADAL" clId="{EB8BD3A2-6048-4472-9683-E445C0110C28}" dt="2025-11-26T03:21:50.120" v="297" actId="1076"/>
          <ac:grpSpMkLst>
            <pc:docMk/>
            <pc:sldMk cId="264891786" sldId="984"/>
            <ac:grpSpMk id="20" creationId="{21C9483E-04D1-E8D0-F3EE-0C66B4F944F1}"/>
          </ac:grpSpMkLst>
        </pc:grpChg>
        <pc:picChg chg="mod">
          <ac:chgData name="濱田 奈緒(hamada-nao)" userId="eb87f956-bd16-40ab-acb7-125663c0134a" providerId="ADAL" clId="{EB8BD3A2-6048-4472-9683-E445C0110C28}" dt="2025-11-26T03:18:06.161" v="257" actId="164"/>
          <ac:picMkLst>
            <pc:docMk/>
            <pc:sldMk cId="264891786" sldId="984"/>
            <ac:picMk id="12" creationId="{B2617C5D-3270-0689-24ED-6FDD031298C3}"/>
          </ac:picMkLst>
        </pc:picChg>
        <pc:picChg chg="mod">
          <ac:chgData name="濱田 奈緒(hamada-nao)" userId="eb87f956-bd16-40ab-acb7-125663c0134a" providerId="ADAL" clId="{EB8BD3A2-6048-4472-9683-E445C0110C28}" dt="2025-11-26T03:18:06.161" v="257" actId="164"/>
          <ac:picMkLst>
            <pc:docMk/>
            <pc:sldMk cId="264891786" sldId="984"/>
            <ac:picMk id="14" creationId="{45303B41-2A6E-E501-342F-C5BE0B3E87DE}"/>
          </ac:picMkLst>
        </pc:picChg>
        <pc:picChg chg="mod">
          <ac:chgData name="濱田 奈緒(hamada-nao)" userId="eb87f956-bd16-40ab-acb7-125663c0134a" providerId="ADAL" clId="{EB8BD3A2-6048-4472-9683-E445C0110C28}" dt="2025-11-26T03:18:06.161" v="257" actId="164"/>
          <ac:picMkLst>
            <pc:docMk/>
            <pc:sldMk cId="264891786" sldId="984"/>
            <ac:picMk id="16" creationId="{73D71C92-5D2D-1B0A-3FCD-A3E594D0B39E}"/>
          </ac:picMkLst>
        </pc:picChg>
      </pc:sldChg>
    </pc:docChg>
  </pc:docChgLst>
  <pc:docChgLst>
    <pc:chgData name="濱田 奈緒(hamada-nao)" userId="eb87f956-bd16-40ab-acb7-125663c0134a" providerId="ADAL" clId="{DB6546F8-D0C0-4302-8F5E-F4778333D038}"/>
    <pc:docChg chg="undo custSel modSld">
      <pc:chgData name="濱田 奈緒(hamada-nao)" userId="eb87f956-bd16-40ab-acb7-125663c0134a" providerId="ADAL" clId="{DB6546F8-D0C0-4302-8F5E-F4778333D038}" dt="2025-11-27T03:20:26.812" v="161" actId="1076"/>
      <pc:docMkLst>
        <pc:docMk/>
      </pc:docMkLst>
      <pc:sldChg chg="addSp delSp modSp mod">
        <pc:chgData name="濱田 奈緒(hamada-nao)" userId="eb87f956-bd16-40ab-acb7-125663c0134a" providerId="ADAL" clId="{DB6546F8-D0C0-4302-8F5E-F4778333D038}" dt="2025-11-27T03:20:02.714" v="160" actId="1076"/>
        <pc:sldMkLst>
          <pc:docMk/>
          <pc:sldMk cId="745523367" sldId="541"/>
        </pc:sldMkLst>
        <pc:spChg chg="mod">
          <ac:chgData name="濱田 奈緒(hamada-nao)" userId="eb87f956-bd16-40ab-acb7-125663c0134a" providerId="ADAL" clId="{DB6546F8-D0C0-4302-8F5E-F4778333D038}" dt="2025-11-27T03:19:07.544" v="159" actId="6549"/>
          <ac:spMkLst>
            <pc:docMk/>
            <pc:sldMk cId="745523367" sldId="541"/>
            <ac:spMk id="6" creationId="{DE04A0D6-9AF3-7265-ECC2-2E249A005DC9}"/>
          </ac:spMkLst>
        </pc:spChg>
        <pc:picChg chg="add mod modCrop">
          <ac:chgData name="濱田 奈緒(hamada-nao)" userId="eb87f956-bd16-40ab-acb7-125663c0134a" providerId="ADAL" clId="{DB6546F8-D0C0-4302-8F5E-F4778333D038}" dt="2025-11-27T03:18:22.224" v="149" actId="1076"/>
          <ac:picMkLst>
            <pc:docMk/>
            <pc:sldMk cId="745523367" sldId="541"/>
            <ac:picMk id="5" creationId="{9C8280D7-DF6E-A748-3862-0A58228A0195}"/>
          </ac:picMkLst>
        </pc:picChg>
        <pc:picChg chg="add mod modCrop">
          <ac:chgData name="濱田 奈緒(hamada-nao)" userId="eb87f956-bd16-40ab-acb7-125663c0134a" providerId="ADAL" clId="{DB6546F8-D0C0-4302-8F5E-F4778333D038}" dt="2025-11-27T03:20:02.714" v="160" actId="1076"/>
          <ac:picMkLst>
            <pc:docMk/>
            <pc:sldMk cId="745523367" sldId="541"/>
            <ac:picMk id="11" creationId="{492061CB-1144-ABA9-5070-CC7B47FA8ACE}"/>
          </ac:picMkLst>
        </pc:picChg>
      </pc:sldChg>
      <pc:sldChg chg="modSp mod">
        <pc:chgData name="濱田 奈緒(hamada-nao)" userId="eb87f956-bd16-40ab-acb7-125663c0134a" providerId="ADAL" clId="{DB6546F8-D0C0-4302-8F5E-F4778333D038}" dt="2025-11-27T03:20:26.812" v="161" actId="1076"/>
        <pc:sldMkLst>
          <pc:docMk/>
          <pc:sldMk cId="2123405311" sldId="983"/>
        </pc:sldMkLst>
        <pc:picChg chg="mod">
          <ac:chgData name="濱田 奈緒(hamada-nao)" userId="eb87f956-bd16-40ab-acb7-125663c0134a" providerId="ADAL" clId="{DB6546F8-D0C0-4302-8F5E-F4778333D038}" dt="2025-11-27T03:20:26.812" v="161" actId="1076"/>
          <ac:picMkLst>
            <pc:docMk/>
            <pc:sldMk cId="2123405311" sldId="983"/>
            <ac:picMk id="11" creationId="{26B5F597-A4C5-2856-C059-7739F7A8635C}"/>
          </ac:picMkLst>
        </pc:picChg>
      </pc:sldChg>
      <pc:sldChg chg="addSp modSp mod">
        <pc:chgData name="濱田 奈緒(hamada-nao)" userId="eb87f956-bd16-40ab-acb7-125663c0134a" providerId="ADAL" clId="{DB6546F8-D0C0-4302-8F5E-F4778333D038}" dt="2025-11-27T03:16:39.079" v="53" actId="6549"/>
        <pc:sldMkLst>
          <pc:docMk/>
          <pc:sldMk cId="264891786" sldId="984"/>
        </pc:sldMkLst>
        <pc:spChg chg="add mod">
          <ac:chgData name="濱田 奈緒(hamada-nao)" userId="eb87f956-bd16-40ab-acb7-125663c0134a" providerId="ADAL" clId="{DB6546F8-D0C0-4302-8F5E-F4778333D038}" dt="2025-11-27T03:16:39.079" v="53" actId="6549"/>
          <ac:spMkLst>
            <pc:docMk/>
            <pc:sldMk cId="264891786" sldId="984"/>
            <ac:spMk id="5" creationId="{259CF530-EFFF-6FAE-E13C-B401CC562A18}"/>
          </ac:spMkLst>
        </pc:spChg>
        <pc:picChg chg="mod">
          <ac:chgData name="濱田 奈緒(hamada-nao)" userId="eb87f956-bd16-40ab-acb7-125663c0134a" providerId="ADAL" clId="{DB6546F8-D0C0-4302-8F5E-F4778333D038}" dt="2025-11-27T03:15:57.916" v="12" actId="1076"/>
          <ac:picMkLst>
            <pc:docMk/>
            <pc:sldMk cId="264891786" sldId="984"/>
            <ac:picMk id="9" creationId="{89B279DF-72B2-BEAB-1329-8B9FA049893B}"/>
          </ac:picMkLst>
        </pc:picChg>
      </pc:sldChg>
    </pc:docChg>
  </pc:docChgLst>
  <pc:docChgLst>
    <pc:chgData name="濱田 奈緒(hamada-nao)" userId="eb87f956-bd16-40ab-acb7-125663c0134a" providerId="ADAL" clId="{357161AA-79B9-4733-9B9C-4DAE5840F540}"/>
    <pc:docChg chg="undo custSel delSld modSld modSection">
      <pc:chgData name="濱田 奈緒(hamada-nao)" userId="eb87f956-bd16-40ab-acb7-125663c0134a" providerId="ADAL" clId="{357161AA-79B9-4733-9B9C-4DAE5840F540}" dt="2025-11-27T00:58:55.207" v="317" actId="1035"/>
      <pc:docMkLst>
        <pc:docMk/>
      </pc:docMkLst>
      <pc:sldChg chg="modNotesTx">
        <pc:chgData name="濱田 奈緒(hamada-nao)" userId="eb87f956-bd16-40ab-acb7-125663c0134a" providerId="ADAL" clId="{357161AA-79B9-4733-9B9C-4DAE5840F540}" dt="2025-11-27T00:33:18.041" v="182" actId="20577"/>
        <pc:sldMkLst>
          <pc:docMk/>
          <pc:sldMk cId="3270303162" sldId="468"/>
        </pc:sldMkLst>
      </pc:sldChg>
      <pc:sldChg chg="addSp delSp modSp mod modNotesTx">
        <pc:chgData name="濱田 奈緒(hamada-nao)" userId="eb87f956-bd16-40ab-acb7-125663c0134a" providerId="ADAL" clId="{357161AA-79B9-4733-9B9C-4DAE5840F540}" dt="2025-11-27T00:58:55.207" v="317" actId="1035"/>
        <pc:sldMkLst>
          <pc:docMk/>
          <pc:sldMk cId="745523367" sldId="541"/>
        </pc:sldMkLst>
        <pc:spChg chg="add mod">
          <ac:chgData name="濱田 奈緒(hamada-nao)" userId="eb87f956-bd16-40ab-acb7-125663c0134a" providerId="ADAL" clId="{357161AA-79B9-4733-9B9C-4DAE5840F540}" dt="2025-11-27T00:58:55.207" v="317" actId="1035"/>
          <ac:spMkLst>
            <pc:docMk/>
            <pc:sldMk cId="745523367" sldId="541"/>
            <ac:spMk id="6" creationId="{DE04A0D6-9AF3-7265-ECC2-2E249A005DC9}"/>
          </ac:spMkLst>
        </pc:spChg>
        <pc:spChg chg="mod">
          <ac:chgData name="濱田 奈緒(hamada-nao)" userId="eb87f956-bd16-40ab-acb7-125663c0134a" providerId="ADAL" clId="{357161AA-79B9-4733-9B9C-4DAE5840F540}" dt="2025-11-27T00:58:55.207" v="317" actId="1035"/>
          <ac:spMkLst>
            <pc:docMk/>
            <pc:sldMk cId="745523367" sldId="541"/>
            <ac:spMk id="7" creationId="{325EAEB6-A1B3-41D1-9477-A5ED7E6C9137}"/>
          </ac:spMkLst>
        </pc:spChg>
        <pc:spChg chg="mod">
          <ac:chgData name="濱田 奈緒(hamada-nao)" userId="eb87f956-bd16-40ab-acb7-125663c0134a" providerId="ADAL" clId="{357161AA-79B9-4733-9B9C-4DAE5840F540}" dt="2025-11-27T00:21:22.517" v="58" actId="207"/>
          <ac:spMkLst>
            <pc:docMk/>
            <pc:sldMk cId="745523367" sldId="541"/>
            <ac:spMk id="10" creationId="{CE39B166-C47F-0285-E42D-6CE7F39E5399}"/>
          </ac:spMkLst>
        </pc:spChg>
        <pc:spChg chg="mod">
          <ac:chgData name="濱田 奈緒(hamada-nao)" userId="eb87f956-bd16-40ab-acb7-125663c0134a" providerId="ADAL" clId="{357161AA-79B9-4733-9B9C-4DAE5840F540}" dt="2025-11-27T00:58:55.207" v="317" actId="1035"/>
          <ac:spMkLst>
            <pc:docMk/>
            <pc:sldMk cId="745523367" sldId="541"/>
            <ac:spMk id="13" creationId="{9994E4F9-293F-4099-8810-B1761636891B}"/>
          </ac:spMkLst>
        </pc:spChg>
        <pc:cxnChg chg="mod">
          <ac:chgData name="濱田 奈緒(hamada-nao)" userId="eb87f956-bd16-40ab-acb7-125663c0134a" providerId="ADAL" clId="{357161AA-79B9-4733-9B9C-4DAE5840F540}" dt="2025-11-27T00:58:55.207" v="317" actId="1035"/>
          <ac:cxnSpMkLst>
            <pc:docMk/>
            <pc:sldMk cId="745523367" sldId="541"/>
            <ac:cxnSpMk id="14" creationId="{CD1F425A-3B41-454A-8520-6A8A152A10D5}"/>
          </ac:cxnSpMkLst>
        </pc:cxnChg>
      </pc:sldChg>
      <pc:sldChg chg="del">
        <pc:chgData name="濱田 奈緒(hamada-nao)" userId="eb87f956-bd16-40ab-acb7-125663c0134a" providerId="ADAL" clId="{357161AA-79B9-4733-9B9C-4DAE5840F540}" dt="2025-11-27T00:12:18.049" v="2" actId="47"/>
        <pc:sldMkLst>
          <pc:docMk/>
          <pc:sldMk cId="1172172290" sldId="555"/>
        </pc:sldMkLst>
      </pc:sldChg>
      <pc:sldChg chg="del">
        <pc:chgData name="濱田 奈緒(hamada-nao)" userId="eb87f956-bd16-40ab-acb7-125663c0134a" providerId="ADAL" clId="{357161AA-79B9-4733-9B9C-4DAE5840F540}" dt="2025-11-27T00:12:21.254" v="3" actId="47"/>
        <pc:sldMkLst>
          <pc:docMk/>
          <pc:sldMk cId="200345233" sldId="556"/>
        </pc:sldMkLst>
      </pc:sldChg>
      <pc:sldChg chg="del">
        <pc:chgData name="濱田 奈緒(hamada-nao)" userId="eb87f956-bd16-40ab-acb7-125663c0134a" providerId="ADAL" clId="{357161AA-79B9-4733-9B9C-4DAE5840F540}" dt="2025-11-27T00:12:24.521" v="4" actId="47"/>
        <pc:sldMkLst>
          <pc:docMk/>
          <pc:sldMk cId="1351243753" sldId="557"/>
        </pc:sldMkLst>
      </pc:sldChg>
      <pc:sldChg chg="delSp modSp mod">
        <pc:chgData name="濱田 奈緒(hamada-nao)" userId="eb87f956-bd16-40ab-acb7-125663c0134a" providerId="ADAL" clId="{357161AA-79B9-4733-9B9C-4DAE5840F540}" dt="2025-11-27T00:31:41.740" v="160" actId="478"/>
        <pc:sldMkLst>
          <pc:docMk/>
          <pc:sldMk cId="1963963682" sldId="559"/>
        </pc:sldMkLst>
        <pc:spChg chg="mod">
          <ac:chgData name="濱田 奈緒(hamada-nao)" userId="eb87f956-bd16-40ab-acb7-125663c0134a" providerId="ADAL" clId="{357161AA-79B9-4733-9B9C-4DAE5840F540}" dt="2025-11-27T00:27:22.091" v="105" actId="207"/>
          <ac:spMkLst>
            <pc:docMk/>
            <pc:sldMk cId="1963963682" sldId="559"/>
            <ac:spMk id="9" creationId="{6B297148-598B-C146-329C-3F73D6E133F4}"/>
          </ac:spMkLst>
        </pc:spChg>
      </pc:sldChg>
      <pc:sldChg chg="delSp modSp mod">
        <pc:chgData name="濱田 奈緒(hamada-nao)" userId="eb87f956-bd16-40ab-acb7-125663c0134a" providerId="ADAL" clId="{357161AA-79B9-4733-9B9C-4DAE5840F540}" dt="2025-11-27T00:32:35.653" v="173" actId="478"/>
        <pc:sldMkLst>
          <pc:docMk/>
          <pc:sldMk cId="4016279804" sldId="560"/>
        </pc:sldMkLst>
        <pc:spChg chg="mod">
          <ac:chgData name="濱田 奈緒(hamada-nao)" userId="eb87f956-bd16-40ab-acb7-125663c0134a" providerId="ADAL" clId="{357161AA-79B9-4733-9B9C-4DAE5840F540}" dt="2025-11-27T00:25:12.709" v="86" actId="1076"/>
          <ac:spMkLst>
            <pc:docMk/>
            <pc:sldMk cId="4016279804" sldId="560"/>
            <ac:spMk id="5" creationId="{775F9ACA-F2A1-8755-2B5F-E23D651BE001}"/>
          </ac:spMkLst>
        </pc:spChg>
        <pc:spChg chg="mod">
          <ac:chgData name="濱田 奈緒(hamada-nao)" userId="eb87f956-bd16-40ab-acb7-125663c0134a" providerId="ADAL" clId="{357161AA-79B9-4733-9B9C-4DAE5840F540}" dt="2025-11-27T00:26:04.291" v="87" actId="1076"/>
          <ac:spMkLst>
            <pc:docMk/>
            <pc:sldMk cId="4016279804" sldId="560"/>
            <ac:spMk id="7" creationId="{6386B3DF-1923-ABB3-E874-F1A38D9B4755}"/>
          </ac:spMkLst>
        </pc:spChg>
        <pc:spChg chg="mod">
          <ac:chgData name="濱田 奈緒(hamada-nao)" userId="eb87f956-bd16-40ab-acb7-125663c0134a" providerId="ADAL" clId="{357161AA-79B9-4733-9B9C-4DAE5840F540}" dt="2025-11-27T00:26:14.183" v="89" actId="1076"/>
          <ac:spMkLst>
            <pc:docMk/>
            <pc:sldMk cId="4016279804" sldId="560"/>
            <ac:spMk id="8" creationId="{F46CF4E7-460B-941C-5DA0-293317E6615D}"/>
          </ac:spMkLst>
        </pc:spChg>
      </pc:sldChg>
      <pc:sldChg chg="delSp modSp mod">
        <pc:chgData name="濱田 奈緒(hamada-nao)" userId="eb87f956-bd16-40ab-acb7-125663c0134a" providerId="ADAL" clId="{357161AA-79B9-4733-9B9C-4DAE5840F540}" dt="2025-11-27T00:32:37.528" v="174" actId="478"/>
        <pc:sldMkLst>
          <pc:docMk/>
          <pc:sldMk cId="521439572" sldId="561"/>
        </pc:sldMkLst>
        <pc:spChg chg="mod">
          <ac:chgData name="濱田 奈緒(hamada-nao)" userId="eb87f956-bd16-40ab-acb7-125663c0134a" providerId="ADAL" clId="{357161AA-79B9-4733-9B9C-4DAE5840F540}" dt="2025-11-27T00:26:28.895" v="101" actId="6549"/>
          <ac:spMkLst>
            <pc:docMk/>
            <pc:sldMk cId="521439572" sldId="561"/>
            <ac:spMk id="6" creationId="{D23B3B38-D4AA-74F3-3F79-B778F7118B12}"/>
          </ac:spMkLst>
        </pc:spChg>
      </pc:sldChg>
      <pc:sldChg chg="delSp mod">
        <pc:chgData name="濱田 奈緒(hamada-nao)" userId="eb87f956-bd16-40ab-acb7-125663c0134a" providerId="ADAL" clId="{357161AA-79B9-4733-9B9C-4DAE5840F540}" dt="2025-11-27T00:32:26.192" v="169" actId="478"/>
        <pc:sldMkLst>
          <pc:docMk/>
          <pc:sldMk cId="3431753054" sldId="566"/>
        </pc:sldMkLst>
      </pc:sldChg>
      <pc:sldChg chg="del">
        <pc:chgData name="濱田 奈緒(hamada-nao)" userId="eb87f956-bd16-40ab-acb7-125663c0134a" providerId="ADAL" clId="{357161AA-79B9-4733-9B9C-4DAE5840F540}" dt="2025-11-27T00:12:28.184" v="5" actId="47"/>
        <pc:sldMkLst>
          <pc:docMk/>
          <pc:sldMk cId="1197156104" sldId="568"/>
        </pc:sldMkLst>
      </pc:sldChg>
      <pc:sldChg chg="delSp modSp mod">
        <pc:chgData name="濱田 奈緒(hamada-nao)" userId="eb87f956-bd16-40ab-acb7-125663c0134a" providerId="ADAL" clId="{357161AA-79B9-4733-9B9C-4DAE5840F540}" dt="2025-11-27T00:39:22.556" v="237" actId="948"/>
        <pc:sldMkLst>
          <pc:docMk/>
          <pc:sldMk cId="3704884111" sldId="569"/>
        </pc:sldMkLst>
        <pc:spChg chg="mod">
          <ac:chgData name="濱田 奈緒(hamada-nao)" userId="eb87f956-bd16-40ab-acb7-125663c0134a" providerId="ADAL" clId="{357161AA-79B9-4733-9B9C-4DAE5840F540}" dt="2025-11-27T00:39:22.556" v="237" actId="948"/>
          <ac:spMkLst>
            <pc:docMk/>
            <pc:sldMk cId="3704884111" sldId="569"/>
            <ac:spMk id="12" creationId="{8AD1EE66-50BA-41D9-A5A6-F74F550599BC}"/>
          </ac:spMkLst>
        </pc:spChg>
      </pc:sldChg>
      <pc:sldChg chg="modSp mod modNotesTx">
        <pc:chgData name="濱田 奈緒(hamada-nao)" userId="eb87f956-bd16-40ab-acb7-125663c0134a" providerId="ADAL" clId="{357161AA-79B9-4733-9B9C-4DAE5840F540}" dt="2025-11-27T00:56:25.066" v="307" actId="20577"/>
        <pc:sldMkLst>
          <pc:docMk/>
          <pc:sldMk cId="1251604663" sldId="571"/>
        </pc:sldMkLst>
        <pc:spChg chg="mod">
          <ac:chgData name="濱田 奈緒(hamada-nao)" userId="eb87f956-bd16-40ab-acb7-125663c0134a" providerId="ADAL" clId="{357161AA-79B9-4733-9B9C-4DAE5840F540}" dt="2025-11-27T00:14:03.349" v="6" actId="2710"/>
          <ac:spMkLst>
            <pc:docMk/>
            <pc:sldMk cId="1251604663" sldId="571"/>
            <ac:spMk id="6" creationId="{D23B3B38-D4AA-74F3-3F79-B778F7118B12}"/>
          </ac:spMkLst>
        </pc:spChg>
        <pc:spChg chg="mod">
          <ac:chgData name="濱田 奈緒(hamada-nao)" userId="eb87f956-bd16-40ab-acb7-125663c0134a" providerId="ADAL" clId="{357161AA-79B9-4733-9B9C-4DAE5840F540}" dt="2025-11-27T00:14:32.481" v="9" actId="108"/>
          <ac:spMkLst>
            <pc:docMk/>
            <pc:sldMk cId="1251604663" sldId="571"/>
            <ac:spMk id="7" creationId="{B09D4A6E-F58E-9F86-54F3-DC07BC690D02}"/>
          </ac:spMkLst>
        </pc:spChg>
      </pc:sldChg>
      <pc:sldChg chg="modNotesTx">
        <pc:chgData name="濱田 奈緒(hamada-nao)" userId="eb87f956-bd16-40ab-acb7-125663c0134a" providerId="ADAL" clId="{357161AA-79B9-4733-9B9C-4DAE5840F540}" dt="2025-11-27T00:55:37.255" v="301" actId="20577"/>
        <pc:sldMkLst>
          <pc:docMk/>
          <pc:sldMk cId="522451148" sldId="579"/>
        </pc:sldMkLst>
      </pc:sldChg>
      <pc:sldChg chg="delSp modSp mod">
        <pc:chgData name="濱田 奈緒(hamada-nao)" userId="eb87f956-bd16-40ab-acb7-125663c0134a" providerId="ADAL" clId="{357161AA-79B9-4733-9B9C-4DAE5840F540}" dt="2025-11-27T00:31:57.415" v="165" actId="478"/>
        <pc:sldMkLst>
          <pc:docMk/>
          <pc:sldMk cId="3662192823" sldId="580"/>
        </pc:sldMkLst>
        <pc:spChg chg="mod">
          <ac:chgData name="濱田 奈緒(hamada-nao)" userId="eb87f956-bd16-40ab-acb7-125663c0134a" providerId="ADAL" clId="{357161AA-79B9-4733-9B9C-4DAE5840F540}" dt="2025-11-27T00:29:31.910" v="143" actId="6549"/>
          <ac:spMkLst>
            <pc:docMk/>
            <pc:sldMk cId="3662192823" sldId="580"/>
            <ac:spMk id="11" creationId="{9A835B17-72DB-6DF2-F37D-F73F35B1D64E}"/>
          </ac:spMkLst>
        </pc:spChg>
      </pc:sldChg>
      <pc:sldChg chg="delSp modSp mod modNotesTx">
        <pc:chgData name="濱田 奈緒(hamada-nao)" userId="eb87f956-bd16-40ab-acb7-125663c0134a" providerId="ADAL" clId="{357161AA-79B9-4733-9B9C-4DAE5840F540}" dt="2025-11-27T00:42:29.864" v="256" actId="20577"/>
        <pc:sldMkLst>
          <pc:docMk/>
          <pc:sldMk cId="1069936746" sldId="581"/>
        </pc:sldMkLst>
        <pc:spChg chg="mod">
          <ac:chgData name="濱田 奈緒(hamada-nao)" userId="eb87f956-bd16-40ab-acb7-125663c0134a" providerId="ADAL" clId="{357161AA-79B9-4733-9B9C-4DAE5840F540}" dt="2025-11-27T00:42:07.654" v="240" actId="20577"/>
          <ac:spMkLst>
            <pc:docMk/>
            <pc:sldMk cId="1069936746" sldId="581"/>
            <ac:spMk id="4" creationId="{31172B31-BE49-A772-B843-FAFF2A7A2402}"/>
          </ac:spMkLst>
        </pc:spChg>
      </pc:sldChg>
      <pc:sldChg chg="delSp mod modNotesTx">
        <pc:chgData name="濱田 奈緒(hamada-nao)" userId="eb87f956-bd16-40ab-acb7-125663c0134a" providerId="ADAL" clId="{357161AA-79B9-4733-9B9C-4DAE5840F540}" dt="2025-11-27T00:41:35.361" v="238" actId="20577"/>
        <pc:sldMkLst>
          <pc:docMk/>
          <pc:sldMk cId="564915164" sldId="586"/>
        </pc:sldMkLst>
      </pc:sldChg>
      <pc:sldChg chg="del">
        <pc:chgData name="濱田 奈緒(hamada-nao)" userId="eb87f956-bd16-40ab-acb7-125663c0134a" providerId="ADAL" clId="{357161AA-79B9-4733-9B9C-4DAE5840F540}" dt="2025-11-27T00:12:16.438" v="1" actId="47"/>
        <pc:sldMkLst>
          <pc:docMk/>
          <pc:sldMk cId="3540789236" sldId="978"/>
        </pc:sldMkLst>
      </pc:sldChg>
      <pc:sldChg chg="delSp modSp mod">
        <pc:chgData name="濱田 奈緒(hamada-nao)" userId="eb87f956-bd16-40ab-acb7-125663c0134a" providerId="ADAL" clId="{357161AA-79B9-4733-9B9C-4DAE5840F540}" dt="2025-11-27T00:32:19.572" v="167" actId="478"/>
        <pc:sldMkLst>
          <pc:docMk/>
          <pc:sldMk cId="2446167526" sldId="980"/>
        </pc:sldMkLst>
      </pc:sldChg>
      <pc:sldChg chg="delSp modSp mod modNotesTx">
        <pc:chgData name="濱田 奈緒(hamada-nao)" userId="eb87f956-bd16-40ab-acb7-125663c0134a" providerId="ADAL" clId="{357161AA-79B9-4733-9B9C-4DAE5840F540}" dt="2025-11-27T00:37:02.056" v="233" actId="20577"/>
        <pc:sldMkLst>
          <pc:docMk/>
          <pc:sldMk cId="4172196660" sldId="981"/>
        </pc:sldMkLst>
        <pc:spChg chg="mod">
          <ac:chgData name="濱田 奈緒(hamada-nao)" userId="eb87f956-bd16-40ab-acb7-125663c0134a" providerId="ADAL" clId="{357161AA-79B9-4733-9B9C-4DAE5840F540}" dt="2025-11-27T00:21:06.631" v="56" actId="207"/>
          <ac:spMkLst>
            <pc:docMk/>
            <pc:sldMk cId="4172196660" sldId="981"/>
            <ac:spMk id="6" creationId="{EF9E7B55-487E-E97D-8B20-1AEE9D04F1FB}"/>
          </ac:spMkLst>
        </pc:spChg>
        <pc:spChg chg="mod">
          <ac:chgData name="濱田 奈緒(hamada-nao)" userId="eb87f956-bd16-40ab-acb7-125663c0134a" providerId="ADAL" clId="{357161AA-79B9-4733-9B9C-4DAE5840F540}" dt="2025-11-27T00:36:46.760" v="212" actId="6549"/>
          <ac:spMkLst>
            <pc:docMk/>
            <pc:sldMk cId="4172196660" sldId="981"/>
            <ac:spMk id="9" creationId="{FFB48C2F-EB55-6C98-94A5-67667516D570}"/>
          </ac:spMkLst>
        </pc:spChg>
        <pc:spChg chg="mod">
          <ac:chgData name="濱田 奈緒(hamada-nao)" userId="eb87f956-bd16-40ab-acb7-125663c0134a" providerId="ADAL" clId="{357161AA-79B9-4733-9B9C-4DAE5840F540}" dt="2025-11-27T00:21:58.525" v="70"/>
          <ac:spMkLst>
            <pc:docMk/>
            <pc:sldMk cId="4172196660" sldId="981"/>
            <ac:spMk id="10" creationId="{C03A8AE7-326F-4283-3FE6-D7AAC3546E87}"/>
          </ac:spMkLst>
        </pc:spChg>
        <pc:spChg chg="mod">
          <ac:chgData name="濱田 奈緒(hamada-nao)" userId="eb87f956-bd16-40ab-acb7-125663c0134a" providerId="ADAL" clId="{357161AA-79B9-4733-9B9C-4DAE5840F540}" dt="2025-11-27T00:21:33.525" v="59" actId="207"/>
          <ac:spMkLst>
            <pc:docMk/>
            <pc:sldMk cId="4172196660" sldId="981"/>
            <ac:spMk id="12" creationId="{7BDAA450-8A3A-48E8-575E-983FF6BC2CAB}"/>
          </ac:spMkLst>
        </pc:spChg>
      </pc:sldChg>
      <pc:sldChg chg="delSp modSp mod">
        <pc:chgData name="濱田 奈緒(hamada-nao)" userId="eb87f956-bd16-40ab-acb7-125663c0134a" providerId="ADAL" clId="{357161AA-79B9-4733-9B9C-4DAE5840F540}" dt="2025-11-27T00:30:16.269" v="145" actId="478"/>
        <pc:sldMkLst>
          <pc:docMk/>
          <pc:sldMk cId="4163305878" sldId="982"/>
        </pc:sldMkLst>
        <pc:spChg chg="mod">
          <ac:chgData name="濱田 奈緒(hamada-nao)" userId="eb87f956-bd16-40ab-acb7-125663c0134a" providerId="ADAL" clId="{357161AA-79B9-4733-9B9C-4DAE5840F540}" dt="2025-11-27T00:23:04.109" v="75" actId="207"/>
          <ac:spMkLst>
            <pc:docMk/>
            <pc:sldMk cId="4163305878" sldId="982"/>
            <ac:spMk id="4" creationId="{AC99A725-8D2C-8287-C063-A5B79A62CE35}"/>
          </ac:spMkLst>
        </pc:spChg>
        <pc:spChg chg="mod">
          <ac:chgData name="濱田 奈緒(hamada-nao)" userId="eb87f956-bd16-40ab-acb7-125663c0134a" providerId="ADAL" clId="{357161AA-79B9-4733-9B9C-4DAE5840F540}" dt="2025-11-27T00:23:07.038" v="76" actId="207"/>
          <ac:spMkLst>
            <pc:docMk/>
            <pc:sldMk cId="4163305878" sldId="982"/>
            <ac:spMk id="12" creationId="{8AD1EE66-50BA-41D9-A5A6-F74F550599BC}"/>
          </ac:spMkLst>
        </pc:spChg>
      </pc:sldChg>
      <pc:sldChg chg="delSp modSp mod">
        <pc:chgData name="濱田 奈緒(hamada-nao)" userId="eb87f956-bd16-40ab-acb7-125663c0134a" providerId="ADAL" clId="{357161AA-79B9-4733-9B9C-4DAE5840F540}" dt="2025-11-27T00:45:37.452" v="276" actId="1035"/>
        <pc:sldMkLst>
          <pc:docMk/>
          <pc:sldMk cId="2123405311" sldId="983"/>
        </pc:sldMkLst>
        <pc:spChg chg="mod">
          <ac:chgData name="濱田 奈緒(hamada-nao)" userId="eb87f956-bd16-40ab-acb7-125663c0134a" providerId="ADAL" clId="{357161AA-79B9-4733-9B9C-4DAE5840F540}" dt="2025-11-27T00:45:37.452" v="276" actId="1035"/>
          <ac:spMkLst>
            <pc:docMk/>
            <pc:sldMk cId="2123405311" sldId="983"/>
            <ac:spMk id="8" creationId="{24EC3297-FF06-2CB2-D11F-5402A14FC951}"/>
          </ac:spMkLst>
        </pc:spChg>
        <pc:spChg chg="mod">
          <ac:chgData name="濱田 奈緒(hamada-nao)" userId="eb87f956-bd16-40ab-acb7-125663c0134a" providerId="ADAL" clId="{357161AA-79B9-4733-9B9C-4DAE5840F540}" dt="2025-11-27T00:45:29.501" v="273" actId="1076"/>
          <ac:spMkLst>
            <pc:docMk/>
            <pc:sldMk cId="2123405311" sldId="983"/>
            <ac:spMk id="12" creationId="{F012242B-105D-542A-06F8-E9188E884536}"/>
          </ac:spMkLst>
        </pc:spChg>
      </pc:sldChg>
      <pc:sldChg chg="delSp modSp mod modNotesTx">
        <pc:chgData name="濱田 奈緒(hamada-nao)" userId="eb87f956-bd16-40ab-acb7-125663c0134a" providerId="ADAL" clId="{357161AA-79B9-4733-9B9C-4DAE5840F540}" dt="2025-11-27T00:46:47.921" v="278" actId="20577"/>
        <pc:sldMkLst>
          <pc:docMk/>
          <pc:sldMk cId="264891786" sldId="984"/>
        </pc:sldMkLst>
        <pc:spChg chg="mod">
          <ac:chgData name="濱田 奈緒(hamada-nao)" userId="eb87f956-bd16-40ab-acb7-125663c0134a" providerId="ADAL" clId="{357161AA-79B9-4733-9B9C-4DAE5840F540}" dt="2025-11-27T00:26:46.362" v="102" actId="207"/>
          <ac:spMkLst>
            <pc:docMk/>
            <pc:sldMk cId="264891786" sldId="984"/>
            <ac:spMk id="89" creationId="{625E1302-E3C5-2D97-1D75-6C54EDBEBFF5}"/>
          </ac:spMkLst>
        </pc:spChg>
      </pc:sldChg>
      <pc:sldChg chg="delSp mod">
        <pc:chgData name="濱田 奈緒(hamada-nao)" userId="eb87f956-bd16-40ab-acb7-125663c0134a" providerId="ADAL" clId="{357161AA-79B9-4733-9B9C-4DAE5840F540}" dt="2025-11-27T00:31:38.305" v="159" actId="478"/>
        <pc:sldMkLst>
          <pc:docMk/>
          <pc:sldMk cId="218361688" sldId="985"/>
        </pc:sldMkLst>
      </pc:sldChg>
      <pc:sldChg chg="delSp mod modNotesTx">
        <pc:chgData name="濱田 奈緒(hamada-nao)" userId="eb87f956-bd16-40ab-acb7-125663c0134a" providerId="ADAL" clId="{357161AA-79B9-4733-9B9C-4DAE5840F540}" dt="2025-11-27T00:31:48.495" v="162" actId="478"/>
        <pc:sldMkLst>
          <pc:docMk/>
          <pc:sldMk cId="4098315924" sldId="986"/>
        </pc:sldMkLst>
      </pc:sldChg>
      <pc:sldChg chg="delSp modSp mod modNotesTx">
        <pc:chgData name="濱田 奈緒(hamada-nao)" userId="eb87f956-bd16-40ab-acb7-125663c0134a" providerId="ADAL" clId="{357161AA-79B9-4733-9B9C-4DAE5840F540}" dt="2025-11-27T00:52:40.931" v="295" actId="6549"/>
        <pc:sldMkLst>
          <pc:docMk/>
          <pc:sldMk cId="2905912270" sldId="987"/>
        </pc:sldMkLst>
        <pc:spChg chg="mod">
          <ac:chgData name="濱田 奈緒(hamada-nao)" userId="eb87f956-bd16-40ab-acb7-125663c0134a" providerId="ADAL" clId="{357161AA-79B9-4733-9B9C-4DAE5840F540}" dt="2025-11-27T00:28:25.153" v="114" actId="6549"/>
          <ac:spMkLst>
            <pc:docMk/>
            <pc:sldMk cId="2905912270" sldId="987"/>
            <ac:spMk id="4" creationId="{31172B31-BE49-A772-B843-FAFF2A7A2402}"/>
          </ac:spMkLst>
        </pc:spChg>
        <pc:spChg chg="mod">
          <ac:chgData name="濱田 奈緒(hamada-nao)" userId="eb87f956-bd16-40ab-acb7-125663c0134a" providerId="ADAL" clId="{357161AA-79B9-4733-9B9C-4DAE5840F540}" dt="2025-11-27T00:29:06.822" v="134" actId="207"/>
          <ac:spMkLst>
            <pc:docMk/>
            <pc:sldMk cId="2905912270" sldId="987"/>
            <ac:spMk id="6" creationId="{D23B3B38-D4AA-74F3-3F79-B778F7118B12}"/>
          </ac:spMkLst>
        </pc:spChg>
      </pc:sldChg>
      <pc:sldChg chg="del">
        <pc:chgData name="濱田 奈緒(hamada-nao)" userId="eb87f956-bd16-40ab-acb7-125663c0134a" providerId="ADAL" clId="{357161AA-79B9-4733-9B9C-4DAE5840F540}" dt="2025-11-27T00:11:35.515" v="0" actId="47"/>
        <pc:sldMkLst>
          <pc:docMk/>
          <pc:sldMk cId="2069124900" sldId="988"/>
        </pc:sldMkLst>
      </pc:sldChg>
      <pc:sldChg chg="delSp modSp mod modNotesTx">
        <pc:chgData name="濱田 奈緒(hamada-nao)" userId="eb87f956-bd16-40ab-acb7-125663c0134a" providerId="ADAL" clId="{357161AA-79B9-4733-9B9C-4DAE5840F540}" dt="2025-11-27T00:57:10.936" v="311" actId="20577"/>
        <pc:sldMkLst>
          <pc:docMk/>
          <pc:sldMk cId="2052961938" sldId="989"/>
        </pc:sldMkLst>
      </pc:sldChg>
    </pc:docChg>
  </pc:docChgLst>
  <pc:docChgLst>
    <pc:chgData name="濱田 奈緒(hamada-nao)" userId="eb87f956-bd16-40ab-acb7-125663c0134a" providerId="ADAL" clId="{200EF333-0DDF-49BA-B016-8E7565903400}"/>
    <pc:docChg chg="undo custSel addSld delSld modSld modSection">
      <pc:chgData name="濱田 奈緒(hamada-nao)" userId="eb87f956-bd16-40ab-acb7-125663c0134a" providerId="ADAL" clId="{200EF333-0DDF-49BA-B016-8E7565903400}" dt="2025-11-26T09:48:37.835" v="4901"/>
      <pc:docMkLst>
        <pc:docMk/>
      </pc:docMkLst>
      <pc:sldChg chg="modNotesTx">
        <pc:chgData name="濱田 奈緒(hamada-nao)" userId="eb87f956-bd16-40ab-acb7-125663c0134a" providerId="ADAL" clId="{200EF333-0DDF-49BA-B016-8E7565903400}" dt="2025-11-26T08:21:25.194" v="3887" actId="20577"/>
        <pc:sldMkLst>
          <pc:docMk/>
          <pc:sldMk cId="3270303162" sldId="468"/>
        </pc:sldMkLst>
      </pc:sldChg>
      <pc:sldChg chg="modNotesTx">
        <pc:chgData name="濱田 奈緒(hamada-nao)" userId="eb87f956-bd16-40ab-acb7-125663c0134a" providerId="ADAL" clId="{200EF333-0DDF-49BA-B016-8E7565903400}" dt="2025-11-26T08:23:44.623" v="3897" actId="20577"/>
        <pc:sldMkLst>
          <pc:docMk/>
          <pc:sldMk cId="745523367" sldId="541"/>
        </pc:sldMkLst>
      </pc:sldChg>
      <pc:sldChg chg="modNotesTx">
        <pc:chgData name="濱田 奈緒(hamada-nao)" userId="eb87f956-bd16-40ab-acb7-125663c0134a" providerId="ADAL" clId="{200EF333-0DDF-49BA-B016-8E7565903400}" dt="2025-11-26T08:45:45.794" v="4385" actId="20577"/>
        <pc:sldMkLst>
          <pc:docMk/>
          <pc:sldMk cId="1963963682" sldId="559"/>
        </pc:sldMkLst>
      </pc:sldChg>
      <pc:sldChg chg="addSp modSp mod modNotesTx">
        <pc:chgData name="濱田 奈緒(hamada-nao)" userId="eb87f956-bd16-40ab-acb7-125663c0134a" providerId="ADAL" clId="{200EF333-0DDF-49BA-B016-8E7565903400}" dt="2025-11-26T08:40:56.148" v="4238"/>
        <pc:sldMkLst>
          <pc:docMk/>
          <pc:sldMk cId="4016279804" sldId="560"/>
        </pc:sldMkLst>
      </pc:sldChg>
      <pc:sldChg chg="addSp modSp mod modNotesTx">
        <pc:chgData name="濱田 奈緒(hamada-nao)" userId="eb87f956-bd16-40ab-acb7-125663c0134a" providerId="ADAL" clId="{200EF333-0DDF-49BA-B016-8E7565903400}" dt="2025-11-26T08:42:05.349" v="4312" actId="20577"/>
        <pc:sldMkLst>
          <pc:docMk/>
          <pc:sldMk cId="521439572" sldId="561"/>
        </pc:sldMkLst>
      </pc:sldChg>
      <pc:sldChg chg="addSp modSp mod modNotesTx">
        <pc:chgData name="濱田 奈緒(hamada-nao)" userId="eb87f956-bd16-40ab-acb7-125663c0134a" providerId="ADAL" clId="{200EF333-0DDF-49BA-B016-8E7565903400}" dt="2025-11-26T08:35:59.395" v="4030"/>
        <pc:sldMkLst>
          <pc:docMk/>
          <pc:sldMk cId="3431753054" sldId="566"/>
        </pc:sldMkLst>
      </pc:sldChg>
      <pc:sldChg chg="addSp modSp mod modNotesTx">
        <pc:chgData name="濱田 奈緒(hamada-nao)" userId="eb87f956-bd16-40ab-acb7-125663c0134a" providerId="ADAL" clId="{200EF333-0DDF-49BA-B016-8E7565903400}" dt="2025-11-26T08:34:59.895" v="3972" actId="1076"/>
        <pc:sldMkLst>
          <pc:docMk/>
          <pc:sldMk cId="3704884111" sldId="569"/>
        </pc:sldMkLst>
      </pc:sldChg>
      <pc:sldChg chg="addSp delSp mod modNotesTx">
        <pc:chgData name="濱田 奈緒(hamada-nao)" userId="eb87f956-bd16-40ab-acb7-125663c0134a" providerId="ADAL" clId="{200EF333-0DDF-49BA-B016-8E7565903400}" dt="2025-11-26T07:58:31.705" v="3153" actId="20577"/>
        <pc:sldMkLst>
          <pc:docMk/>
          <pc:sldMk cId="1251604663" sldId="571"/>
        </pc:sldMkLst>
      </pc:sldChg>
      <pc:sldChg chg="modNotesTx">
        <pc:chgData name="濱田 奈緒(hamada-nao)" userId="eb87f956-bd16-40ab-acb7-125663c0134a" providerId="ADAL" clId="{200EF333-0DDF-49BA-B016-8E7565903400}" dt="2025-11-26T07:41:35.577" v="2743" actId="20577"/>
        <pc:sldMkLst>
          <pc:docMk/>
          <pc:sldMk cId="522451148" sldId="579"/>
        </pc:sldMkLst>
      </pc:sldChg>
      <pc:sldChg chg="modNotesTx">
        <pc:chgData name="濱田 奈緒(hamada-nao)" userId="eb87f956-bd16-40ab-acb7-125663c0134a" providerId="ADAL" clId="{200EF333-0DDF-49BA-B016-8E7565903400}" dt="2025-11-26T07:41:19.205" v="2729" actId="20577"/>
        <pc:sldMkLst>
          <pc:docMk/>
          <pc:sldMk cId="3662192823" sldId="580"/>
        </pc:sldMkLst>
      </pc:sldChg>
      <pc:sldChg chg="addSp modSp mod modNotesTx">
        <pc:chgData name="濱田 奈緒(hamada-nao)" userId="eb87f956-bd16-40ab-acb7-125663c0134a" providerId="ADAL" clId="{200EF333-0DDF-49BA-B016-8E7565903400}" dt="2025-11-26T08:38:25.837" v="4117"/>
        <pc:sldMkLst>
          <pc:docMk/>
          <pc:sldMk cId="1069936746" sldId="581"/>
        </pc:sldMkLst>
        <pc:spChg chg="mod">
          <ac:chgData name="濱田 奈緒(hamada-nao)" userId="eb87f956-bd16-40ab-acb7-125663c0134a" providerId="ADAL" clId="{200EF333-0DDF-49BA-B016-8E7565903400}" dt="2025-11-26T06:47:42.118" v="1785" actId="6549"/>
          <ac:spMkLst>
            <pc:docMk/>
            <pc:sldMk cId="1069936746" sldId="581"/>
            <ac:spMk id="4" creationId="{31172B31-BE49-A772-B843-FAFF2A7A2402}"/>
          </ac:spMkLst>
        </pc:spChg>
      </pc:sldChg>
      <pc:sldChg chg="addSp modSp mod modNotesTx">
        <pc:chgData name="濱田 奈緒(hamada-nao)" userId="eb87f956-bd16-40ab-acb7-125663c0134a" providerId="ADAL" clId="{200EF333-0DDF-49BA-B016-8E7565903400}" dt="2025-11-26T08:37:07.014" v="4067"/>
        <pc:sldMkLst>
          <pc:docMk/>
          <pc:sldMk cId="564915164" sldId="586"/>
        </pc:sldMkLst>
      </pc:sldChg>
      <pc:sldChg chg="addSp modSp mod modNotesTx">
        <pc:chgData name="濱田 奈緒(hamada-nao)" userId="eb87f956-bd16-40ab-acb7-125663c0134a" providerId="ADAL" clId="{200EF333-0DDF-49BA-B016-8E7565903400}" dt="2025-11-26T08:35:10.743" v="3990"/>
        <pc:sldMkLst>
          <pc:docMk/>
          <pc:sldMk cId="2446167526" sldId="980"/>
        </pc:sldMkLst>
      </pc:sldChg>
      <pc:sldChg chg="addSp modSp mod modNotesTx">
        <pc:chgData name="濱田 奈緒(hamada-nao)" userId="eb87f956-bd16-40ab-acb7-125663c0134a" providerId="ADAL" clId="{200EF333-0DDF-49BA-B016-8E7565903400}" dt="2025-11-26T08:31:55.424" v="3911" actId="6549"/>
        <pc:sldMkLst>
          <pc:docMk/>
          <pc:sldMk cId="4172196660" sldId="981"/>
        </pc:sldMkLst>
        <pc:spChg chg="mod">
          <ac:chgData name="濱田 奈緒(hamada-nao)" userId="eb87f956-bd16-40ab-acb7-125663c0134a" providerId="ADAL" clId="{200EF333-0DDF-49BA-B016-8E7565903400}" dt="2025-11-26T06:31:30.316" v="1230"/>
          <ac:spMkLst>
            <pc:docMk/>
            <pc:sldMk cId="4172196660" sldId="981"/>
            <ac:spMk id="9" creationId="{FFB48C2F-EB55-6C98-94A5-67667516D570}"/>
          </ac:spMkLst>
        </pc:spChg>
        <pc:spChg chg="mod">
          <ac:chgData name="濱田 奈緒(hamada-nao)" userId="eb87f956-bd16-40ab-acb7-125663c0134a" providerId="ADAL" clId="{200EF333-0DDF-49BA-B016-8E7565903400}" dt="2025-11-26T06:30:06.807" v="1127" actId="207"/>
          <ac:spMkLst>
            <pc:docMk/>
            <pc:sldMk cId="4172196660" sldId="981"/>
            <ac:spMk id="12" creationId="{7BDAA450-8A3A-48E8-575E-983FF6BC2CAB}"/>
          </ac:spMkLst>
        </pc:spChg>
      </pc:sldChg>
      <pc:sldChg chg="modNotesTx">
        <pc:chgData name="濱田 奈緒(hamada-nao)" userId="eb87f956-bd16-40ab-acb7-125663c0134a" providerId="ADAL" clId="{200EF333-0DDF-49BA-B016-8E7565903400}" dt="2025-11-26T08:33:20.670" v="3926" actId="20577"/>
        <pc:sldMkLst>
          <pc:docMk/>
          <pc:sldMk cId="4163305878" sldId="982"/>
        </pc:sldMkLst>
      </pc:sldChg>
      <pc:sldChg chg="addSp delSp modSp mod modNotesTx">
        <pc:chgData name="濱田 奈緒(hamada-nao)" userId="eb87f956-bd16-40ab-acb7-125663c0134a" providerId="ADAL" clId="{200EF333-0DDF-49BA-B016-8E7565903400}" dt="2025-11-26T08:39:22.292" v="4183"/>
        <pc:sldMkLst>
          <pc:docMk/>
          <pc:sldMk cId="2123405311" sldId="983"/>
        </pc:sldMkLst>
        <pc:spChg chg="mod">
          <ac:chgData name="濱田 奈緒(hamada-nao)" userId="eb87f956-bd16-40ab-acb7-125663c0134a" providerId="ADAL" clId="{200EF333-0DDF-49BA-B016-8E7565903400}" dt="2025-11-26T08:13:19.722" v="3612" actId="1076"/>
          <ac:spMkLst>
            <pc:docMk/>
            <pc:sldMk cId="2123405311" sldId="983"/>
            <ac:spMk id="7" creationId="{7C4264D6-660C-8728-C77F-812B71E05FCD}"/>
          </ac:spMkLst>
        </pc:spChg>
      </pc:sldChg>
      <pc:sldChg chg="addSp modSp mod modNotesTx">
        <pc:chgData name="濱田 奈緒(hamada-nao)" userId="eb87f956-bd16-40ab-acb7-125663c0134a" providerId="ADAL" clId="{200EF333-0DDF-49BA-B016-8E7565903400}" dt="2025-11-26T08:42:59.006" v="4352" actId="20577"/>
        <pc:sldMkLst>
          <pc:docMk/>
          <pc:sldMk cId="264891786" sldId="984"/>
        </pc:sldMkLst>
      </pc:sldChg>
      <pc:sldChg chg="addSp delSp modSp mod modNotesTx">
        <pc:chgData name="濱田 奈緒(hamada-nao)" userId="eb87f956-bd16-40ab-acb7-125663c0134a" providerId="ADAL" clId="{200EF333-0DDF-49BA-B016-8E7565903400}" dt="2025-11-26T08:44:58.370" v="4381" actId="478"/>
        <pc:sldMkLst>
          <pc:docMk/>
          <pc:sldMk cId="218361688" sldId="985"/>
        </pc:sldMkLst>
      </pc:sldChg>
      <pc:sldChg chg="modNotesTx">
        <pc:chgData name="濱田 奈緒(hamada-nao)" userId="eb87f956-bd16-40ab-acb7-125663c0134a" providerId="ADAL" clId="{200EF333-0DDF-49BA-B016-8E7565903400}" dt="2025-11-26T09:44:27.153" v="4863" actId="6549"/>
        <pc:sldMkLst>
          <pc:docMk/>
          <pc:sldMk cId="4098315924" sldId="986"/>
        </pc:sldMkLst>
      </pc:sldChg>
      <pc:sldChg chg="addSp modSp mod modNotesTx">
        <pc:chgData name="濱田 奈緒(hamada-nao)" userId="eb87f956-bd16-40ab-acb7-125663c0134a" providerId="ADAL" clId="{200EF333-0DDF-49BA-B016-8E7565903400}" dt="2025-11-26T07:45:41.150" v="2964" actId="6549"/>
        <pc:sldMkLst>
          <pc:docMk/>
          <pc:sldMk cId="2905912270" sldId="987"/>
        </pc:sldMkLst>
        <pc:spChg chg="mod">
          <ac:chgData name="濱田 奈緒(hamada-nao)" userId="eb87f956-bd16-40ab-acb7-125663c0134a" providerId="ADAL" clId="{200EF333-0DDF-49BA-B016-8E7565903400}" dt="2025-11-26T07:43:36.211" v="2793" actId="400"/>
          <ac:spMkLst>
            <pc:docMk/>
            <pc:sldMk cId="2905912270" sldId="987"/>
            <ac:spMk id="6" creationId="{D23B3B38-D4AA-74F3-3F79-B778F7118B12}"/>
          </ac:spMkLst>
        </pc:spChg>
      </pc:sldChg>
      <pc:sldChg chg="addSp delSp modSp new mod modNotesTx">
        <pc:chgData name="濱田 奈緒(hamada-nao)" userId="eb87f956-bd16-40ab-acb7-125663c0134a" providerId="ADAL" clId="{200EF333-0DDF-49BA-B016-8E7565903400}" dt="2025-11-26T09:48:37.835" v="4901"/>
        <pc:sldMkLst>
          <pc:docMk/>
          <pc:sldMk cId="2069124900" sldId="988"/>
        </pc:sldMkLst>
      </pc:sldChg>
      <pc:sldChg chg="new del">
        <pc:chgData name="濱田 奈緒(hamada-nao)" userId="eb87f956-bd16-40ab-acb7-125663c0134a" providerId="ADAL" clId="{200EF333-0DDF-49BA-B016-8E7565903400}" dt="2025-11-26T09:01:19.814" v="4387" actId="47"/>
        <pc:sldMkLst>
          <pc:docMk/>
          <pc:sldMk cId="2821258691" sldId="989"/>
        </pc:sldMkLst>
      </pc:sldChg>
    </pc:docChg>
  </pc:docChgLst>
  <pc:docChgLst>
    <pc:chgData name="濱田 奈緒(hamada-nao)" userId="eb87f956-bd16-40ab-acb7-125663c0134a" providerId="ADAL" clId="{571F053C-A410-42EF-BF84-B7BD6BC7EC9D}"/>
    <pc:docChg chg="modSld">
      <pc:chgData name="濱田 奈緒(hamada-nao)" userId="eb87f956-bd16-40ab-acb7-125663c0134a" providerId="ADAL" clId="{571F053C-A410-42EF-BF84-B7BD6BC7EC9D}" dt="2025-12-02T05:26:03.286" v="112" actId="6549"/>
      <pc:docMkLst>
        <pc:docMk/>
      </pc:docMkLst>
      <pc:sldChg chg="modNotesTx">
        <pc:chgData name="濱田 奈緒(hamada-nao)" userId="eb87f956-bd16-40ab-acb7-125663c0134a" providerId="ADAL" clId="{571F053C-A410-42EF-BF84-B7BD6BC7EC9D}" dt="2025-12-02T05:11:12.242" v="48" actId="20577"/>
        <pc:sldMkLst>
          <pc:docMk/>
          <pc:sldMk cId="521439572" sldId="561"/>
        </pc:sldMkLst>
      </pc:sldChg>
      <pc:sldChg chg="modNotesTx">
        <pc:chgData name="濱田 奈緒(hamada-nao)" userId="eb87f956-bd16-40ab-acb7-125663c0134a" providerId="ADAL" clId="{571F053C-A410-42EF-BF84-B7BD6BC7EC9D}" dt="2025-12-02T05:10:05.897" v="47" actId="20577"/>
        <pc:sldMkLst>
          <pc:docMk/>
          <pc:sldMk cId="3431753054" sldId="566"/>
        </pc:sldMkLst>
      </pc:sldChg>
      <pc:sldChg chg="modNotesTx">
        <pc:chgData name="濱田 奈緒(hamada-nao)" userId="eb87f956-bd16-40ab-acb7-125663c0134a" providerId="ADAL" clId="{571F053C-A410-42EF-BF84-B7BD6BC7EC9D}" dt="2025-12-02T05:26:03.286" v="112" actId="6549"/>
        <pc:sldMkLst>
          <pc:docMk/>
          <pc:sldMk cId="3662192823" sldId="580"/>
        </pc:sldMkLst>
      </pc:sldChg>
      <pc:sldChg chg="modNotesTx">
        <pc:chgData name="濱田 奈緒(hamada-nao)" userId="eb87f956-bd16-40ab-acb7-125663c0134a" providerId="ADAL" clId="{571F053C-A410-42EF-BF84-B7BD6BC7EC9D}" dt="2025-12-02T05:15:01.210" v="83" actId="6549"/>
        <pc:sldMkLst>
          <pc:docMk/>
          <pc:sldMk cId="264891786" sldId="984"/>
        </pc:sldMkLst>
      </pc:sldChg>
      <pc:sldChg chg="modSp mod">
        <pc:chgData name="濱田 奈緒(hamada-nao)" userId="eb87f956-bd16-40ab-acb7-125663c0134a" providerId="ADAL" clId="{571F053C-A410-42EF-BF84-B7BD6BC7EC9D}" dt="2025-12-02T04:55:01.835" v="6" actId="14100"/>
        <pc:sldMkLst>
          <pc:docMk/>
          <pc:sldMk cId="2052961938" sldId="989"/>
        </pc:sldMkLst>
        <pc:spChg chg="mod">
          <ac:chgData name="濱田 奈緒(hamada-nao)" userId="eb87f956-bd16-40ab-acb7-125663c0134a" providerId="ADAL" clId="{571F053C-A410-42EF-BF84-B7BD6BC7EC9D}" dt="2025-12-02T04:54:44.582" v="0"/>
          <ac:spMkLst>
            <pc:docMk/>
            <pc:sldMk cId="2052961938" sldId="989"/>
            <ac:spMk id="11" creationId="{BFAE8E57-9408-78C5-099C-786F258D0CB5}"/>
          </ac:spMkLst>
        </pc:spChg>
        <pc:spChg chg="mod">
          <ac:chgData name="濱田 奈緒(hamada-nao)" userId="eb87f956-bd16-40ab-acb7-125663c0134a" providerId="ADAL" clId="{571F053C-A410-42EF-BF84-B7BD6BC7EC9D}" dt="2025-12-02T04:54:44.582" v="0"/>
          <ac:spMkLst>
            <pc:docMk/>
            <pc:sldMk cId="2052961938" sldId="989"/>
            <ac:spMk id="15" creationId="{2C045BC2-3A5A-A332-D0A2-70203D2A96FA}"/>
          </ac:spMkLst>
        </pc:spChg>
        <pc:spChg chg="mod">
          <ac:chgData name="濱田 奈緒(hamada-nao)" userId="eb87f956-bd16-40ab-acb7-125663c0134a" providerId="ADAL" clId="{571F053C-A410-42EF-BF84-B7BD6BC7EC9D}" dt="2025-12-02T04:55:01.835" v="6" actId="14100"/>
          <ac:spMkLst>
            <pc:docMk/>
            <pc:sldMk cId="2052961938" sldId="989"/>
            <ac:spMk id="27" creationId="{5CC7A184-500B-CE94-D7B7-E0778ED0DA6A}"/>
          </ac:spMkLst>
        </pc:spChg>
        <pc:grpChg chg="mod">
          <ac:chgData name="濱田 奈緒(hamada-nao)" userId="eb87f956-bd16-40ab-acb7-125663c0134a" providerId="ADAL" clId="{571F053C-A410-42EF-BF84-B7BD6BC7EC9D}" dt="2025-12-02T04:54:44.582" v="0"/>
          <ac:grpSpMkLst>
            <pc:docMk/>
            <pc:sldMk cId="2052961938" sldId="989"/>
            <ac:grpSpMk id="30" creationId="{7D1D98C9-6513-0459-E529-6B4825B43577}"/>
          </ac:grpSpMkLst>
        </pc:grpChg>
        <pc:picChg chg="mod">
          <ac:chgData name="濱田 奈緒(hamada-nao)" userId="eb87f956-bd16-40ab-acb7-125663c0134a" providerId="ADAL" clId="{571F053C-A410-42EF-BF84-B7BD6BC7EC9D}" dt="2025-12-02T04:54:44.582" v="0"/>
          <ac:picMkLst>
            <pc:docMk/>
            <pc:sldMk cId="2052961938" sldId="989"/>
            <ac:picMk id="23" creationId="{2D0644FA-F199-8B0B-BEAD-ED186121E1C7}"/>
          </ac:picMkLst>
        </pc:picChg>
      </pc:sldChg>
    </pc:docChg>
  </pc:docChgLst>
  <pc:docChgLst>
    <pc:chgData name="園田 裕基(sonoda-hiroki.sv9)" userId="fdd8deec-2296-4607-80b5-633f561ddbad" providerId="ADAL" clId="{61C606BA-D6FF-4339-9E53-C21819FACB08}"/>
    <pc:docChg chg="undo custSel addSld delSld modSld modSection">
      <pc:chgData name="園田 裕基(sonoda-hiroki.sv9)" userId="fdd8deec-2296-4607-80b5-633f561ddbad" providerId="ADAL" clId="{61C606BA-D6FF-4339-9E53-C21819FACB08}" dt="2025-11-26T01:16:34.636" v="255"/>
      <pc:docMkLst>
        <pc:docMk/>
      </pc:docMkLst>
      <pc:sldChg chg="modSp del mod">
        <pc:chgData name="園田 裕基(sonoda-hiroki.sv9)" userId="fdd8deec-2296-4607-80b5-633f561ddbad" providerId="ADAL" clId="{61C606BA-D6FF-4339-9E53-C21819FACB08}" dt="2025-11-26T00:54:04.067" v="4" actId="2696"/>
        <pc:sldMkLst>
          <pc:docMk/>
          <pc:sldMk cId="4164350134" sldId="549"/>
        </pc:sldMkLst>
      </pc:sldChg>
      <pc:sldChg chg="addSp modSp">
        <pc:chgData name="園田 裕基(sonoda-hiroki.sv9)" userId="fdd8deec-2296-4607-80b5-633f561ddbad" providerId="ADAL" clId="{61C606BA-D6FF-4339-9E53-C21819FACB08}" dt="2025-11-26T00:54:21.619" v="6"/>
        <pc:sldMkLst>
          <pc:docMk/>
          <pc:sldMk cId="1172172290" sldId="555"/>
        </pc:sldMkLst>
      </pc:sldChg>
      <pc:sldChg chg="addSp modSp">
        <pc:chgData name="園田 裕基(sonoda-hiroki.sv9)" userId="fdd8deec-2296-4607-80b5-633f561ddbad" providerId="ADAL" clId="{61C606BA-D6FF-4339-9E53-C21819FACB08}" dt="2025-11-26T01:05:26.762" v="34"/>
        <pc:sldMkLst>
          <pc:docMk/>
          <pc:sldMk cId="200345233" sldId="556"/>
        </pc:sldMkLst>
      </pc:sldChg>
      <pc:sldChg chg="addSp modSp">
        <pc:chgData name="園田 裕基(sonoda-hiroki.sv9)" userId="fdd8deec-2296-4607-80b5-633f561ddbad" providerId="ADAL" clId="{61C606BA-D6FF-4339-9E53-C21819FACB08}" dt="2025-11-26T01:08:31.256" v="43"/>
        <pc:sldMkLst>
          <pc:docMk/>
          <pc:sldMk cId="1351243753" sldId="557"/>
        </pc:sldMkLst>
      </pc:sldChg>
      <pc:sldChg chg="addSp modSp mod">
        <pc:chgData name="園田 裕基(sonoda-hiroki.sv9)" userId="fdd8deec-2296-4607-80b5-633f561ddbad" providerId="ADAL" clId="{61C606BA-D6FF-4339-9E53-C21819FACB08}" dt="2025-11-26T01:12:33.190" v="172" actId="1076"/>
        <pc:sldMkLst>
          <pc:docMk/>
          <pc:sldMk cId="1963963682" sldId="559"/>
        </pc:sldMkLst>
        <pc:spChg chg="add mod">
          <ac:chgData name="園田 裕基(sonoda-hiroki.sv9)" userId="fdd8deec-2296-4607-80b5-633f561ddbad" providerId="ADAL" clId="{61C606BA-D6FF-4339-9E53-C21819FACB08}" dt="2025-11-26T01:11:51.634" v="167" actId="1076"/>
          <ac:spMkLst>
            <pc:docMk/>
            <pc:sldMk cId="1963963682" sldId="559"/>
            <ac:spMk id="9" creationId="{6B297148-598B-C146-329C-3F73D6E133F4}"/>
          </ac:spMkLst>
        </pc:spChg>
        <pc:spChg chg="mod">
          <ac:chgData name="園田 裕基(sonoda-hiroki.sv9)" userId="fdd8deec-2296-4607-80b5-633f561ddbad" providerId="ADAL" clId="{61C606BA-D6FF-4339-9E53-C21819FACB08}" dt="2025-11-26T01:11:59.096" v="168" actId="164"/>
          <ac:spMkLst>
            <pc:docMk/>
            <pc:sldMk cId="1963963682" sldId="559"/>
            <ac:spMk id="11" creationId="{D59C2DC0-BA9E-402C-4975-221CBC2E00E8}"/>
          </ac:spMkLst>
        </pc:spChg>
        <pc:grpChg chg="add mod">
          <ac:chgData name="園田 裕基(sonoda-hiroki.sv9)" userId="fdd8deec-2296-4607-80b5-633f561ddbad" providerId="ADAL" clId="{61C606BA-D6FF-4339-9E53-C21819FACB08}" dt="2025-11-26T01:12:07.440" v="169" actId="1076"/>
          <ac:grpSpMkLst>
            <pc:docMk/>
            <pc:sldMk cId="1963963682" sldId="559"/>
            <ac:grpSpMk id="12" creationId="{CAA0A4B4-A5CA-A652-6577-5E30275229BF}"/>
          </ac:grpSpMkLst>
        </pc:grpChg>
        <pc:picChg chg="mod">
          <ac:chgData name="園田 裕基(sonoda-hiroki.sv9)" userId="fdd8deec-2296-4607-80b5-633f561ddbad" providerId="ADAL" clId="{61C606BA-D6FF-4339-9E53-C21819FACB08}" dt="2025-11-26T01:11:59.096" v="168" actId="164"/>
          <ac:picMkLst>
            <pc:docMk/>
            <pc:sldMk cId="1963963682" sldId="559"/>
            <ac:picMk id="8" creationId="{606126DE-2956-8CF4-75F7-F4E645C9CF6E}"/>
          </ac:picMkLst>
        </pc:picChg>
        <pc:picChg chg="mod">
          <ac:chgData name="園田 裕基(sonoda-hiroki.sv9)" userId="fdd8deec-2296-4607-80b5-633f561ddbad" providerId="ADAL" clId="{61C606BA-D6FF-4339-9E53-C21819FACB08}" dt="2025-11-26T01:11:59.096" v="168" actId="164"/>
          <ac:picMkLst>
            <pc:docMk/>
            <pc:sldMk cId="1963963682" sldId="559"/>
            <ac:picMk id="10" creationId="{652EAEEA-D5E7-70B7-E7E4-B28E8BEC7B2F}"/>
          </ac:picMkLst>
        </pc:picChg>
      </pc:sldChg>
      <pc:sldChg chg="addSp modSp mod">
        <pc:chgData name="園田 裕基(sonoda-hiroki.sv9)" userId="fdd8deec-2296-4607-80b5-633f561ddbad" providerId="ADAL" clId="{61C606BA-D6FF-4339-9E53-C21819FACB08}" dt="2025-11-26T01:16:18.069" v="254"/>
        <pc:sldMkLst>
          <pc:docMk/>
          <pc:sldMk cId="4016279804" sldId="560"/>
        </pc:sldMkLst>
        <pc:spChg chg="mod">
          <ac:chgData name="園田 裕基(sonoda-hiroki.sv9)" userId="fdd8deec-2296-4607-80b5-633f561ddbad" providerId="ADAL" clId="{61C606BA-D6FF-4339-9E53-C21819FACB08}" dt="2025-11-26T01:06:10.401" v="38" actId="400"/>
          <ac:spMkLst>
            <pc:docMk/>
            <pc:sldMk cId="4016279804" sldId="560"/>
            <ac:spMk id="8" creationId="{F46CF4E7-460B-941C-5DA0-293317E6615D}"/>
          </ac:spMkLst>
        </pc:spChg>
      </pc:sldChg>
      <pc:sldChg chg="addSp modSp mod">
        <pc:chgData name="園田 裕基(sonoda-hiroki.sv9)" userId="fdd8deec-2296-4607-80b5-633f561ddbad" providerId="ADAL" clId="{61C606BA-D6FF-4339-9E53-C21819FACB08}" dt="2025-11-26T01:16:34.636" v="255"/>
        <pc:sldMkLst>
          <pc:docMk/>
          <pc:sldMk cId="521439572" sldId="561"/>
        </pc:sldMkLst>
        <pc:spChg chg="mod">
          <ac:chgData name="園田 裕基(sonoda-hiroki.sv9)" userId="fdd8deec-2296-4607-80b5-633f561ddbad" providerId="ADAL" clId="{61C606BA-D6FF-4339-9E53-C21819FACB08}" dt="2025-11-26T01:06:21.267" v="40" actId="400"/>
          <ac:spMkLst>
            <pc:docMk/>
            <pc:sldMk cId="521439572" sldId="561"/>
            <ac:spMk id="6" creationId="{D23B3B38-D4AA-74F3-3F79-B778F7118B12}"/>
          </ac:spMkLst>
        </pc:spChg>
      </pc:sldChg>
      <pc:sldChg chg="del">
        <pc:chgData name="園田 裕基(sonoda-hiroki.sv9)" userId="fdd8deec-2296-4607-80b5-633f561ddbad" providerId="ADAL" clId="{61C606BA-D6FF-4339-9E53-C21819FACB08}" dt="2025-11-26T01:13:43.960" v="174" actId="2696"/>
        <pc:sldMkLst>
          <pc:docMk/>
          <pc:sldMk cId="2370143172" sldId="565"/>
        </pc:sldMkLst>
      </pc:sldChg>
      <pc:sldChg chg="addSp modSp">
        <pc:chgData name="園田 裕基(sonoda-hiroki.sv9)" userId="fdd8deec-2296-4607-80b5-633f561ddbad" providerId="ADAL" clId="{61C606BA-D6FF-4339-9E53-C21819FACB08}" dt="2025-11-26T01:13:27.914" v="173"/>
        <pc:sldMkLst>
          <pc:docMk/>
          <pc:sldMk cId="1197156104" sldId="568"/>
        </pc:sldMkLst>
      </pc:sldChg>
      <pc:sldChg chg="modSp add del mod">
        <pc:chgData name="園田 裕基(sonoda-hiroki.sv9)" userId="fdd8deec-2296-4607-80b5-633f561ddbad" providerId="ADAL" clId="{61C606BA-D6FF-4339-9E53-C21819FACB08}" dt="2025-11-26T01:04:19.796" v="29"/>
        <pc:sldMkLst>
          <pc:docMk/>
          <pc:sldMk cId="3704884111" sldId="569"/>
        </pc:sldMkLst>
        <pc:spChg chg="mod">
          <ac:chgData name="園田 裕基(sonoda-hiroki.sv9)" userId="fdd8deec-2296-4607-80b5-633f561ddbad" providerId="ADAL" clId="{61C606BA-D6FF-4339-9E53-C21819FACB08}" dt="2025-11-26T01:04:19.796" v="29"/>
          <ac:spMkLst>
            <pc:docMk/>
            <pc:sldMk cId="3704884111" sldId="569"/>
            <ac:spMk id="12" creationId="{8AD1EE66-50BA-41D9-A5A6-F74F550599BC}"/>
          </ac:spMkLst>
        </pc:spChg>
      </pc:sldChg>
      <pc:sldChg chg="addSp modSp mod">
        <pc:chgData name="園田 裕基(sonoda-hiroki.sv9)" userId="fdd8deec-2296-4607-80b5-633f561ddbad" providerId="ADAL" clId="{61C606BA-D6FF-4339-9E53-C21819FACB08}" dt="2025-11-26T01:14:12.913" v="177"/>
        <pc:sldMkLst>
          <pc:docMk/>
          <pc:sldMk cId="3662192823" sldId="580"/>
        </pc:sldMkLst>
        <pc:spChg chg="mod">
          <ac:chgData name="園田 裕基(sonoda-hiroki.sv9)" userId="fdd8deec-2296-4607-80b5-633f561ddbad" providerId="ADAL" clId="{61C606BA-D6FF-4339-9E53-C21819FACB08}" dt="2025-11-26T01:14:00.875" v="176" actId="400"/>
          <ac:spMkLst>
            <pc:docMk/>
            <pc:sldMk cId="3662192823" sldId="580"/>
            <ac:spMk id="11" creationId="{9A835B17-72DB-6DF2-F37D-F73F35B1D64E}"/>
          </ac:spMkLst>
        </pc:spChg>
      </pc:sldChg>
      <pc:sldChg chg="modSp mod">
        <pc:chgData name="園田 裕基(sonoda-hiroki.sv9)" userId="fdd8deec-2296-4607-80b5-633f561ddbad" providerId="ADAL" clId="{61C606BA-D6FF-4339-9E53-C21819FACB08}" dt="2025-11-26T01:04:41.301" v="32" actId="207"/>
        <pc:sldMkLst>
          <pc:docMk/>
          <pc:sldMk cId="564915164" sldId="586"/>
        </pc:sldMkLst>
        <pc:spChg chg="mod">
          <ac:chgData name="園田 裕基(sonoda-hiroki.sv9)" userId="fdd8deec-2296-4607-80b5-633f561ddbad" providerId="ADAL" clId="{61C606BA-D6FF-4339-9E53-C21819FACB08}" dt="2025-11-26T01:04:41.301" v="32" actId="207"/>
          <ac:spMkLst>
            <pc:docMk/>
            <pc:sldMk cId="564915164" sldId="586"/>
            <ac:spMk id="9" creationId="{1D7D2427-DFDE-B5B6-D464-3B1FFE329C4D}"/>
          </ac:spMkLst>
        </pc:spChg>
        <pc:spChg chg="mod">
          <ac:chgData name="園田 裕基(sonoda-hiroki.sv9)" userId="fdd8deec-2296-4607-80b5-633f561ddbad" providerId="ADAL" clId="{61C606BA-D6FF-4339-9E53-C21819FACB08}" dt="2025-11-26T01:04:30.968" v="30" actId="20577"/>
          <ac:spMkLst>
            <pc:docMk/>
            <pc:sldMk cId="564915164" sldId="586"/>
            <ac:spMk id="12" creationId="{8AD1EE66-50BA-41D9-A5A6-F74F550599BC}"/>
          </ac:spMkLst>
        </pc:spChg>
      </pc:sldChg>
      <pc:sldChg chg="addSp modSp">
        <pc:chgData name="園田 裕基(sonoda-hiroki.sv9)" userId="fdd8deec-2296-4607-80b5-633f561ddbad" providerId="ADAL" clId="{61C606BA-D6FF-4339-9E53-C21819FACB08}" dt="2025-11-26T00:53:21.471" v="1"/>
        <pc:sldMkLst>
          <pc:docMk/>
          <pc:sldMk cId="3540789236" sldId="978"/>
        </pc:sldMkLst>
      </pc:sldChg>
      <pc:sldChg chg="del">
        <pc:chgData name="園田 裕基(sonoda-hiroki.sv9)" userId="fdd8deec-2296-4607-80b5-633f561ddbad" providerId="ADAL" clId="{61C606BA-D6FF-4339-9E53-C21819FACB08}" dt="2025-11-26T01:06:49.289" v="41" actId="2696"/>
        <pc:sldMkLst>
          <pc:docMk/>
          <pc:sldMk cId="2802084039" sldId="979"/>
        </pc:sldMkLst>
      </pc:sldChg>
      <pc:sldChg chg="addSp modSp mod">
        <pc:chgData name="園田 裕基(sonoda-hiroki.sv9)" userId="fdd8deec-2296-4607-80b5-633f561ddbad" providerId="ADAL" clId="{61C606BA-D6FF-4339-9E53-C21819FACB08}" dt="2025-11-26T01:15:26.051" v="241"/>
        <pc:sldMkLst>
          <pc:docMk/>
          <pc:sldMk cId="2446167526" sldId="980"/>
        </pc:sldMkLst>
      </pc:sldChg>
      <pc:sldChg chg="addSp modSp mod">
        <pc:chgData name="園田 裕基(sonoda-hiroki.sv9)" userId="fdd8deec-2296-4607-80b5-633f561ddbad" providerId="ADAL" clId="{61C606BA-D6FF-4339-9E53-C21819FACB08}" dt="2025-11-26T01:09:31.317" v="141"/>
        <pc:sldMkLst>
          <pc:docMk/>
          <pc:sldMk cId="218361688" sldId="985"/>
        </pc:sldMkLst>
      </pc:sldChg>
    </pc:docChg>
  </pc:docChgLst>
  <pc:docChgLst>
    <pc:chgData name="塩原 將由(shiobara-takayuki)" userId="0a9b5c94-3677-4b5a-9d23-1b4333d2d988" providerId="ADAL" clId="{CF272251-88D1-481D-85F0-72A88DC868AB}"/>
    <pc:docChg chg="undo redo custSel modSld">
      <pc:chgData name="塩原 將由(shiobara-takayuki)" userId="0a9b5c94-3677-4b5a-9d23-1b4333d2d988" providerId="ADAL" clId="{CF272251-88D1-481D-85F0-72A88DC868AB}" dt="2025-11-21T09:54:32.664" v="1417" actId="207"/>
      <pc:docMkLst>
        <pc:docMk/>
      </pc:docMkLst>
      <pc:sldChg chg="modSp mod">
        <pc:chgData name="塩原 將由(shiobara-takayuki)" userId="0a9b5c94-3677-4b5a-9d23-1b4333d2d988" providerId="ADAL" clId="{CF272251-88D1-481D-85F0-72A88DC868AB}" dt="2025-11-21T07:53:39.340" v="498" actId="20577"/>
        <pc:sldMkLst>
          <pc:docMk/>
          <pc:sldMk cId="745523367" sldId="541"/>
        </pc:sldMkLst>
        <pc:spChg chg="mod">
          <ac:chgData name="塩原 將由(shiobara-takayuki)" userId="0a9b5c94-3677-4b5a-9d23-1b4333d2d988" providerId="ADAL" clId="{CF272251-88D1-481D-85F0-72A88DC868AB}" dt="2025-11-21T07:53:39.340" v="498" actId="20577"/>
          <ac:spMkLst>
            <pc:docMk/>
            <pc:sldMk cId="745523367" sldId="541"/>
            <ac:spMk id="7" creationId="{325EAEB6-A1B3-41D1-9477-A5ED7E6C9137}"/>
          </ac:spMkLst>
        </pc:spChg>
        <pc:spChg chg="mod">
          <ac:chgData name="塩原 將由(shiobara-takayuki)" userId="0a9b5c94-3677-4b5a-9d23-1b4333d2d988" providerId="ADAL" clId="{CF272251-88D1-481D-85F0-72A88DC868AB}" dt="2025-11-21T07:49:21.016" v="335" actId="14100"/>
          <ac:spMkLst>
            <pc:docMk/>
            <pc:sldMk cId="745523367" sldId="541"/>
            <ac:spMk id="10" creationId="{CE39B166-C47F-0285-E42D-6CE7F39E5399}"/>
          </ac:spMkLst>
        </pc:spChg>
        <pc:spChg chg="mod">
          <ac:chgData name="塩原 將由(shiobara-takayuki)" userId="0a9b5c94-3677-4b5a-9d23-1b4333d2d988" providerId="ADAL" clId="{CF272251-88D1-481D-85F0-72A88DC868AB}" dt="2025-11-21T07:49:26.469" v="336" actId="1076"/>
          <ac:spMkLst>
            <pc:docMk/>
            <pc:sldMk cId="745523367" sldId="541"/>
            <ac:spMk id="13" creationId="{9994E4F9-293F-4099-8810-B1761636891B}"/>
          </ac:spMkLst>
        </pc:spChg>
        <pc:cxnChg chg="mod">
          <ac:chgData name="塩原 將由(shiobara-takayuki)" userId="0a9b5c94-3677-4b5a-9d23-1b4333d2d988" providerId="ADAL" clId="{CF272251-88D1-481D-85F0-72A88DC868AB}" dt="2025-11-21T07:50:45.062" v="345" actId="1076"/>
          <ac:cxnSpMkLst>
            <pc:docMk/>
            <pc:sldMk cId="745523367" sldId="541"/>
            <ac:cxnSpMk id="14" creationId="{CD1F425A-3B41-454A-8520-6A8A152A10D5}"/>
          </ac:cxnSpMkLst>
        </pc:cxnChg>
      </pc:sldChg>
      <pc:sldChg chg="modSp mod">
        <pc:chgData name="塩原 將由(shiobara-takayuki)" userId="0a9b5c94-3677-4b5a-9d23-1b4333d2d988" providerId="ADAL" clId="{CF272251-88D1-481D-85F0-72A88DC868AB}" dt="2025-11-21T09:54:32.664" v="1417" actId="207"/>
        <pc:sldMkLst>
          <pc:docMk/>
          <pc:sldMk cId="1069936746" sldId="581"/>
        </pc:sldMkLst>
        <pc:spChg chg="mod">
          <ac:chgData name="塩原 將由(shiobara-takayuki)" userId="0a9b5c94-3677-4b5a-9d23-1b4333d2d988" providerId="ADAL" clId="{CF272251-88D1-481D-85F0-72A88DC868AB}" dt="2025-11-21T09:54:29.592" v="1416" actId="207"/>
          <ac:spMkLst>
            <pc:docMk/>
            <pc:sldMk cId="1069936746" sldId="581"/>
            <ac:spMk id="5" creationId="{775F9ACA-F2A1-8755-2B5F-E23D651BE001}"/>
          </ac:spMkLst>
        </pc:spChg>
        <pc:spChg chg="mod">
          <ac:chgData name="塩原 將由(shiobara-takayuki)" userId="0a9b5c94-3677-4b5a-9d23-1b4333d2d988" providerId="ADAL" clId="{CF272251-88D1-481D-85F0-72A88DC868AB}" dt="2025-11-21T08:02:21.735" v="974"/>
          <ac:spMkLst>
            <pc:docMk/>
            <pc:sldMk cId="1069936746" sldId="581"/>
            <ac:spMk id="6" creationId="{D23B3B38-D4AA-74F3-3F79-B778F7118B12}"/>
          </ac:spMkLst>
        </pc:spChg>
        <pc:spChg chg="mod">
          <ac:chgData name="塩原 將由(shiobara-takayuki)" userId="0a9b5c94-3677-4b5a-9d23-1b4333d2d988" providerId="ADAL" clId="{CF272251-88D1-481D-85F0-72A88DC868AB}" dt="2025-11-21T09:54:32.664" v="1417" actId="207"/>
          <ac:spMkLst>
            <pc:docMk/>
            <pc:sldMk cId="1069936746" sldId="581"/>
            <ac:spMk id="7" creationId="{52B720CD-187E-C499-C66E-300BFD799E2C}"/>
          </ac:spMkLst>
        </pc:spChg>
        <pc:spChg chg="mod">
          <ac:chgData name="塩原 將由(shiobara-takayuki)" userId="0a9b5c94-3677-4b5a-9d23-1b4333d2d988" providerId="ADAL" clId="{CF272251-88D1-481D-85F0-72A88DC868AB}" dt="2025-11-21T08:05:26.994" v="1415" actId="207"/>
          <ac:spMkLst>
            <pc:docMk/>
            <pc:sldMk cId="1069936746" sldId="581"/>
            <ac:spMk id="8" creationId="{16C2D425-F488-F5CC-F674-D78B1C4C56D1}"/>
          </ac:spMkLst>
        </pc:spChg>
        <pc:picChg chg="mod">
          <ac:chgData name="塩原 將由(shiobara-takayuki)" userId="0a9b5c94-3677-4b5a-9d23-1b4333d2d988" providerId="ADAL" clId="{CF272251-88D1-481D-85F0-72A88DC868AB}" dt="2025-11-21T08:04:02.081" v="1215" actId="1076"/>
          <ac:picMkLst>
            <pc:docMk/>
            <pc:sldMk cId="1069936746" sldId="581"/>
            <ac:picMk id="1028" creationId="{064B2AB8-4953-1169-F297-41782079EA88}"/>
          </ac:picMkLst>
        </pc:picChg>
      </pc:sldChg>
    </pc:docChg>
  </pc:docChgLst>
  <pc:docChgLst>
    <pc:chgData name="濱田 奈緒(hamada-nao)" userId="eb87f956-bd16-40ab-acb7-125663c0134a" providerId="ADAL" clId="{D6428BC9-291D-49BE-8B01-EB865C74ECF1}"/>
    <pc:docChg chg="custSel addSld delSld modSld delMainMaster modSection">
      <pc:chgData name="濱田 奈緒(hamada-nao)" userId="eb87f956-bd16-40ab-acb7-125663c0134a" providerId="ADAL" clId="{D6428BC9-291D-49BE-8B01-EB865C74ECF1}" dt="2025-11-14T05:07:15.674" v="573" actId="478"/>
      <pc:docMkLst>
        <pc:docMk/>
      </pc:docMkLst>
      <pc:sldChg chg="addSp delSp modSp mod">
        <pc:chgData name="濱田 奈緒(hamada-nao)" userId="eb87f956-bd16-40ab-acb7-125663c0134a" providerId="ADAL" clId="{D6428BC9-291D-49BE-8B01-EB865C74ECF1}" dt="2025-11-14T05:07:15.674" v="573" actId="478"/>
        <pc:sldMkLst>
          <pc:docMk/>
          <pc:sldMk cId="3270303162" sldId="468"/>
        </pc:sldMkLst>
        <pc:spChg chg="mod">
          <ac:chgData name="濱田 奈緒(hamada-nao)" userId="eb87f956-bd16-40ab-acb7-125663c0134a" providerId="ADAL" clId="{D6428BC9-291D-49BE-8B01-EB865C74ECF1}" dt="2025-11-14T05:01:07.832" v="127"/>
          <ac:spMkLst>
            <pc:docMk/>
            <pc:sldMk cId="3270303162" sldId="468"/>
            <ac:spMk id="3" creationId="{38D1F1D2-7C5A-6D4D-8A19-B68E75AFC762}"/>
          </ac:spMkLst>
        </pc:spChg>
      </pc:sldChg>
      <pc:sldMasterChg chg="delSldLayout">
        <pc:chgData name="濱田 奈緒(hamada-nao)" userId="eb87f956-bd16-40ab-acb7-125663c0134a" providerId="ADAL" clId="{D6428BC9-291D-49BE-8B01-EB865C74ECF1}" dt="2025-11-14T05:01:18.519" v="128" actId="47"/>
        <pc:sldMasterMkLst>
          <pc:docMk/>
          <pc:sldMasterMk cId="3274537902" sldId="2147483692"/>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3E03C-BB55-4CE3-A2FF-F15117A9DB0F}" type="doc">
      <dgm:prSet loTypeId="urn:microsoft.com/office/officeart/2005/8/layout/chevron1" loCatId="process" qsTypeId="urn:microsoft.com/office/officeart/2005/8/quickstyle/simple1" qsCatId="simple" csTypeId="urn:microsoft.com/office/officeart/2005/8/colors/accent3_2" csCatId="accent3" phldr="1"/>
      <dgm:spPr/>
    </dgm:pt>
    <dgm:pt modelId="{366167C8-3AC8-4FD0-A4B5-C4194CDBFF90}">
      <dgm:prSet phldrT="[テキスト]"/>
      <dgm:spPr>
        <a:solidFill>
          <a:schemeClr val="accent3">
            <a:lumMod val="40000"/>
            <a:lumOff val="60000"/>
          </a:schemeClr>
        </a:solidFill>
      </dgm:spPr>
      <dgm:t>
        <a:bodyPr/>
        <a:lstStyle/>
        <a:p>
          <a:r>
            <a:rPr kumimoji="1" lang="ja-JP" altLang="en-US"/>
            <a:t>　</a:t>
          </a:r>
        </a:p>
      </dgm:t>
    </dgm:pt>
    <dgm:pt modelId="{4BE0679F-48DB-40D3-A6DD-F505C65F6680}" type="parTrans" cxnId="{3D7A3441-E20E-455A-8608-4AC2848C3599}">
      <dgm:prSet/>
      <dgm:spPr/>
      <dgm:t>
        <a:bodyPr/>
        <a:lstStyle/>
        <a:p>
          <a:endParaRPr kumimoji="1" lang="ja-JP" altLang="en-US"/>
        </a:p>
      </dgm:t>
    </dgm:pt>
    <dgm:pt modelId="{676655BA-69E2-4385-BD6D-C255F5A43EF7}" type="sibTrans" cxnId="{3D7A3441-E20E-455A-8608-4AC2848C3599}">
      <dgm:prSet/>
      <dgm:spPr/>
      <dgm:t>
        <a:bodyPr/>
        <a:lstStyle/>
        <a:p>
          <a:endParaRPr kumimoji="1" lang="ja-JP" altLang="en-US"/>
        </a:p>
      </dgm:t>
    </dgm:pt>
    <dgm:pt modelId="{CBB8D71E-950E-4632-B8D7-046679F6D700}">
      <dgm:prSet phldrT="[テキスト]"/>
      <dgm:spPr>
        <a:solidFill>
          <a:schemeClr val="accent3">
            <a:lumMod val="40000"/>
            <a:lumOff val="60000"/>
          </a:schemeClr>
        </a:solidFill>
      </dgm:spPr>
      <dgm:t>
        <a:bodyPr/>
        <a:lstStyle/>
        <a:p>
          <a:r>
            <a:rPr kumimoji="1" lang="ja-JP" altLang="en-US"/>
            <a:t>　</a:t>
          </a:r>
        </a:p>
      </dgm:t>
    </dgm:pt>
    <dgm:pt modelId="{15A7A96D-F984-4447-8562-21605E5115AF}" type="parTrans" cxnId="{E52D2D0F-E0C1-4FC4-BF3C-75D0CB96FC61}">
      <dgm:prSet/>
      <dgm:spPr/>
      <dgm:t>
        <a:bodyPr/>
        <a:lstStyle/>
        <a:p>
          <a:endParaRPr kumimoji="1" lang="ja-JP" altLang="en-US"/>
        </a:p>
      </dgm:t>
    </dgm:pt>
    <dgm:pt modelId="{DC2F823E-C741-49CA-B819-198AA1C5AFB5}" type="sibTrans" cxnId="{E52D2D0F-E0C1-4FC4-BF3C-75D0CB96FC61}">
      <dgm:prSet/>
      <dgm:spPr/>
      <dgm:t>
        <a:bodyPr/>
        <a:lstStyle/>
        <a:p>
          <a:endParaRPr kumimoji="1" lang="ja-JP" altLang="en-US"/>
        </a:p>
      </dgm:t>
    </dgm:pt>
    <dgm:pt modelId="{D78CE6FA-273F-4F9D-BB08-FA1881114D9C}" type="pres">
      <dgm:prSet presAssocID="{59D3E03C-BB55-4CE3-A2FF-F15117A9DB0F}" presName="Name0" presStyleCnt="0">
        <dgm:presLayoutVars>
          <dgm:dir/>
          <dgm:animLvl val="lvl"/>
          <dgm:resizeHandles val="exact"/>
        </dgm:presLayoutVars>
      </dgm:prSet>
      <dgm:spPr/>
    </dgm:pt>
    <dgm:pt modelId="{74C98F04-CA3B-493B-8BEA-C218A0B565B9}" type="pres">
      <dgm:prSet presAssocID="{366167C8-3AC8-4FD0-A4B5-C4194CDBFF90}" presName="parTxOnly" presStyleLbl="node1" presStyleIdx="0" presStyleCnt="2">
        <dgm:presLayoutVars>
          <dgm:chMax val="0"/>
          <dgm:chPref val="0"/>
          <dgm:bulletEnabled val="1"/>
        </dgm:presLayoutVars>
      </dgm:prSet>
      <dgm:spPr/>
    </dgm:pt>
    <dgm:pt modelId="{10E8C583-60F9-43D9-AF32-68CDC42A0CEE}" type="pres">
      <dgm:prSet presAssocID="{676655BA-69E2-4385-BD6D-C255F5A43EF7}" presName="parTxOnlySpace" presStyleCnt="0"/>
      <dgm:spPr/>
    </dgm:pt>
    <dgm:pt modelId="{2373D61C-DE49-4776-AB1A-C3414AF972FB}" type="pres">
      <dgm:prSet presAssocID="{CBB8D71E-950E-4632-B8D7-046679F6D700}" presName="parTxOnly" presStyleLbl="node1" presStyleIdx="1" presStyleCnt="2">
        <dgm:presLayoutVars>
          <dgm:chMax val="0"/>
          <dgm:chPref val="0"/>
          <dgm:bulletEnabled val="1"/>
        </dgm:presLayoutVars>
      </dgm:prSet>
      <dgm:spPr/>
    </dgm:pt>
  </dgm:ptLst>
  <dgm:cxnLst>
    <dgm:cxn modelId="{E52D2D0F-E0C1-4FC4-BF3C-75D0CB96FC61}" srcId="{59D3E03C-BB55-4CE3-A2FF-F15117A9DB0F}" destId="{CBB8D71E-950E-4632-B8D7-046679F6D700}" srcOrd="1" destOrd="0" parTransId="{15A7A96D-F984-4447-8562-21605E5115AF}" sibTransId="{DC2F823E-C741-49CA-B819-198AA1C5AFB5}"/>
    <dgm:cxn modelId="{3D7A3441-E20E-455A-8608-4AC2848C3599}" srcId="{59D3E03C-BB55-4CE3-A2FF-F15117A9DB0F}" destId="{366167C8-3AC8-4FD0-A4B5-C4194CDBFF90}" srcOrd="0" destOrd="0" parTransId="{4BE0679F-48DB-40D3-A6DD-F505C65F6680}" sibTransId="{676655BA-69E2-4385-BD6D-C255F5A43EF7}"/>
    <dgm:cxn modelId="{0D428FCD-CDAC-44DA-8A94-61D4A1C222DE}" type="presOf" srcId="{59D3E03C-BB55-4CE3-A2FF-F15117A9DB0F}" destId="{D78CE6FA-273F-4F9D-BB08-FA1881114D9C}" srcOrd="0" destOrd="0" presId="urn:microsoft.com/office/officeart/2005/8/layout/chevron1"/>
    <dgm:cxn modelId="{347D09D7-6274-43F8-8CF2-4021CD01E059}" type="presOf" srcId="{CBB8D71E-950E-4632-B8D7-046679F6D700}" destId="{2373D61C-DE49-4776-AB1A-C3414AF972FB}" srcOrd="0" destOrd="0" presId="urn:microsoft.com/office/officeart/2005/8/layout/chevron1"/>
    <dgm:cxn modelId="{3A1D45E3-761B-4995-B555-389E9E569491}" type="presOf" srcId="{366167C8-3AC8-4FD0-A4B5-C4194CDBFF90}" destId="{74C98F04-CA3B-493B-8BEA-C218A0B565B9}" srcOrd="0" destOrd="0" presId="urn:microsoft.com/office/officeart/2005/8/layout/chevron1"/>
    <dgm:cxn modelId="{65ECB9FD-DB01-4D5C-9C8F-0E20F918F94B}" type="presParOf" srcId="{D78CE6FA-273F-4F9D-BB08-FA1881114D9C}" destId="{74C98F04-CA3B-493B-8BEA-C218A0B565B9}" srcOrd="0" destOrd="0" presId="urn:microsoft.com/office/officeart/2005/8/layout/chevron1"/>
    <dgm:cxn modelId="{3158C0B1-1959-430F-9162-A958C393CB4A}" type="presParOf" srcId="{D78CE6FA-273F-4F9D-BB08-FA1881114D9C}" destId="{10E8C583-60F9-43D9-AF32-68CDC42A0CEE}" srcOrd="1" destOrd="0" presId="urn:microsoft.com/office/officeart/2005/8/layout/chevron1"/>
    <dgm:cxn modelId="{F2514282-A2C0-4044-BBF4-22A44C53EF44}" type="presParOf" srcId="{D78CE6FA-273F-4F9D-BB08-FA1881114D9C}" destId="{2373D61C-DE49-4776-AB1A-C3414AF972FB}" srcOrd="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98F04-CA3B-493B-8BEA-C218A0B565B9}">
      <dsp:nvSpPr>
        <dsp:cNvPr id="0" name=""/>
        <dsp:cNvSpPr/>
      </dsp:nvSpPr>
      <dsp:spPr>
        <a:xfrm>
          <a:off x="5607" y="0"/>
          <a:ext cx="3352023" cy="277441"/>
        </a:xfrm>
        <a:prstGeom prst="chevr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a:t>　</a:t>
          </a:r>
        </a:p>
      </dsp:txBody>
      <dsp:txXfrm>
        <a:off x="144328" y="0"/>
        <a:ext cx="3074582" cy="277441"/>
      </dsp:txXfrm>
    </dsp:sp>
    <dsp:sp modelId="{2373D61C-DE49-4776-AB1A-C3414AF972FB}">
      <dsp:nvSpPr>
        <dsp:cNvPr id="0" name=""/>
        <dsp:cNvSpPr/>
      </dsp:nvSpPr>
      <dsp:spPr>
        <a:xfrm>
          <a:off x="3022428" y="0"/>
          <a:ext cx="3352023" cy="277441"/>
        </a:xfrm>
        <a:prstGeom prst="chevr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kumimoji="1" lang="ja-JP" altLang="en-US" sz="1000" kern="1200"/>
            <a:t>　</a:t>
          </a:r>
        </a:p>
      </dsp:txBody>
      <dsp:txXfrm>
        <a:off x="3161149" y="0"/>
        <a:ext cx="3074582" cy="27744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8462B45-3B19-644E-AD02-C8057219CE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83D6E86-57B2-8C4B-A4A6-B815EB7BC0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100692-EAF4-2D4D-8CB7-4A95778DD0E4}" type="datetimeFigureOut">
              <a:rPr kumimoji="1" lang="ja-JP" altLang="en-US" smtClean="0"/>
              <a:t>2025/12/2</a:t>
            </a:fld>
            <a:endParaRPr kumimoji="1" lang="ja-JP" altLang="en-US"/>
          </a:p>
        </p:txBody>
      </p:sp>
      <p:sp>
        <p:nvSpPr>
          <p:cNvPr id="4" name="フッター プレースホルダー 3">
            <a:extLst>
              <a:ext uri="{FF2B5EF4-FFF2-40B4-BE49-F238E27FC236}">
                <a16:creationId xmlns:a16="http://schemas.microsoft.com/office/drawing/2014/main" id="{C8B21570-7BD7-0C4B-8425-70205C7AD7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C85AC23-07E1-0E46-9EE9-96123763DA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3031F9-2228-CB40-9934-33F673688A70}" type="slidenum">
              <a:rPr kumimoji="1" lang="ja-JP" altLang="en-US" smtClean="0"/>
              <a:t>‹#›</a:t>
            </a:fld>
            <a:endParaRPr kumimoji="1" lang="ja-JP" altLang="en-US"/>
          </a:p>
        </p:txBody>
      </p:sp>
    </p:spTree>
    <p:extLst>
      <p:ext uri="{BB962C8B-B14F-4D97-AF65-F5344CB8AC3E}">
        <p14:creationId xmlns:p14="http://schemas.microsoft.com/office/powerpoint/2010/main" val="2534536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A305E-D807-3946-A1A4-56C9B77AFB38}" type="datetimeFigureOut">
              <a:rPr kumimoji="1" lang="ja-JP" altLang="en-US" smtClean="0"/>
              <a:t>2025/12/2</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F3F95-1DE9-F948-9ABE-A8F6E5B8157B}" type="slidenum">
              <a:rPr kumimoji="1" lang="ja-JP" altLang="en-US" smtClean="0"/>
              <a:t>‹#›</a:t>
            </a:fld>
            <a:endParaRPr kumimoji="1" lang="ja-JP" altLang="en-US"/>
          </a:p>
        </p:txBody>
      </p:sp>
    </p:spTree>
    <p:extLst>
      <p:ext uri="{BB962C8B-B14F-4D97-AF65-F5344CB8AC3E}">
        <p14:creationId xmlns:p14="http://schemas.microsoft.com/office/powerpoint/2010/main" val="2294022621"/>
      </p:ext>
    </p:extLst>
  </p:cSld>
  <p:clrMap bg1="lt1" tx1="dk1" bg2="lt2" tx2="dk2" accent1="accent1" accent2="accent2" accent3="accent3" accent4="accent4" accent5="accent5" accent6="accent6" hlink="hlink" folHlink="folHlink"/>
  <p:notesStyle>
    <a:lvl1pPr marL="0" algn="l" defTabSz="914373" rtl="0" eaLnBrk="1" latinLnBrk="0" hangingPunct="1">
      <a:defRPr kumimoji="1" sz="1200" kern="1200">
        <a:solidFill>
          <a:schemeClr val="tx1"/>
        </a:solidFill>
        <a:latin typeface="+mn-lt"/>
        <a:ea typeface="+mn-ea"/>
        <a:cs typeface="+mn-cs"/>
      </a:defRPr>
    </a:lvl1pPr>
    <a:lvl2pPr marL="457187" algn="l" defTabSz="914373" rtl="0" eaLnBrk="1" latinLnBrk="0" hangingPunct="1">
      <a:defRPr kumimoji="1" sz="1200" kern="1200">
        <a:solidFill>
          <a:schemeClr val="tx1"/>
        </a:solidFill>
        <a:latin typeface="+mn-lt"/>
        <a:ea typeface="+mn-ea"/>
        <a:cs typeface="+mn-cs"/>
      </a:defRPr>
    </a:lvl2pPr>
    <a:lvl3pPr marL="914373" algn="l" defTabSz="914373" rtl="0" eaLnBrk="1" latinLnBrk="0" hangingPunct="1">
      <a:defRPr kumimoji="1" sz="1200" kern="1200">
        <a:solidFill>
          <a:schemeClr val="tx1"/>
        </a:solidFill>
        <a:latin typeface="+mn-lt"/>
        <a:ea typeface="+mn-ea"/>
        <a:cs typeface="+mn-cs"/>
      </a:defRPr>
    </a:lvl3pPr>
    <a:lvl4pPr marL="1371560" algn="l" defTabSz="914373" rtl="0" eaLnBrk="1" latinLnBrk="0" hangingPunct="1">
      <a:defRPr kumimoji="1" sz="1200" kern="1200">
        <a:solidFill>
          <a:schemeClr val="tx1"/>
        </a:solidFill>
        <a:latin typeface="+mn-lt"/>
        <a:ea typeface="+mn-ea"/>
        <a:cs typeface="+mn-cs"/>
      </a:defRPr>
    </a:lvl4pPr>
    <a:lvl5pPr marL="1828747" algn="l" defTabSz="914373" rtl="0" eaLnBrk="1" latinLnBrk="0" hangingPunct="1">
      <a:defRPr kumimoji="1" sz="1200" kern="1200">
        <a:solidFill>
          <a:schemeClr val="tx1"/>
        </a:solidFill>
        <a:latin typeface="+mn-lt"/>
        <a:ea typeface="+mn-ea"/>
        <a:cs typeface="+mn-cs"/>
      </a:defRPr>
    </a:lvl5pPr>
    <a:lvl6pPr marL="2285933" algn="l" defTabSz="914373" rtl="0" eaLnBrk="1" latinLnBrk="0" hangingPunct="1">
      <a:defRPr kumimoji="1" sz="1200" kern="1200">
        <a:solidFill>
          <a:schemeClr val="tx1"/>
        </a:solidFill>
        <a:latin typeface="+mn-lt"/>
        <a:ea typeface="+mn-ea"/>
        <a:cs typeface="+mn-cs"/>
      </a:defRPr>
    </a:lvl6pPr>
    <a:lvl7pPr marL="2743120" algn="l" defTabSz="914373" rtl="0" eaLnBrk="1" latinLnBrk="0" hangingPunct="1">
      <a:defRPr kumimoji="1" sz="1200" kern="1200">
        <a:solidFill>
          <a:schemeClr val="tx1"/>
        </a:solidFill>
        <a:latin typeface="+mn-lt"/>
        <a:ea typeface="+mn-ea"/>
        <a:cs typeface="+mn-cs"/>
      </a:defRPr>
    </a:lvl7pPr>
    <a:lvl8pPr marL="3200307" algn="l" defTabSz="914373" rtl="0" eaLnBrk="1" latinLnBrk="0" hangingPunct="1">
      <a:defRPr kumimoji="1" sz="1200" kern="1200">
        <a:solidFill>
          <a:schemeClr val="tx1"/>
        </a:solidFill>
        <a:latin typeface="+mn-lt"/>
        <a:ea typeface="+mn-ea"/>
        <a:cs typeface="+mn-cs"/>
      </a:defRPr>
    </a:lvl8pPr>
    <a:lvl9pPr marL="3657494" algn="l" defTabSz="914373"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厚生労働省労働基準局より、労働基準関係法令の概要を説明いたします。</a:t>
            </a:r>
            <a:endParaRPr kumimoji="1" lang="en-US" altLang="ja-JP"/>
          </a:p>
          <a:p>
            <a:r>
              <a:rPr kumimoji="1" lang="ja-JP" altLang="en-US"/>
              <a:t>それでは１ページをご覧ください。</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0</a:t>
            </a:fld>
            <a:endParaRPr kumimoji="1" lang="ja-JP" altLang="en-US"/>
          </a:p>
        </p:txBody>
      </p:sp>
    </p:spTree>
    <p:extLst>
      <p:ext uri="{BB962C8B-B14F-4D97-AF65-F5344CB8AC3E}">
        <p14:creationId xmlns:p14="http://schemas.microsoft.com/office/powerpoint/2010/main" val="2761692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次は「労働時間」についてです。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「労働時間」は、休憩時間を除いて１日８時間、週</a:t>
            </a:r>
            <a:r>
              <a:rPr kumimoji="1" lang="en-US" altLang="ja-JP" sz="1200"/>
              <a:t>40</a:t>
            </a:r>
            <a:r>
              <a:rPr kumimoji="1" lang="ja-JP" altLang="en-US" sz="1200"/>
              <a:t>時間が原則となっています。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「労働時間」とは、使用者の指揮監督下に置かれている時間のことをいいます。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労働時間に含まれるものとしては、例えば</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使用者の指示により、就業を命じられた業務に必要な準備行為や業務終了後の業務に関連した後始末を事業場内において行った時間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使用者の指示があった場合には即時に業務に従事することを求められており、労働から離れることが 保障されていない状態で待機等している時間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参加することが業務上義務づけられている研修・教育訓練の受講や、使用者の指示により業務に必要な学習等を行っていた時間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があります。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労働基準法においては、労働時間、休日、深夜等について規定を設けていることから、使用者は、労働時間を適正に把握するなど労働時間を適切に管理する責務を有しています。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solidFill>
                  <a:srgbClr val="FF0000"/>
                </a:solidFill>
                <a:latin typeface="+mn-ea"/>
              </a:rPr>
              <a:t>詳しくは、平成</a:t>
            </a:r>
            <a:r>
              <a:rPr kumimoji="1" lang="en-US" altLang="ja-JP" sz="1200">
                <a:solidFill>
                  <a:srgbClr val="FF0000"/>
                </a:solidFill>
                <a:latin typeface="+mn-ea"/>
              </a:rPr>
              <a:t>29</a:t>
            </a:r>
            <a:r>
              <a:rPr kumimoji="1" lang="ja-JP" altLang="en-US" sz="1200">
                <a:solidFill>
                  <a:srgbClr val="FF0000"/>
                </a:solidFill>
                <a:latin typeface="+mn-ea"/>
              </a:rPr>
              <a:t>年策定の「労働時間の適正な把握のために使用者が講ずべき措置に関するガイドライン」をご確認ください。</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9</a:t>
            </a:fld>
            <a:endParaRPr kumimoji="1" lang="ja-JP" altLang="en-US"/>
          </a:p>
        </p:txBody>
      </p:sp>
    </p:spTree>
    <p:extLst>
      <p:ext uri="{BB962C8B-B14F-4D97-AF65-F5344CB8AC3E}">
        <p14:creationId xmlns:p14="http://schemas.microsoft.com/office/powerpoint/2010/main" val="1907851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次は「休憩時間」、「休日」についてです。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「休憩時間」は、１日の労働時間が</a:t>
            </a:r>
            <a:r>
              <a:rPr kumimoji="1" lang="en-US" altLang="ja-JP" sz="1200"/>
              <a:t>6</a:t>
            </a:r>
            <a:r>
              <a:rPr kumimoji="1" lang="ja-JP" altLang="en-US" sz="1200"/>
              <a:t>時間を超えたら</a:t>
            </a:r>
            <a:r>
              <a:rPr kumimoji="1" lang="en-US" altLang="ja-JP" sz="1200"/>
              <a:t>45</a:t>
            </a:r>
            <a:r>
              <a:rPr kumimoji="1" lang="ja-JP" altLang="en-US" sz="1200"/>
              <a:t>分以上、</a:t>
            </a:r>
            <a:r>
              <a:rPr kumimoji="1" lang="en-US" altLang="ja-JP" sz="1200"/>
              <a:t>8</a:t>
            </a:r>
            <a:r>
              <a:rPr kumimoji="1" lang="ja-JP" altLang="en-US" sz="1200"/>
              <a:t>時間を超えたら</a:t>
            </a:r>
            <a:r>
              <a:rPr kumimoji="1" lang="en-US" altLang="ja-JP" sz="1200"/>
              <a:t>1</a:t>
            </a:r>
            <a:r>
              <a:rPr kumimoji="1" lang="ja-JP" altLang="en-US" sz="1200"/>
              <a:t>時間以上与えなければなりません。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また、「休日」は、１週間に１日、または４週間に４日を与えなければなりません。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休日とは労働契約上、労働者が働く義務のない日をいいます。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法定休日は０時から</a:t>
            </a:r>
            <a:r>
              <a:rPr kumimoji="1" lang="en-US" altLang="ja-JP" sz="1200"/>
              <a:t>24</a:t>
            </a:r>
            <a:r>
              <a:rPr kumimoji="1" lang="ja-JP" altLang="en-US" sz="1200"/>
              <a:t>時の暦日単位が原則です。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「振替休日」は、事前に休日を別の日に指定して振り替えた場合をいい、休日労働に関する割増賃金の支払いが不要となります。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ただし、休日出勤したことによって、週</a:t>
            </a:r>
            <a:r>
              <a:rPr kumimoji="1" lang="en-US" altLang="ja-JP" sz="1200"/>
              <a:t>40</a:t>
            </a:r>
            <a:r>
              <a:rPr kumimoji="1" lang="ja-JP" altLang="en-US" sz="1200"/>
              <a:t>時間を超える場合は、時間外労働に関する割増賃金の支払が必要となります。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「代休」は、休日出勤を指示した後に、休日を取らせた場合をいい、休日労働に関する割増賃金の支払いが必要となります。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10</a:t>
            </a:fld>
            <a:endParaRPr kumimoji="1" lang="ja-JP" altLang="en-US"/>
          </a:p>
        </p:txBody>
      </p:sp>
    </p:spTree>
    <p:extLst>
      <p:ext uri="{BB962C8B-B14F-4D97-AF65-F5344CB8AC3E}">
        <p14:creationId xmlns:p14="http://schemas.microsoft.com/office/powerpoint/2010/main" val="389401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次は「時間外労働」についてです。</a:t>
            </a:r>
            <a:endParaRPr kumimoji="1" lang="en-US" altLang="ja-JP" sz="1200"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時間外労働や休日労働をさせる場合は「時間外労働・休日労働に関する協定」いわゆる</a:t>
            </a:r>
            <a:r>
              <a:rPr kumimoji="1" lang="en-US" altLang="ja-JP" sz="1200" dirty="0"/>
              <a:t>36</a:t>
            </a:r>
            <a:r>
              <a:rPr kumimoji="1" lang="ja-JP" altLang="en-US" sz="1200" dirty="0"/>
              <a:t>協定を締結し、労働基準監督署に届出しなければなりません。</a:t>
            </a:r>
            <a:endParaRPr kumimoji="1" lang="en-US" altLang="ja-JP" sz="1200"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「時間外労働」とは、１日８時間・週</a:t>
            </a:r>
            <a:r>
              <a:rPr kumimoji="1" lang="en-US" altLang="ja-JP" sz="1200" dirty="0">
                <a:latin typeface="+mn-ea"/>
              </a:rPr>
              <a:t>40</a:t>
            </a:r>
            <a:r>
              <a:rPr kumimoji="1" lang="ja-JP" altLang="en-US" sz="1200" dirty="0">
                <a:latin typeface="+mn-ea"/>
              </a:rPr>
              <a:t>時間を超える残業のことで、「休日労働」とは、１週１日または４週４日の休日に出勤することです。</a:t>
            </a:r>
            <a:endParaRPr kumimoji="1" lang="en-US" altLang="ja-JP" sz="1200" dirty="0">
              <a:latin typeface="+mn-ea"/>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労働者に残業や休日出勤を行わせるなら、会社と労働者の過半数代表者又は過半数組合の代表者で協定を結び、管轄の労働基準監督署へ届出をする必要があります。</a:t>
            </a:r>
            <a:endParaRPr kumimoji="1" lang="en-US" altLang="ja-JP" sz="1200" dirty="0">
              <a:latin typeface="+mn-ea"/>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「時間外労働」と「休日労働」の協定時間には上限が定められており、１か月</a:t>
            </a:r>
            <a:r>
              <a:rPr kumimoji="1" lang="en-US" altLang="ja-JP" sz="1200" dirty="0"/>
              <a:t>45</a:t>
            </a:r>
            <a:r>
              <a:rPr kumimoji="1" lang="ja-JP" altLang="en-US" sz="1200" dirty="0"/>
              <a:t>時間、１年</a:t>
            </a:r>
            <a:r>
              <a:rPr kumimoji="1" lang="en-US" altLang="ja-JP" sz="1200" dirty="0"/>
              <a:t>360</a:t>
            </a:r>
            <a:r>
              <a:rPr kumimoji="1" lang="ja-JP" altLang="en-US" sz="1200" dirty="0"/>
              <a:t>時間が原則となっています。</a:t>
            </a:r>
            <a:endParaRPr kumimoji="1" lang="en-US" altLang="ja-JP" sz="1200"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また、特別な事情があり、労使の合意があった場合でも、原則１か月</a:t>
            </a:r>
            <a:r>
              <a:rPr kumimoji="1" lang="en-US" altLang="ja-JP" sz="1200" dirty="0"/>
              <a:t>100</a:t>
            </a:r>
            <a:r>
              <a:rPr kumimoji="1" lang="ja-JP" altLang="en-US" sz="1200" dirty="0"/>
              <a:t>時間未満、２～６か月平均</a:t>
            </a:r>
            <a:r>
              <a:rPr kumimoji="1" lang="en-US" altLang="ja-JP" sz="1200" dirty="0"/>
              <a:t>80</a:t>
            </a:r>
            <a:r>
              <a:rPr kumimoji="1" lang="ja-JP" altLang="en-US" sz="1200" dirty="0"/>
              <a:t>時間以内、１年</a:t>
            </a:r>
            <a:r>
              <a:rPr kumimoji="1" lang="en-US" altLang="ja-JP" sz="1200" dirty="0"/>
              <a:t>720</a:t>
            </a:r>
            <a:r>
              <a:rPr kumimoji="1" lang="ja-JP" altLang="en-US" sz="1200" dirty="0"/>
              <a:t>時間以内が上限時間となっています。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次のページをご覧ください。</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11</a:t>
            </a:fld>
            <a:endParaRPr kumimoji="1" lang="ja-JP" altLang="en-US"/>
          </a:p>
        </p:txBody>
      </p:sp>
    </p:spTree>
    <p:extLst>
      <p:ext uri="{BB962C8B-B14F-4D97-AF65-F5344CB8AC3E}">
        <p14:creationId xmlns:p14="http://schemas.microsoft.com/office/powerpoint/2010/main" val="15358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次は「</a:t>
            </a:r>
            <a:r>
              <a:rPr kumimoji="1" lang="ja-JP" altLang="en-US" dirty="0"/>
              <a:t>自動車運転者の労働時間規制</a:t>
            </a:r>
            <a:r>
              <a:rPr kumimoji="1" lang="ja-JP" altLang="en-US" sz="1200" dirty="0"/>
              <a:t>」についてです。</a:t>
            </a:r>
            <a:endParaRPr kumimoji="1" lang="en-US" altLang="ja-JP" sz="1200"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自動車運転者については、時間外労働の上限規制の特例が適用されます。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特別条項付き</a:t>
            </a:r>
            <a:r>
              <a:rPr kumimoji="1" lang="en-US" altLang="ja-JP" sz="1200" dirty="0"/>
              <a:t>36</a:t>
            </a:r>
            <a:r>
              <a:rPr kumimoji="1" lang="ja-JP" altLang="en-US" sz="1200" dirty="0"/>
              <a:t>協定を締結する場合の年間の時間外労働の上限が年</a:t>
            </a:r>
            <a:r>
              <a:rPr kumimoji="1" lang="en-US" altLang="ja-JP" sz="1200" dirty="0"/>
              <a:t>960</a:t>
            </a:r>
            <a:r>
              <a:rPr kumimoji="1" lang="ja-JP" altLang="en-US" sz="1200" dirty="0"/>
              <a:t>時間となります。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時間外労働と休日労働の合計について、月</a:t>
            </a:r>
            <a:r>
              <a:rPr kumimoji="1" lang="en-US" altLang="ja-JP" sz="1200" dirty="0"/>
              <a:t>100</a:t>
            </a:r>
            <a:r>
              <a:rPr kumimoji="1" lang="ja-JP" altLang="en-US" sz="1200" dirty="0"/>
              <a:t>時間未満、２～</a:t>
            </a:r>
            <a:r>
              <a:rPr kumimoji="1" lang="en-US" altLang="ja-JP" sz="1200" dirty="0"/>
              <a:t>6</a:t>
            </a:r>
            <a:r>
              <a:rPr kumimoji="1" lang="ja-JP" altLang="en-US" sz="1200" dirty="0"/>
              <a:t>ヶ月平均</a:t>
            </a:r>
            <a:r>
              <a:rPr kumimoji="1" lang="en-US" altLang="ja-JP" sz="1200" dirty="0"/>
              <a:t>80</a:t>
            </a:r>
            <a:r>
              <a:rPr kumimoji="1" lang="ja-JP" altLang="en-US" sz="1200" dirty="0"/>
              <a:t>時間以内とする規制が適用されません。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また、時間外労働が月</a:t>
            </a:r>
            <a:r>
              <a:rPr kumimoji="1" lang="en-US" altLang="ja-JP" sz="1200" dirty="0"/>
              <a:t>45</a:t>
            </a:r>
            <a:r>
              <a:rPr kumimoji="1" lang="ja-JP" altLang="en-US" sz="1200" dirty="0"/>
              <a:t>時間を超えることができるのは年６ヶ月までとする規制も適用されません。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事務員など自動車運転者以外の労働者には、</a:t>
            </a:r>
            <a:r>
              <a:rPr kumimoji="1" lang="en-US" altLang="ja-JP" sz="1200" dirty="0"/>
              <a:t>11</a:t>
            </a:r>
            <a:r>
              <a:rPr kumimoji="1" lang="ja-JP" altLang="en-US" sz="1200" dirty="0"/>
              <a:t>ページで説明した上限規制が適用されます。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さらに、自動車運転者については、「自動車運転者の労働時間等の改善のための基準」、いわゆる改善基準告示が適用されます。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改善基準告示は、自動車運転者について、労働時間等の労働条件の向上を図るため、その業務の特性を踏まえ、全ての産業に適用される労働基準法では規制が難しい拘束時間、休息期間、運転時間等の基準を定め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詳しくは、別途配布のパンフレットや「自動車運転者の長時間労働改善に向けたポータルサイト」に掲載している解説動画をご覧ください。</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次のページをご覧ください。</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12</a:t>
            </a:fld>
            <a:endParaRPr kumimoji="1" lang="ja-JP" altLang="en-US"/>
          </a:p>
        </p:txBody>
      </p:sp>
    </p:spTree>
    <p:extLst>
      <p:ext uri="{BB962C8B-B14F-4D97-AF65-F5344CB8AC3E}">
        <p14:creationId xmlns:p14="http://schemas.microsoft.com/office/powerpoint/2010/main" val="203454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次は割増賃金についてです。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時間外労働や休日労働、深夜労働をさせた場合には、割増賃金を支払わなければなりません。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労働基準法第</a:t>
            </a:r>
            <a:r>
              <a:rPr kumimoji="1" lang="en-US" altLang="ja-JP" sz="1200"/>
              <a:t>36</a:t>
            </a:r>
            <a:r>
              <a:rPr kumimoji="1" lang="ja-JP" altLang="en-US" sz="1200"/>
              <a:t>条による時間外労働をさせた場合には、通常の賃金の２割５分以上、月</a:t>
            </a:r>
            <a:r>
              <a:rPr kumimoji="1" lang="en-US" altLang="ja-JP" sz="1200"/>
              <a:t>60</a:t>
            </a:r>
            <a:r>
              <a:rPr kumimoji="1" lang="ja-JP" altLang="en-US" sz="1200"/>
              <a:t>時間を超える時間は５割以上の率で計算した割増賃金を支払わなければなりません。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午後</a:t>
            </a:r>
            <a:r>
              <a:rPr kumimoji="1" lang="en-US" altLang="ja-JP" sz="1200"/>
              <a:t>10</a:t>
            </a:r>
            <a:r>
              <a:rPr kumimoji="1" lang="ja-JP" altLang="en-US" sz="1200"/>
              <a:t>時から午前５時までの深夜時間に労働させた場合には、通常の賃金の２割５分以上の率で計算した割増賃金を支払わなければなりません。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休日労働については、通常の賃金の３割５分以上の率で計算した割増賃金を支払わなければなりません。なお、休日労働の場合、１日８時間を超えても時間外労働とはなりません。</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13</a:t>
            </a:fld>
            <a:endParaRPr kumimoji="1" lang="ja-JP" altLang="en-US"/>
          </a:p>
        </p:txBody>
      </p:sp>
    </p:spTree>
    <p:extLst>
      <p:ext uri="{BB962C8B-B14F-4D97-AF65-F5344CB8AC3E}">
        <p14:creationId xmlns:p14="http://schemas.microsoft.com/office/powerpoint/2010/main" val="250433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次は「有給休暇」についてです。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「年次有給休暇」は、労働者の勤務年数や勤務日数などに応じて付与しなければなりません。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年次有給休暇とは、労働者の心身の疲労を回復させ、また、仕事と生活の調和を図るために、労働基準法が労働者の「権利」として認めた有給の休暇です。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一定の所定労働時間数以上の労働者には、表１のとおり、①入社して６か月以上、②その期間において８割以上出勤した場合には、</a:t>
            </a:r>
            <a:r>
              <a:rPr kumimoji="1" lang="en-US" altLang="ja-JP" sz="1200"/>
              <a:t>10</a:t>
            </a:r>
            <a:r>
              <a:rPr kumimoji="1" lang="ja-JP" altLang="en-US" sz="1200"/>
              <a:t>日の年次有給休暇を付与しなければなりません。</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また、週の労働時間が</a:t>
            </a:r>
            <a:r>
              <a:rPr kumimoji="1" lang="en-US" altLang="ja-JP" sz="1200"/>
              <a:t>30</a:t>
            </a:r>
            <a:r>
              <a:rPr kumimoji="1" lang="ja-JP" altLang="en-US" sz="1200"/>
              <a:t>時間未満で労働日数が週</a:t>
            </a:r>
            <a:r>
              <a:rPr kumimoji="1" lang="en-US" altLang="ja-JP" sz="1200"/>
              <a:t>4</a:t>
            </a:r>
            <a:r>
              <a:rPr kumimoji="1" lang="ja-JP" altLang="en-US" sz="1200"/>
              <a:t>日以下となるパートやアルバイトなど短時間労働者については、表２のとおり、一定の日数の年次有給休暇を比例付与しなければなりません。</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14</a:t>
            </a:fld>
            <a:endParaRPr kumimoji="1" lang="ja-JP" altLang="en-US"/>
          </a:p>
        </p:txBody>
      </p:sp>
    </p:spTree>
    <p:extLst>
      <p:ext uri="{BB962C8B-B14F-4D97-AF65-F5344CB8AC3E}">
        <p14:creationId xmlns:p14="http://schemas.microsoft.com/office/powerpoint/2010/main" val="424969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10</a:t>
            </a:r>
            <a:r>
              <a:rPr kumimoji="1" lang="ja-JP" altLang="en-US"/>
              <a:t>日以上の年次有給休暇が付与されるパートタイム労働者や管理監督者も含む労働者を対象に、使用者には、年</a:t>
            </a:r>
            <a:r>
              <a:rPr kumimoji="1" lang="en-US" altLang="ja-JP"/>
              <a:t>5</a:t>
            </a:r>
            <a:r>
              <a:rPr kumimoji="1" lang="ja-JP" altLang="en-US"/>
              <a:t>日の年次有給休暇を労働者に取得させる義務があります。</a:t>
            </a:r>
            <a:endParaRPr kumimoji="1" lang="en-US" altLang="ja-JP"/>
          </a:p>
          <a:p>
            <a:r>
              <a:rPr kumimoji="1" lang="ja-JP" altLang="en-US" sz="1200" b="0" i="0" kern="1200">
                <a:solidFill>
                  <a:schemeClr val="tx1"/>
                </a:solidFill>
                <a:effectLst/>
                <a:latin typeface="+mn-lt"/>
                <a:ea typeface="+mn-ea"/>
                <a:cs typeface="+mn-cs"/>
              </a:rPr>
              <a:t>年５日の有給休暇については、「労働者の申出」、「使用者による時季指定」などにより取得させることとなります。</a:t>
            </a:r>
            <a:endParaRPr kumimoji="1" lang="en-US" altLang="ja-JP"/>
          </a:p>
          <a:p>
            <a:r>
              <a:rPr lang="ja-JP" altLang="en-US"/>
              <a:t>なお、時季指定に当たっては、使用者は、労働者の意見を聴取しなければなりません。 また、できる限り労働者の希望に沿った取得時季になるよう、聴取した意見を 尊重するよう努めなければなりません。</a:t>
            </a:r>
            <a:endParaRPr kumimoji="1" lang="ja-JP" altLang="en-US"/>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15</a:t>
            </a:fld>
            <a:endParaRPr kumimoji="1" lang="ja-JP" altLang="en-US"/>
          </a:p>
        </p:txBody>
      </p:sp>
    </p:spTree>
    <p:extLst>
      <p:ext uri="{BB962C8B-B14F-4D97-AF65-F5344CB8AC3E}">
        <p14:creationId xmlns:p14="http://schemas.microsoft.com/office/powerpoint/2010/main" val="318252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次は「就業規則」についてです。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「就業規則」とは、労働者が守るべき職場のルールや労働条件の詳細を労働基準法に基づいて会社が定めたものです。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常時</a:t>
            </a:r>
            <a:r>
              <a:rPr kumimoji="1" lang="en-US" altLang="ja-JP" sz="1200"/>
              <a:t>10</a:t>
            </a:r>
            <a:r>
              <a:rPr kumimoji="1" lang="ja-JP" altLang="en-US" sz="1200"/>
              <a:t>人以上の労働者を使用している使用者は、就業規則を作成し、所轄の労働基準監督署長に届け出ることが必要です。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記載しなければならない事項は、</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①始業・終業時刻、休憩時間、休日、休暇。労働者を２組以上に分けて交替で就業させる場合は就業時転換に関する事項</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②賃金の決定、計算・支払の方法、賃金の締切、支払の時期</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③解雇を含む退職に関する事項</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④育児・介護休業などに関する事項</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⑤パートや契約社員など正社員以外の労働者に関する事項</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⑥残業代など諸手当の計算方法に関する事項</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⑦そのほか労働者に適用される規則を定めた場合はその規則　　等</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となっています。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また、就業規則は、事業場への備付けなどにより労働者がいつでも閲覧できるようしなければならないほか、</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就業規則を所轄の労働基準監督署長に提出する際、就業規則について労働者の過半数代表者又は過半数組合の代表者から意見を聴かなければなりません。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16</a:t>
            </a:fld>
            <a:endParaRPr kumimoji="1" lang="ja-JP" altLang="en-US"/>
          </a:p>
        </p:txBody>
      </p:sp>
    </p:spTree>
    <p:extLst>
      <p:ext uri="{BB962C8B-B14F-4D97-AF65-F5344CB8AC3E}">
        <p14:creationId xmlns:p14="http://schemas.microsoft.com/office/powerpoint/2010/main" val="2336835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次は</a:t>
            </a:r>
            <a:r>
              <a:rPr kumimoji="1" lang="ja-JP" altLang="en-US" dirty="0"/>
              <a:t>「労働者名簿」「賃金台帳」</a:t>
            </a:r>
            <a:r>
              <a:rPr kumimoji="1" lang="ja-JP" altLang="en-US"/>
              <a:t>等の法定帳簿</a:t>
            </a:r>
            <a:r>
              <a:rPr kumimoji="1" lang="ja-JP" altLang="en-US" sz="1200"/>
              <a:t>に</a:t>
            </a:r>
            <a:r>
              <a:rPr kumimoji="1" lang="ja-JP" altLang="en-US" sz="1200" dirty="0"/>
              <a:t>ついてです。</a:t>
            </a:r>
            <a:endParaRPr kumimoji="1" lang="en-US" altLang="ja-JP" sz="1200"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使用者は、「労働者名簿」及び「賃金台帳」を作成しなければなりません。</a:t>
            </a:r>
            <a:endParaRPr kumimoji="1" lang="en-US" altLang="ja-JP" sz="1200"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労働者名簿」には、①氏名、②生年月日、③性別、④住所、⑤従事する業務の種類、⑥雇入の年月日、⑦退職の年月日及び事由、⑧死亡の年月日及び原因、を記入しなければなりません。なお、本籍地については記入しないことになっ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賃金台帳」には、①氏名、②性別、③賃金計算期間、④労働日数、⑤労働時間数、⑥時間外・休日・深夜労働時間数、⑦基本給・手当その他賃金の種類ごとにその金額、⑧賃金の一部を控除した場合はその金額、を記入し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また、「労働者名簿」、「賃金台帳」、「雇入れ又は退職に関する書類」等の労働関係に関する重要な書類は当面の間は３年間保存しなければなりません。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保存期間の起算日は、①労働者名簿は死亡、退職又は解雇日、②賃金台帳は最後の記入日、③雇入れ又は退職に関する書類は退職又は死亡日、④その他労働関係に関する重要な書類はその完結日、からとなっ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記録の保存については、書面での保存に代えて電子データによる保存をすることができます。なお、保存した電子データは直ちに書面を作成できるようにしておく必要があります。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次のページをご覧ください。</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17</a:t>
            </a:fld>
            <a:endParaRPr kumimoji="1" lang="ja-JP" altLang="en-US"/>
          </a:p>
        </p:txBody>
      </p:sp>
    </p:spTree>
    <p:extLst>
      <p:ext uri="{BB962C8B-B14F-4D97-AF65-F5344CB8AC3E}">
        <p14:creationId xmlns:p14="http://schemas.microsoft.com/office/powerpoint/2010/main" val="115504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最後は「健康管理」についてです。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労働基準関係法令である労働安全衛生法には健康診断に関する規定があり、使用者は、労働者に対して、定期的に健康診断を実施しなければなりません。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定期健康診断は、疾病の発見や予防だけでなく、就業の可否や適正配置などの判断に資するために行うものであり、その費用も会社が負担しなければなりません。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労働者を新たに雇い入れる時や継続して雇い続けたときには、１年以内ごとに１回、健康診断を受診させる必要があります。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また、深夜労働などの特定業務に従事する労働者は、６か月以内ごとに１回の健康診断が必要となります。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18</a:t>
            </a:fld>
            <a:endParaRPr kumimoji="1" lang="ja-JP" altLang="en-US"/>
          </a:p>
        </p:txBody>
      </p:sp>
    </p:spTree>
    <p:extLst>
      <p:ext uri="{BB962C8B-B14F-4D97-AF65-F5344CB8AC3E}">
        <p14:creationId xmlns:p14="http://schemas.microsoft.com/office/powerpoint/2010/main" val="362239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まず労働基準法について、簡単に説明します。</a:t>
            </a:r>
            <a:endParaRPr kumimoji="1" lang="en-US" altLang="ja-JP" dirty="0"/>
          </a:p>
          <a:p>
            <a:r>
              <a:rPr kumimoji="1" lang="ja-JP" altLang="en-US" dirty="0"/>
              <a:t>労働基準法は、日本国憲法第</a:t>
            </a:r>
            <a:r>
              <a:rPr kumimoji="1" lang="en-US" altLang="ja-JP" dirty="0"/>
              <a:t>27</a:t>
            </a:r>
            <a:r>
              <a:rPr kumimoji="1" lang="ja-JP" altLang="en-US" dirty="0"/>
              <a:t>条第２項「賃金、就業時間、休息その他の勤労条件に関する基準は、法律でこれを定める。」により、労働条件の最低基準が定められた法律で、昭和</a:t>
            </a:r>
            <a:r>
              <a:rPr kumimoji="1" lang="en-US" altLang="ja-JP" dirty="0"/>
              <a:t>22</a:t>
            </a:r>
            <a:r>
              <a:rPr kumimoji="1" lang="ja-JP" altLang="en-US" dirty="0"/>
              <a:t>年に制定されています。</a:t>
            </a:r>
            <a:br>
              <a:rPr kumimoji="1" lang="ja-JP" altLang="en-US" dirty="0"/>
            </a:br>
            <a:r>
              <a:rPr kumimoji="1" lang="ja-JP" altLang="en-US" dirty="0"/>
              <a:t>労働基準法では、①「保護の対象」、②「労働契約の締結」、③「賃金の支払の原則」、④「労働時間の原則」、⑤「休日、年次有給休暇」、⑥「災害補償」、⑦「就業規則」などについて規定されています。</a:t>
            </a:r>
            <a:endParaRPr kumimoji="1" lang="en-US" altLang="ja-JP" dirty="0"/>
          </a:p>
          <a:p>
            <a:r>
              <a:rPr kumimoji="1" lang="ja-JP" altLang="en-US" dirty="0"/>
              <a:t>次に最低賃金法について、簡単に説明します。</a:t>
            </a:r>
            <a:endParaRPr kumimoji="1" lang="en-US" altLang="ja-JP" dirty="0"/>
          </a:p>
          <a:p>
            <a:r>
              <a:rPr kumimoji="1" lang="ja-JP" altLang="en-US" dirty="0"/>
              <a:t>最低賃金法は、昭和</a:t>
            </a:r>
            <a:r>
              <a:rPr kumimoji="1" lang="en-US" altLang="ja-JP" dirty="0"/>
              <a:t>34</a:t>
            </a:r>
            <a:r>
              <a:rPr kumimoji="1" lang="ja-JP" altLang="en-US" dirty="0"/>
              <a:t>年に労働基準法から独立した単独立法として制定された、労働者に賃金の最低額を保障しその労働条件の改善を図ることを目的とする法律です。</a:t>
            </a:r>
          </a:p>
          <a:p>
            <a:r>
              <a:rPr kumimoji="1" lang="ja-JP" altLang="en-US" dirty="0"/>
              <a:t>最低賃金は、「地域別最低賃金」と「特定最低賃金」の２種類があります。</a:t>
            </a:r>
            <a:endParaRPr kumimoji="1" lang="en-US" altLang="ja-JP" dirty="0"/>
          </a:p>
          <a:p>
            <a:r>
              <a:rPr kumimoji="1" lang="ja-JP" altLang="en-US" dirty="0"/>
              <a:t>「地域別最低賃金」は、各都道府県ごとに、産業や職種を問わず決定され、すべての労働者と使用者に適用されます。各都道府県の地域別最低賃金改正額及び発効年月日は、最低賃金特設サイトからご確認ください。</a:t>
            </a:r>
          </a:p>
          <a:p>
            <a:r>
              <a:rPr kumimoji="1" lang="ja-JP" altLang="en-US" dirty="0"/>
              <a:t>また、「特定最低賃金」は、特定の産業について決定され、当該産業に属する事業場の労働者と使用者に適用されます。特定最低賃金の詳細は、厚生労働省ホームページからご確認ください。</a:t>
            </a:r>
          </a:p>
          <a:p>
            <a:r>
              <a:rPr kumimoji="1" lang="ja-JP" altLang="en-US" dirty="0"/>
              <a:t>次のページをご覧ください。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a:t>
            </a:fld>
            <a:endParaRPr kumimoji="1" lang="ja-JP" altLang="en-US"/>
          </a:p>
        </p:txBody>
      </p:sp>
    </p:spTree>
    <p:extLst>
      <p:ext uri="{BB962C8B-B14F-4D97-AF65-F5344CB8AC3E}">
        <p14:creationId xmlns:p14="http://schemas.microsoft.com/office/powerpoint/2010/main" val="2404888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健康診断での検査項目は、</a:t>
            </a:r>
            <a:endParaRPr kumimoji="1" lang="en-US" altLang="ja-JP" sz="1200">
              <a:latin typeface="+mn-lt"/>
            </a:endParaRPr>
          </a:p>
          <a:p>
            <a:r>
              <a:rPr kumimoji="1" lang="ja-JP" altLang="en-US" sz="1400">
                <a:latin typeface="+mn-ea"/>
              </a:rPr>
              <a:t>①既往歴及び業務歴の調査</a:t>
            </a:r>
            <a:endParaRPr kumimoji="1" lang="en-US" altLang="ja-JP" sz="1400">
              <a:latin typeface="+mn-ea"/>
            </a:endParaRPr>
          </a:p>
          <a:p>
            <a:r>
              <a:rPr kumimoji="1" lang="ja-JP" altLang="en-US" sz="1400">
                <a:latin typeface="+mn-ea"/>
              </a:rPr>
              <a:t>②自覚症状及び他覚症状の有無の検査</a:t>
            </a:r>
            <a:endParaRPr kumimoji="1" lang="en-US" altLang="ja-JP" sz="1400">
              <a:latin typeface="+mn-ea"/>
            </a:endParaRPr>
          </a:p>
          <a:p>
            <a:r>
              <a:rPr kumimoji="1" lang="ja-JP" altLang="en-US" sz="1400">
                <a:latin typeface="+mn-ea"/>
              </a:rPr>
              <a:t>③身長、体重、腹囲、視力及び聴力の検査</a:t>
            </a:r>
            <a:endParaRPr kumimoji="1" lang="en-US" altLang="ja-JP" sz="1400">
              <a:latin typeface="+mn-ea"/>
            </a:endParaRPr>
          </a:p>
          <a:p>
            <a:r>
              <a:rPr kumimoji="1" lang="ja-JP" altLang="en-US" sz="1400">
                <a:latin typeface="+mn-ea"/>
              </a:rPr>
              <a:t>④胸部エックス線検査及びかくたん検査</a:t>
            </a:r>
            <a:endParaRPr kumimoji="1" lang="en-US" altLang="ja-JP" sz="1400">
              <a:latin typeface="+mn-ea"/>
            </a:endParaRPr>
          </a:p>
          <a:p>
            <a:r>
              <a:rPr kumimoji="1" lang="ja-JP" altLang="en-US" sz="1400">
                <a:latin typeface="+mn-ea"/>
              </a:rPr>
              <a:t>⑤血圧の測定</a:t>
            </a:r>
            <a:endParaRPr kumimoji="1" lang="en-US" altLang="ja-JP" sz="1400">
              <a:latin typeface="+mn-ea"/>
            </a:endParaRPr>
          </a:p>
          <a:p>
            <a:r>
              <a:rPr kumimoji="1" lang="ja-JP" altLang="en-US" sz="1400">
                <a:latin typeface="+mn-ea"/>
              </a:rPr>
              <a:t>⑥貧血検査</a:t>
            </a:r>
            <a:endParaRPr kumimoji="1" lang="en-US" altLang="ja-JP" sz="1400">
              <a:latin typeface="+mn-ea"/>
            </a:endParaRPr>
          </a:p>
          <a:p>
            <a:r>
              <a:rPr kumimoji="1" lang="ja-JP" altLang="en-US" sz="1400">
                <a:latin typeface="+mn-ea"/>
              </a:rPr>
              <a:t>⑦肝機能検査</a:t>
            </a:r>
            <a:endParaRPr kumimoji="1" lang="en-US" altLang="ja-JP" sz="1400">
              <a:latin typeface="+mn-ea"/>
            </a:endParaRPr>
          </a:p>
          <a:p>
            <a:r>
              <a:rPr kumimoji="1" lang="ja-JP" altLang="en-US" sz="1400">
                <a:latin typeface="+mn-ea"/>
              </a:rPr>
              <a:t>⑧血中脂質検査</a:t>
            </a:r>
            <a:endParaRPr kumimoji="1" lang="en-US" altLang="ja-JP" sz="1400">
              <a:latin typeface="+mn-ea"/>
            </a:endParaRPr>
          </a:p>
          <a:p>
            <a:r>
              <a:rPr kumimoji="1" lang="ja-JP" altLang="en-US" sz="1400">
                <a:latin typeface="+mn-ea"/>
              </a:rPr>
              <a:t>⑨血糖検査</a:t>
            </a:r>
            <a:endParaRPr kumimoji="1" lang="en-US" altLang="ja-JP" sz="1400">
              <a:latin typeface="+mn-ea"/>
            </a:endParaRPr>
          </a:p>
          <a:p>
            <a:r>
              <a:rPr kumimoji="1" lang="ja-JP" altLang="en-US" sz="1400">
                <a:latin typeface="+mn-ea"/>
              </a:rPr>
              <a:t>⑩尿検査</a:t>
            </a:r>
            <a:endParaRPr kumimoji="1" lang="en-US" altLang="ja-JP" sz="1400">
              <a:latin typeface="+mn-ea"/>
            </a:endParaRPr>
          </a:p>
          <a:p>
            <a:r>
              <a:rPr kumimoji="1" lang="ja-JP" altLang="en-US" sz="1400">
                <a:latin typeface="+mn-ea"/>
              </a:rPr>
              <a:t>⑪心電図検査</a:t>
            </a:r>
            <a:endParaRPr kumimoji="1" lang="en-US" altLang="ja-JP" sz="1400">
              <a:latin typeface="+mn-ea"/>
            </a:endParaRPr>
          </a:p>
          <a:p>
            <a:r>
              <a:rPr kumimoji="1" lang="ja-JP" altLang="en-US"/>
              <a:t>となっていますが、年齢等により省略できる項目があります。</a:t>
            </a:r>
            <a:endParaRPr kumimoji="1" lang="en-US" altLang="ja-JP"/>
          </a:p>
          <a:p>
            <a:r>
              <a:rPr kumimoji="1" lang="ja-JP" altLang="en-US"/>
              <a:t>また、健康診断の結果は労働者に通知するのはもちろんのこと、健康管理を行う者が健康診断個人票を作成し、内容を確認、異常の所見があるならば医師の意見を聞いたうえで、</a:t>
            </a:r>
            <a:endParaRPr kumimoji="1" lang="en-US" altLang="ja-JP"/>
          </a:p>
          <a:p>
            <a:r>
              <a:rPr kumimoji="1" lang="ja-JP" altLang="en-US"/>
              <a:t>必要に応じて就業上の措置を講じなければなりません。また、健康診断個人票は５年間保存しなければなりません。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19</a:t>
            </a:fld>
            <a:endParaRPr kumimoji="1" lang="ja-JP" altLang="en-US"/>
          </a:p>
        </p:txBody>
      </p:sp>
    </p:spTree>
    <p:extLst>
      <p:ext uri="{BB962C8B-B14F-4D97-AF65-F5344CB8AC3E}">
        <p14:creationId xmlns:p14="http://schemas.microsoft.com/office/powerpoint/2010/main" val="1082046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4EED2-5FEC-CECD-6E8F-1E0808AAC0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65D4CCE-3533-01EA-443A-CF064ADDF2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D9AB20-B3BF-096A-F32A-8353069197F5}"/>
              </a:ext>
            </a:extLst>
          </p:cNvPr>
          <p:cNvSpPr>
            <a:spLocks noGrp="1"/>
          </p:cNvSpPr>
          <p:nvPr>
            <p:ph type="body" idx="1"/>
          </p:nvPr>
        </p:nvSpPr>
        <p:spPr/>
        <p:txBody>
          <a:bodyPr/>
          <a:lstStyle/>
          <a:p>
            <a:r>
              <a:rPr lang="ja-JP" altLang="en-US" dirty="0">
                <a:latin typeface="Century" pitchFamily="18" charset="0"/>
              </a:rPr>
              <a:t>以上で説明は終了です。</a:t>
            </a:r>
            <a:endParaRPr lang="en-US" altLang="ja-JP" dirty="0">
              <a:latin typeface="Century" pitchFamily="18" charset="0"/>
            </a:endParaRPr>
          </a:p>
          <a:p>
            <a:r>
              <a:rPr lang="ja-JP" altLang="en-US" dirty="0">
                <a:latin typeface="Century" pitchFamily="18" charset="0"/>
              </a:rPr>
              <a:t>本日は限られた時間内で、主要な項目のみの説明になっております。配布しています資料もご参照ください。</a:t>
            </a:r>
            <a:endParaRPr lang="en-US" altLang="ja-JP" dirty="0">
              <a:latin typeface="Century" pitchFamily="18" charset="0"/>
            </a:endParaRPr>
          </a:p>
          <a:p>
            <a:r>
              <a:rPr lang="ja-JP" altLang="en-US" dirty="0">
                <a:latin typeface="Century" pitchFamily="18" charset="0"/>
              </a:rPr>
              <a:t>ご不明点につきましては、所轄の労働基準監督署など、ご覧の相談機関にお問い合わせください。</a:t>
            </a:r>
            <a:endParaRPr lang="en-US" altLang="ja-JP" dirty="0">
              <a:latin typeface="Century" pitchFamily="18" charset="0"/>
            </a:endParaRPr>
          </a:p>
          <a:p>
            <a:r>
              <a:rPr lang="ja-JP" altLang="en-US" dirty="0">
                <a:latin typeface="Century" pitchFamily="18" charset="0"/>
              </a:rPr>
              <a:t>ご清聴、ありがとうございました。</a:t>
            </a:r>
            <a:endParaRPr lang="en-US" altLang="ja-JP" dirty="0">
              <a:latin typeface="Century" pitchFamily="18" charset="0"/>
            </a:endParaRPr>
          </a:p>
          <a:p>
            <a:endParaRPr kumimoji="1" lang="ja-JP" altLang="en-US" dirty="0"/>
          </a:p>
        </p:txBody>
      </p:sp>
      <p:sp>
        <p:nvSpPr>
          <p:cNvPr id="4" name="スライド番号プレースホルダー 3">
            <a:extLst>
              <a:ext uri="{FF2B5EF4-FFF2-40B4-BE49-F238E27FC236}">
                <a16:creationId xmlns:a16="http://schemas.microsoft.com/office/drawing/2014/main" id="{28C43102-45DA-B749-5A1D-CD028D5B01D8}"/>
              </a:ext>
            </a:extLst>
          </p:cNvPr>
          <p:cNvSpPr>
            <a:spLocks noGrp="1"/>
          </p:cNvSpPr>
          <p:nvPr>
            <p:ph type="sldNum" sz="quarter" idx="5"/>
          </p:nvPr>
        </p:nvSpPr>
        <p:spPr/>
        <p:txBody>
          <a:bodyPr/>
          <a:lstStyle/>
          <a:p>
            <a:fld id="{844F3F95-1DE9-F948-9ABE-A8F6E5B8157B}" type="slidenum">
              <a:rPr kumimoji="1" lang="ja-JP" altLang="en-US" smtClean="0"/>
              <a:t>20</a:t>
            </a:fld>
            <a:endParaRPr kumimoji="1" lang="ja-JP" altLang="en-US"/>
          </a:p>
        </p:txBody>
      </p:sp>
    </p:spTree>
    <p:extLst>
      <p:ext uri="{BB962C8B-B14F-4D97-AF65-F5344CB8AC3E}">
        <p14:creationId xmlns:p14="http://schemas.microsoft.com/office/powerpoint/2010/main" val="154075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ここからは労働基準法の主な事項について、その概要を説明いたします。</a:t>
            </a:r>
            <a:endParaRPr kumimoji="1" lang="en-US" altLang="ja-JP"/>
          </a:p>
          <a:p>
            <a:r>
              <a:rPr lang="ja-JP" altLang="en-US">
                <a:latin typeface="Century" pitchFamily="18" charset="0"/>
              </a:rPr>
              <a:t>最初は、労働基準法の適用範囲についてです。</a:t>
            </a:r>
            <a:endParaRPr lang="en-US" altLang="ja-JP">
              <a:latin typeface="Century" pitchFamily="18" charset="0"/>
            </a:endParaRPr>
          </a:p>
          <a:p>
            <a:r>
              <a:rPr lang="ja-JP" altLang="en-US">
                <a:latin typeface="Century" pitchFamily="18" charset="0"/>
              </a:rPr>
              <a:t>労働基準法は、企業単位ではなく事業場単位で適用されます。</a:t>
            </a:r>
          </a:p>
          <a:p>
            <a:r>
              <a:rPr lang="ja-JP" altLang="en-US">
                <a:latin typeface="Century" pitchFamily="18" charset="0"/>
              </a:rPr>
              <a:t>そのため、本社・支社・営業所等はそれぞれが事業場となり、法令で定められた届出等もそれぞれの事業場で行う必要があります。</a:t>
            </a:r>
          </a:p>
          <a:p>
            <a:r>
              <a:rPr kumimoji="1" lang="ja-JP" altLang="en-US" sz="1200"/>
              <a:t>次のページをご覧ください。</a:t>
            </a:r>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2</a:t>
            </a:fld>
            <a:endParaRPr kumimoji="1" lang="ja-JP" altLang="en-US"/>
          </a:p>
        </p:txBody>
      </p:sp>
    </p:spTree>
    <p:extLst>
      <p:ext uri="{BB962C8B-B14F-4D97-AF65-F5344CB8AC3E}">
        <p14:creationId xmlns:p14="http://schemas.microsoft.com/office/powerpoint/2010/main" val="2181532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a:t>次は労働基準法に定める「労働者」と「使用者」についてです。</a:t>
            </a:r>
            <a:endParaRPr kumimoji="1" lang="en-US" altLang="ja-JP"/>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a:t>「労働者」とは、職業の名称や呼称にかかわらず、会社や個人事業主等から賃金が支払われるすべての人のことを言います。</a:t>
            </a:r>
          </a:p>
          <a:p>
            <a:pPr marL="0" marR="0" lvl="0" indent="0" algn="l" defTabSz="914373"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n-ea"/>
                <a:ea typeface="+mn-ea"/>
              </a:rPr>
              <a:t>契約期間や働く時間等にかかわりなく、すべての人が「労働者」となり、労働基準法の適用があります。</a:t>
            </a:r>
            <a:endParaRPr lang="en-US" altLang="ja-JP" sz="1200">
              <a:solidFill>
                <a:srgbClr val="FF0000"/>
              </a:solidFill>
              <a:latin typeface="+mn-ea"/>
              <a:ea typeface="+mn-ea"/>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a:t>「使用者」とは、会社や個人事業主などといった「事業主」のために行為をするすべての人のことをいいます。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会社や個人事業主が一人でも労働者を使用すれば、</a:t>
            </a:r>
            <a:r>
              <a:rPr kumimoji="1" lang="ja-JP" altLang="en-US" sz="1200">
                <a:solidFill>
                  <a:srgbClr val="FF0000"/>
                </a:solidFill>
              </a:rPr>
              <a:t>労働基準法の適用を受けます</a:t>
            </a:r>
            <a:r>
              <a:rPr kumimoji="1" lang="ja-JP" altLang="en-US" sz="1200"/>
              <a:t>。また、「使用者」は代表取締役や理事長などの経営者だけではなく、この労働基準法に関わる労務管理を任せられている者、例えば、支店長、営業所長、人事部長なども含まれます。</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3</a:t>
            </a:fld>
            <a:endParaRPr kumimoji="1" lang="ja-JP" altLang="en-US"/>
          </a:p>
        </p:txBody>
      </p:sp>
    </p:spTree>
    <p:extLst>
      <p:ext uri="{BB962C8B-B14F-4D97-AF65-F5344CB8AC3E}">
        <p14:creationId xmlns:p14="http://schemas.microsoft.com/office/powerpoint/2010/main" val="10438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次は「労働契約」についてです。</a:t>
            </a:r>
            <a:endParaRPr kumimoji="1" lang="en-US" altLang="ja-JP" sz="1200"/>
          </a:p>
          <a:p>
            <a:r>
              <a:rPr kumimoji="1" lang="ja-JP" altLang="en-US" sz="1200"/>
              <a:t>使用者は労働契約の締結に当たって、労働者に対して、労働条件を明示しなければなりません。</a:t>
            </a:r>
            <a:endParaRPr kumimoji="1" lang="en-US" altLang="ja-JP" sz="120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latin typeface="+mn-ea"/>
              </a:rPr>
              <a:t>書面の明示が必要な主なものとしては賃金、労働時間、休日などがあります。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latin typeface="+mn-ea"/>
              </a:rPr>
              <a:t>労働者が希望する場合は、ファックスの送信、電子メール等の方法で明示することもできますが、書面として出力できるものに限られますので、その点はご注意下さい。</a:t>
            </a:r>
          </a:p>
          <a:p>
            <a:r>
              <a:rPr kumimoji="1" lang="ja-JP" altLang="en-US" sz="1200"/>
              <a:t>次のページをご覧ください。</a:t>
            </a:r>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4</a:t>
            </a:fld>
            <a:endParaRPr kumimoji="1" lang="ja-JP" altLang="en-US"/>
          </a:p>
        </p:txBody>
      </p:sp>
    </p:spTree>
    <p:extLst>
      <p:ext uri="{BB962C8B-B14F-4D97-AF65-F5344CB8AC3E}">
        <p14:creationId xmlns:p14="http://schemas.microsoft.com/office/powerpoint/2010/main" val="236335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次は、賠償予定の禁止についてです。</a:t>
            </a:r>
            <a:endParaRPr kumimoji="1" lang="en-US" altLang="ja-JP"/>
          </a:p>
          <a:p>
            <a:r>
              <a:rPr kumimoji="1" lang="ja-JP" altLang="en-US"/>
              <a:t>労働契約の締結に際し、労働者の労働契約の不履行を防止するため、不履行の場合の違約金を定めたり損害賠償を予定する契約を結ぶことはできません。</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a:t>例えば、「途中でやめたら違約金を払え」と言った労働契約の不履行の場合の違約金制度を設定することや「交通事故で社用車を破損したらいくら支払え」といった労働契約に損害賠償額の予定を事前に盛り込むことは禁止されています。</a:t>
            </a:r>
          </a:p>
          <a:p>
            <a:r>
              <a:rPr kumimoji="1" lang="ja-JP" altLang="en-US"/>
              <a:t>なお、あらかじめ金額を決めておくことは禁止されていますが、現実に労働者の責任により発生した損害について賠償を請求することまでは禁止されていません。</a:t>
            </a:r>
            <a:endParaRPr kumimoji="1" lang="en-US" altLang="ja-JP"/>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5</a:t>
            </a:fld>
            <a:endParaRPr kumimoji="1" lang="ja-JP" altLang="en-US"/>
          </a:p>
        </p:txBody>
      </p:sp>
    </p:spTree>
    <p:extLst>
      <p:ext uri="{BB962C8B-B14F-4D97-AF65-F5344CB8AC3E}">
        <p14:creationId xmlns:p14="http://schemas.microsoft.com/office/powerpoint/2010/main" val="2604264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次は「解雇」についてです。</a:t>
            </a:r>
            <a:endParaRPr kumimoji="1" lang="en-US" altLang="ja-JP" dirty="0"/>
          </a:p>
          <a:p>
            <a:r>
              <a:rPr kumimoji="1" lang="ja-JP" altLang="en-US" dirty="0"/>
              <a:t>労働者を解雇する場合には、</a:t>
            </a:r>
            <a:r>
              <a:rPr kumimoji="1" lang="en-US" altLang="ja-JP" dirty="0"/>
              <a:t>30</a:t>
            </a:r>
            <a:r>
              <a:rPr kumimoji="1" lang="ja-JP" altLang="en-US" dirty="0"/>
              <a:t>日前に予告を行うことが必要です。また、予告を行わない場合には解雇予告手当を支払わなければなりません。</a:t>
            </a:r>
            <a:endParaRPr kumimoji="1" lang="en-US" altLang="ja-JP" dirty="0"/>
          </a:p>
          <a:p>
            <a:r>
              <a:rPr kumimoji="1" lang="ja-JP" altLang="en-US" dirty="0"/>
              <a:t>また、一部の労働者については解雇することが禁止されています。</a:t>
            </a:r>
          </a:p>
          <a:p>
            <a:r>
              <a:rPr kumimoji="1" lang="ja-JP" altLang="en-US" dirty="0"/>
              <a:t>解雇が禁止されているのは、①仕事上のケガや病気で休業する期間および休業が明けてから</a:t>
            </a:r>
            <a:r>
              <a:rPr kumimoji="1" lang="en-US" altLang="ja-JP" dirty="0"/>
              <a:t>30</a:t>
            </a:r>
            <a:r>
              <a:rPr kumimoji="1" lang="ja-JP" altLang="en-US" dirty="0"/>
              <a:t>日の間、② 産前産後の休業期間および休業が明けてから</a:t>
            </a:r>
            <a:r>
              <a:rPr kumimoji="1" lang="en-US" altLang="ja-JP" dirty="0"/>
              <a:t>30</a:t>
            </a:r>
            <a:r>
              <a:rPr kumimoji="1" lang="ja-JP" altLang="en-US" dirty="0"/>
              <a:t>日の間、③「女性だから」「結婚や妊娠、出産したから」「産前産後に休業したから」などを理由とする場合、 ④育児休業および介護休業を申し出たり、取得したことを理由とする場合、となっています。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次のページをご覧ください。</a:t>
            </a:r>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6</a:t>
            </a:fld>
            <a:endParaRPr kumimoji="1" lang="ja-JP" altLang="en-US"/>
          </a:p>
        </p:txBody>
      </p:sp>
    </p:spTree>
    <p:extLst>
      <p:ext uri="{BB962C8B-B14F-4D97-AF65-F5344CB8AC3E}">
        <p14:creationId xmlns:p14="http://schemas.microsoft.com/office/powerpoint/2010/main" val="200410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次は「平均賃金」についてです。</a:t>
            </a:r>
            <a:endParaRPr kumimoji="1" lang="en-US" altLang="ja-JP"/>
          </a:p>
          <a:p>
            <a:r>
              <a:rPr kumimoji="1" lang="ja-JP" altLang="en-US"/>
              <a:t>「平均賃金」は、労働者の生活を保障するものであるため、通常の生活賃金をありのままに算定することを基本としています。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latin typeface="+mn-ea"/>
              </a:rPr>
              <a:t>ここでいう「平均賃金」は、給料の相場などという意味ではなく、労働基準法等で定められている手当や補償を算定するときなどの基準となる金額のことをいいます。</a:t>
            </a:r>
            <a:endParaRPr kumimoji="1" lang="en-US" altLang="ja-JP" sz="1200">
              <a:latin typeface="+mn-ea"/>
            </a:endParaRPr>
          </a:p>
          <a:p>
            <a:r>
              <a:rPr kumimoji="1" lang="ja-JP" altLang="en-US"/>
              <a:t>「平均賃金」は、原則として事由の発生した日以前３か月間に、その労働者に支払われた賃金の総額を、その期間の総日数で除した金額となります。</a:t>
            </a:r>
          </a:p>
          <a:p>
            <a:r>
              <a:rPr kumimoji="1" lang="ja-JP" altLang="en-US"/>
              <a:t>ただし、賃金が時間額や日額、出来高給で決められており労働日数が少ない場合など、賃金の総額を労働日数で除した金額の</a:t>
            </a:r>
            <a:r>
              <a:rPr kumimoji="1" lang="en-US" altLang="ja-JP"/>
              <a:t>6</a:t>
            </a:r>
            <a:r>
              <a:rPr kumimoji="1" lang="ja-JP" altLang="en-US"/>
              <a:t>割に当たる金額の方が高い場合はその金額を適用します。</a:t>
            </a:r>
          </a:p>
          <a:p>
            <a:r>
              <a:rPr kumimoji="1" lang="ja-JP" altLang="en-US"/>
              <a:t>「平均賃金」の計算は、①解雇予告手当、②休業手当、③年次有給休暇、④災害補償等を支払う際に行います。</a:t>
            </a: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a:t>次のページをご覧ください。</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7</a:t>
            </a:fld>
            <a:endParaRPr kumimoji="1" lang="ja-JP" altLang="en-US"/>
          </a:p>
        </p:txBody>
      </p:sp>
    </p:spTree>
    <p:extLst>
      <p:ext uri="{BB962C8B-B14F-4D97-AF65-F5344CB8AC3E}">
        <p14:creationId xmlns:p14="http://schemas.microsoft.com/office/powerpoint/2010/main" val="1904991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dirty="0"/>
              <a:t>次は「賃金」についてです。</a:t>
            </a:r>
            <a:endParaRPr kumimoji="1" lang="en-US" altLang="ja-JP"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dirty="0"/>
              <a:t>賃金は、通貨で、直接労働者に、毎月１回以上、一定の期日を定めて、その全額を支払わなければなりません</a:t>
            </a:r>
            <a:endParaRPr kumimoji="1" lang="en-US" altLang="ja-JP"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dirty="0"/>
              <a:t>この規定は、①月給制、②日給月給制、③日給制、④年俸制、⑤出来高払制といった給与形態にかかわりません。</a:t>
            </a:r>
            <a:endParaRPr kumimoji="1" lang="en-US" altLang="ja-JP" dirty="0"/>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dirty="0"/>
              <a:t>また、賃金は、最低賃金額以上の金額を支払わなければなりません。</a:t>
            </a:r>
            <a:endParaRPr kumimoji="1" lang="en-US" altLang="ja-JP" sz="1200" dirty="0">
              <a:solidFill>
                <a:schemeClr val="tx1"/>
              </a:solidFill>
              <a:latin typeface="+mn-lt"/>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solidFill>
                  <a:srgbClr val="FF0000"/>
                </a:solidFill>
                <a:latin typeface="+mn-ea"/>
              </a:rPr>
              <a:t>最低賃金に満たない賃金を定めた労働契約は無効となります。</a:t>
            </a:r>
            <a:endParaRPr kumimoji="1" lang="en-US" altLang="ja-JP" sz="1200" dirty="0">
              <a:solidFill>
                <a:srgbClr val="FF0000"/>
              </a:solidFill>
              <a:latin typeface="+mn-ea"/>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最低賃金は「時間額」で定められ、月給制、日給制などすべての給与形態に「時間額」が適用され、パート、アルバイトを含め、すべての労働者に適用されます。</a:t>
            </a:r>
            <a:endParaRPr kumimoji="1" lang="en-US" altLang="ja-JP" sz="1200" dirty="0">
              <a:latin typeface="+mn-ea"/>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最低賃金は地域によって金額が異なり、毎年</a:t>
            </a:r>
            <a:r>
              <a:rPr kumimoji="1" lang="en-US" altLang="ja-JP" sz="1200" dirty="0">
                <a:latin typeface="+mn-ea"/>
              </a:rPr>
              <a:t>10</a:t>
            </a:r>
            <a:r>
              <a:rPr kumimoji="1" lang="ja-JP" altLang="en-US" sz="1200" dirty="0">
                <a:latin typeface="+mn-ea"/>
              </a:rPr>
              <a:t>月以降に改定が行われています。</a:t>
            </a:r>
            <a:endParaRPr kumimoji="1" lang="en-US" altLang="ja-JP" sz="1200" dirty="0">
              <a:latin typeface="+mn-ea"/>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1" lang="ja-JP" altLang="en-US" sz="1200" dirty="0"/>
              <a:t>次のページをご覧ください。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844F3F95-1DE9-F948-9ABE-A8F6E5B8157B}" type="slidenum">
              <a:rPr kumimoji="1" lang="ja-JP" altLang="en-US" smtClean="0"/>
              <a:t>8</a:t>
            </a:fld>
            <a:endParaRPr kumimoji="1" lang="ja-JP" altLang="en-US"/>
          </a:p>
        </p:txBody>
      </p:sp>
    </p:spTree>
    <p:extLst>
      <p:ext uri="{BB962C8B-B14F-4D97-AF65-F5344CB8AC3E}">
        <p14:creationId xmlns:p14="http://schemas.microsoft.com/office/powerpoint/2010/main" val="1167130675"/>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4.wmf" Type="http://schemas.openxmlformats.org/officeDocument/2006/relationships/image"/></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4.wmf"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emf" Type="http://schemas.openxmlformats.org/officeDocument/2006/relationships/image"/></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emf" Type="http://schemas.openxmlformats.org/officeDocument/2006/relationships/image"/></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emf" Type="http://schemas.openxmlformats.org/officeDocument/2006/relationships/image"/></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wmf"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3.emf" Type="http://schemas.openxmlformats.org/officeDocument/2006/relationships/image"/><Relationship Id="rId3" Target="../media/image4.wmf" Type="http://schemas.openxmlformats.org/officeDocument/2006/relationships/image"/></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4.wmf"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ロゴ無し-タイトル＆コンテンツ">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3E570A37-384E-DC43-806F-95BD4EF48678}"/>
              </a:ext>
            </a:extLst>
          </p:cNvPr>
          <p:cNvSpPr txBox="1">
            <a:spLocks/>
          </p:cNvSpPr>
          <p:nvPr userDrawn="1"/>
        </p:nvSpPr>
        <p:spPr>
          <a:xfrm>
            <a:off x="0" y="0"/>
            <a:ext cx="9907200"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8" name="テキスト プレースホルダー 6">
            <a:extLst>
              <a:ext uri="{FF2B5EF4-FFF2-40B4-BE49-F238E27FC236}">
                <a16:creationId xmlns:a16="http://schemas.microsoft.com/office/drawing/2014/main" id="{B714221B-43CA-D24B-BCAF-0768E1FC8C9F}"/>
              </a:ext>
            </a:extLst>
          </p:cNvPr>
          <p:cNvSpPr txBox="1">
            <a:spLocks/>
          </p:cNvSpPr>
          <p:nvPr userDrawn="1"/>
        </p:nvSpPr>
        <p:spPr>
          <a:xfrm>
            <a:off x="6019800" y="0"/>
            <a:ext cx="3896710"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a:xfrm>
            <a:off x="360086" y="1879526"/>
            <a:ext cx="9185828" cy="4449838"/>
          </a:xfrm>
        </p:spPr>
        <p:txBody>
          <a:bodyPr>
            <a:normAutofit/>
          </a:bodyPr>
          <a:lstStyle>
            <a:lvl1pPr>
              <a:defRPr sz="1200"/>
            </a:lvl1pPr>
            <a:lvl2pPr>
              <a:defRPr sz="1200"/>
            </a:lvl2pPr>
            <a:lvl3pPr>
              <a:defRPr sz="1200"/>
            </a:lvl3pPr>
            <a:lvl4pPr>
              <a:defRPr sz="1200"/>
            </a:lvl4pPr>
            <a:lvl5pPr>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a:extLst>
              <a:ext uri="{FF2B5EF4-FFF2-40B4-BE49-F238E27FC236}">
                <a16:creationId xmlns:a16="http://schemas.microsoft.com/office/drawing/2014/main" id="{48E6ABEB-2A7D-D846-8DE5-D6E43210D2E6}"/>
              </a:ext>
            </a:extLst>
          </p:cNvPr>
          <p:cNvSpPr>
            <a:spLocks noGrp="1"/>
          </p:cNvSpPr>
          <p:nvPr>
            <p:ph type="sldNum" sz="quarter" idx="4"/>
          </p:nvPr>
        </p:nvSpPr>
        <p:spPr>
          <a:xfrm>
            <a:off x="8915314" y="6536158"/>
            <a:ext cx="630513" cy="278421"/>
          </a:xfrm>
          <a:prstGeom prst="rect">
            <a:avLst/>
          </a:prstGeom>
        </p:spPr>
        <p:txBody>
          <a:bodyPr vert="horz" lIns="0" tIns="0" rIns="0" bIns="0" rtlCol="0" anchor="t"/>
          <a:lstStyle>
            <a:lvl1pPr algn="r">
              <a:defRPr sz="1200"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テキスト プレースホルダー 12">
            <a:extLst>
              <a:ext uri="{FF2B5EF4-FFF2-40B4-BE49-F238E27FC236}">
                <a16:creationId xmlns:a16="http://schemas.microsoft.com/office/drawing/2014/main" id="{2B853A86-3EEA-354D-94D1-2263E9AA6352}"/>
              </a:ext>
            </a:extLst>
          </p:cNvPr>
          <p:cNvSpPr>
            <a:spLocks noGrp="1"/>
          </p:cNvSpPr>
          <p:nvPr>
            <p:ph type="body" sz="quarter" idx="13"/>
          </p:nvPr>
        </p:nvSpPr>
        <p:spPr>
          <a:xfrm>
            <a:off x="0" y="828000"/>
            <a:ext cx="9907200" cy="550884"/>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44000" rIns="360000" bIns="144000" rtlCol="0" anchor="t">
            <a:spAutoFit/>
          </a:bodyPr>
          <a:lstStyle>
            <a:lvl1pPr marL="0" indent="0">
              <a:buNone/>
              <a:defRPr lang="ja-JP" altLang="en-US" sz="1300" kern="900" spc="69" smtClean="0">
                <a:solidFill>
                  <a:schemeClr val="tx1"/>
                </a:solidFill>
              </a:defRPr>
            </a:lvl1pPr>
            <a:lvl2pPr>
              <a:defRPr lang="ja-JP" altLang="en-US" sz="1800" smtClean="0">
                <a:solidFill>
                  <a:schemeClr val="tx1"/>
                </a:solidFill>
                <a:latin typeface="+mn-lt"/>
                <a:ea typeface="+mn-ea"/>
              </a:defRPr>
            </a:lvl2pPr>
            <a:lvl3pPr>
              <a:defRPr lang="ja-JP" altLang="en-US" sz="1800" smtClean="0">
                <a:solidFill>
                  <a:schemeClr val="tx1"/>
                </a:solidFill>
                <a:latin typeface="+mn-lt"/>
                <a:ea typeface="+mn-ea"/>
              </a:defRPr>
            </a:lvl3pPr>
            <a:lvl4pPr>
              <a:defRPr lang="ja-JP" altLang="en-US" sz="1800" smtClean="0">
                <a:solidFill>
                  <a:schemeClr val="tx1"/>
                </a:solidFill>
                <a:latin typeface="+mn-lt"/>
                <a:ea typeface="+mn-ea"/>
              </a:defRPr>
            </a:lvl4pPr>
            <a:lvl5pPr>
              <a:defRPr lang="ja-JP" altLang="en-US" sz="1800">
                <a:solidFill>
                  <a:schemeClr val="tx1"/>
                </a:solidFill>
                <a:latin typeface="+mn-lt"/>
                <a:ea typeface="+mn-ea"/>
              </a:defRPr>
            </a:lvl5pPr>
          </a:lstStyle>
          <a:p>
            <a:pPr marL="0" lvl="0" defTabSz="457200">
              <a:spcAft>
                <a:spcPts val="1000"/>
              </a:spcAft>
            </a:pPr>
            <a:r>
              <a:rPr kumimoji="1" lang="ja-JP" altLang="en-US"/>
              <a:t>マスター テキストの書式設定</a:t>
            </a:r>
          </a:p>
        </p:txBody>
      </p:sp>
    </p:spTree>
    <p:extLst>
      <p:ext uri="{BB962C8B-B14F-4D97-AF65-F5344CB8AC3E}">
        <p14:creationId xmlns:p14="http://schemas.microsoft.com/office/powerpoint/2010/main" val="2563504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中扉・目次2">
    <p:spTree>
      <p:nvGrpSpPr>
        <p:cNvPr id="1" name=""/>
        <p:cNvGrpSpPr/>
        <p:nvPr/>
      </p:nvGrpSpPr>
      <p:grpSpPr>
        <a:xfrm>
          <a:off x="0" y="0"/>
          <a:ext cx="0" cy="0"/>
          <a:chOff x="0" y="0"/>
          <a:chExt cx="0" cy="0"/>
        </a:xfrm>
      </p:grpSpPr>
      <p:sp>
        <p:nvSpPr>
          <p:cNvPr id="101" name="テキスト プレースホルダー 6">
            <a:extLst>
              <a:ext uri="{FF2B5EF4-FFF2-40B4-BE49-F238E27FC236}">
                <a16:creationId xmlns:a16="http://schemas.microsoft.com/office/drawing/2014/main" id="{4EA809F9-0C86-CF4D-85E3-67D8D37806DE}"/>
              </a:ext>
            </a:extLst>
          </p:cNvPr>
          <p:cNvSpPr txBox="1">
            <a:spLocks/>
          </p:cNvSpPr>
          <p:nvPr userDrawn="1"/>
        </p:nvSpPr>
        <p:spPr>
          <a:xfrm>
            <a:off x="0" y="3027"/>
            <a:ext cx="2362200" cy="6854973"/>
          </a:xfrm>
          <a:prstGeom prst="rect">
            <a:avLst/>
          </a:prstGeom>
          <a:pattFill prst="dkUpDiag">
            <a:fgClr>
              <a:schemeClr val="accent2"/>
            </a:fgClr>
            <a:bgClr>
              <a:srgbClr val="DF637E"/>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ctr"/>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02" name="テキスト プレースホルダー 6">
            <a:extLst>
              <a:ext uri="{FF2B5EF4-FFF2-40B4-BE49-F238E27FC236}">
                <a16:creationId xmlns:a16="http://schemas.microsoft.com/office/drawing/2014/main" id="{94ADDCFC-76A6-3E4C-9786-2004A991C4E2}"/>
              </a:ext>
            </a:extLst>
          </p:cNvPr>
          <p:cNvSpPr txBox="1">
            <a:spLocks/>
          </p:cNvSpPr>
          <p:nvPr userDrawn="1"/>
        </p:nvSpPr>
        <p:spPr>
          <a:xfrm rot="5400000" flipV="1">
            <a:off x="-679881" y="3815921"/>
            <a:ext cx="3721963" cy="2362198"/>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3540809 w 9907200"/>
              <a:gd name="connsiteY0" fmla="*/ 9052 h 827999"/>
              <a:gd name="connsiteX1" fmla="*/ 9907200 w 9907200"/>
              <a:gd name="connsiteY1" fmla="*/ 0 h 827999"/>
              <a:gd name="connsiteX2" fmla="*/ 9907200 w 9907200"/>
              <a:gd name="connsiteY2" fmla="*/ 827999 h 827999"/>
              <a:gd name="connsiteX3" fmla="*/ 0 w 9907200"/>
              <a:gd name="connsiteY3" fmla="*/ 827999 h 827999"/>
              <a:gd name="connsiteX4" fmla="*/ 3540809 w 9907200"/>
              <a:gd name="connsiteY4" fmla="*/ 9052 h 827999"/>
              <a:gd name="connsiteX0" fmla="*/ 6219564 w 9907200"/>
              <a:gd name="connsiteY0" fmla="*/ 2673 h 827999"/>
              <a:gd name="connsiteX1" fmla="*/ 9907200 w 9907200"/>
              <a:gd name="connsiteY1" fmla="*/ 0 h 827999"/>
              <a:gd name="connsiteX2" fmla="*/ 9907200 w 9907200"/>
              <a:gd name="connsiteY2" fmla="*/ 827999 h 827999"/>
              <a:gd name="connsiteX3" fmla="*/ 0 w 9907200"/>
              <a:gd name="connsiteY3" fmla="*/ 827999 h 827999"/>
              <a:gd name="connsiteX4" fmla="*/ 6219564 w 9907200"/>
              <a:gd name="connsiteY4" fmla="*/ 2673 h 827999"/>
              <a:gd name="connsiteX0" fmla="*/ 6255281 w 9942917"/>
              <a:gd name="connsiteY0" fmla="*/ 2673 h 827999"/>
              <a:gd name="connsiteX1" fmla="*/ 9942917 w 9942917"/>
              <a:gd name="connsiteY1" fmla="*/ 0 h 827999"/>
              <a:gd name="connsiteX2" fmla="*/ 9942917 w 9942917"/>
              <a:gd name="connsiteY2" fmla="*/ 827999 h 827999"/>
              <a:gd name="connsiteX3" fmla="*/ 0 w 9942917"/>
              <a:gd name="connsiteY3" fmla="*/ 826404 h 827999"/>
              <a:gd name="connsiteX4" fmla="*/ 6255281 w 9942917"/>
              <a:gd name="connsiteY4" fmla="*/ 2673 h 827999"/>
              <a:gd name="connsiteX0" fmla="*/ 6160036 w 9847672"/>
              <a:gd name="connsiteY0" fmla="*/ 2673 h 827999"/>
              <a:gd name="connsiteX1" fmla="*/ 9847672 w 9847672"/>
              <a:gd name="connsiteY1" fmla="*/ 0 h 827999"/>
              <a:gd name="connsiteX2" fmla="*/ 9847672 w 9847672"/>
              <a:gd name="connsiteY2" fmla="*/ 827999 h 827999"/>
              <a:gd name="connsiteX3" fmla="*/ 0 w 9847672"/>
              <a:gd name="connsiteY3" fmla="*/ 823215 h 827999"/>
              <a:gd name="connsiteX4" fmla="*/ 6160036 w 9847672"/>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0 w 9740523"/>
              <a:gd name="connsiteY3" fmla="*/ 821621 h 827999"/>
              <a:gd name="connsiteX4" fmla="*/ 6052887 w 9740523"/>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1 w 9740523"/>
              <a:gd name="connsiteY3" fmla="*/ 826683 h 827999"/>
              <a:gd name="connsiteX4" fmla="*/ 6052887 w 9740523"/>
              <a:gd name="connsiteY4" fmla="*/ 2673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523" h="827999">
                <a:moveTo>
                  <a:pt x="6052887" y="2673"/>
                </a:moveTo>
                <a:lnTo>
                  <a:pt x="9740523" y="0"/>
                </a:lnTo>
                <a:lnTo>
                  <a:pt x="9740523" y="827999"/>
                </a:lnTo>
                <a:lnTo>
                  <a:pt x="1" y="826683"/>
                </a:lnTo>
                <a:lnTo>
                  <a:pt x="6052887" y="2673"/>
                </a:lnTo>
                <a:close/>
              </a:path>
            </a:pathLst>
          </a:custGeom>
          <a:gradFill flip="none" rotWithShape="1">
            <a:gsLst>
              <a:gs pos="21000">
                <a:schemeClr val="accent4"/>
              </a:gs>
              <a:gs pos="62000">
                <a:schemeClr val="accent2">
                  <a:alpha val="2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ED030BBF-1018-E14A-AC2B-DC996F9E0808}"/>
              </a:ext>
            </a:extLst>
          </p:cNvPr>
          <p:cNvSpPr/>
          <p:nvPr userDrawn="1"/>
        </p:nvSpPr>
        <p:spPr>
          <a:xfrm>
            <a:off x="2362200" y="0"/>
            <a:ext cx="7543799" cy="6854972"/>
          </a:xfrm>
          <a:prstGeom prst="rect">
            <a:avLst/>
          </a:prstGeom>
          <a:gradFill flip="none" rotWithShape="1">
            <a:gsLst>
              <a:gs pos="0">
                <a:srgbClr val="FFFFFF">
                  <a:alpha val="31000"/>
                </a:srgbClr>
              </a:gs>
              <a:gs pos="99000">
                <a:srgbClr val="EDEEF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76246" rIns="326585" bIns="176246" rtlCol="0" anchor="ctr"/>
          <a:lstStyle/>
          <a:p>
            <a:pPr>
              <a:lnSpc>
                <a:spcPct val="130000"/>
              </a:lnSpc>
              <a:spcAft>
                <a:spcPts val="1089"/>
              </a:spcAft>
            </a:pPr>
            <a:endParaRPr kumimoji="1" lang="ja-JP" altLang="en-US" sz="1200" kern="900" spc="69">
              <a:solidFill>
                <a:prstClr val="white"/>
              </a:solidFill>
              <a:latin typeface="Meiryo" panose="020B0604030504040204" pitchFamily="34" charset="-128"/>
              <a:ea typeface="Meiryo" panose="020B0604030504040204" pitchFamily="34" charset="-128"/>
            </a:endParaRPr>
          </a:p>
        </p:txBody>
      </p:sp>
      <p:grpSp>
        <p:nvGrpSpPr>
          <p:cNvPr id="16" name="グループ化 15"/>
          <p:cNvGrpSpPr/>
          <p:nvPr userDrawn="1"/>
        </p:nvGrpSpPr>
        <p:grpSpPr>
          <a:xfrm rot="16200000">
            <a:off x="-1117606" y="1574806"/>
            <a:ext cx="2819400" cy="126987"/>
            <a:chOff x="900632" y="1414463"/>
            <a:chExt cx="7938089" cy="357535"/>
          </a:xfrm>
          <a:solidFill>
            <a:schemeClr val="bg1">
              <a:alpha val="17000"/>
            </a:schemeClr>
          </a:solidFill>
        </p:grpSpPr>
        <p:sp>
          <p:nvSpPr>
            <p:cNvPr id="17" name="Freeform 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2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2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2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2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2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2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3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3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3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3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3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3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3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3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3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3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4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4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4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4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4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4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4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4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4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4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5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5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5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5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5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5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5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5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5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5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6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6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6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6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6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6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6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6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6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6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7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7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7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7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7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7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7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7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7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7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8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8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8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8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8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7" name="テキスト プレースホルダー 13">
            <a:extLst>
              <a:ext uri="{FF2B5EF4-FFF2-40B4-BE49-F238E27FC236}">
                <a16:creationId xmlns:a16="http://schemas.microsoft.com/office/drawing/2014/main" id="{A93A36DD-2A38-364A-8A47-8780ED7B4FED}"/>
              </a:ext>
            </a:extLst>
          </p:cNvPr>
          <p:cNvSpPr>
            <a:spLocks noGrp="1"/>
          </p:cNvSpPr>
          <p:nvPr>
            <p:ph type="body" sz="quarter" idx="10"/>
          </p:nvPr>
        </p:nvSpPr>
        <p:spPr>
          <a:xfrm>
            <a:off x="2675088" y="2130336"/>
            <a:ext cx="4440062" cy="3054682"/>
          </a:xfrm>
        </p:spPr>
        <p:txBody>
          <a:bodyPr wrap="none" anchor="ctr">
            <a:spAutoFit/>
          </a:bodyPr>
          <a:lstStyle>
            <a:lvl1pPr>
              <a:defRPr lang="ja-JP" altLang="en-US" sz="2000" spc="272" smtClean="0"/>
            </a:lvl1pPr>
            <a:lvl2pPr>
              <a:defRPr lang="ja-JP" altLang="en-US" sz="1800" smtClean="0">
                <a:latin typeface="+mn-lt"/>
                <a:ea typeface="+mn-ea"/>
              </a:defRPr>
            </a:lvl2pPr>
            <a:lvl3pPr>
              <a:defRPr lang="ja-JP" altLang="en-US" sz="1800" smtClean="0">
                <a:latin typeface="+mn-lt"/>
                <a:ea typeface="+mn-ea"/>
              </a:defRPr>
            </a:lvl3pPr>
            <a:lvl4pPr>
              <a:defRPr lang="ja-JP" altLang="en-US" sz="1800" smtClean="0">
                <a:latin typeface="+mn-lt"/>
                <a:ea typeface="+mn-ea"/>
              </a:defRPr>
            </a:lvl4pPr>
            <a:lvl5pPr>
              <a:defRPr lang="ja-JP" altLang="en-US" sz="1800">
                <a:latin typeface="+mn-lt"/>
                <a:ea typeface="+mn-ea"/>
              </a:defRPr>
            </a:lvl5pPr>
          </a:lstStyle>
          <a:p>
            <a:pPr marL="342900" lvl="0" indent="-342900" defTabSz="457200">
              <a:lnSpc>
                <a:spcPct val="150000"/>
              </a:lnSpc>
              <a:buFont typeface="+mj-lt"/>
              <a:buAutoNum type="arabicPeriod"/>
            </a:pPr>
            <a:r>
              <a:rPr kumimoji="1" lang="ja-JP" altLang="en-US"/>
              <a:t>マスター テキストの書式設定</a:t>
            </a:r>
          </a:p>
          <a:p>
            <a:pPr marL="342900" lvl="1" indent="-342900" defTabSz="457200">
              <a:lnSpc>
                <a:spcPct val="150000"/>
              </a:lnSpc>
              <a:buFont typeface="+mj-lt"/>
              <a:buAutoNum type="arabicPeriod"/>
            </a:pPr>
            <a:r>
              <a:rPr kumimoji="1" lang="ja-JP" altLang="en-US"/>
              <a:t>第 </a:t>
            </a:r>
            <a:r>
              <a:rPr kumimoji="1" lang="en-US" altLang="ja-JP"/>
              <a:t>2 </a:t>
            </a:r>
            <a:r>
              <a:rPr kumimoji="1" lang="ja-JP" altLang="en-US"/>
              <a:t>レベル</a:t>
            </a:r>
          </a:p>
          <a:p>
            <a:pPr marL="342900" lvl="2" indent="-342900" defTabSz="457200">
              <a:lnSpc>
                <a:spcPct val="150000"/>
              </a:lnSpc>
              <a:buFont typeface="+mj-lt"/>
              <a:buAutoNum type="arabicPeriod"/>
            </a:pPr>
            <a:r>
              <a:rPr kumimoji="1" lang="ja-JP" altLang="en-US"/>
              <a:t>第 </a:t>
            </a:r>
            <a:r>
              <a:rPr kumimoji="1" lang="en-US" altLang="ja-JP"/>
              <a:t>3 </a:t>
            </a:r>
            <a:r>
              <a:rPr kumimoji="1" lang="ja-JP" altLang="en-US"/>
              <a:t>レベル</a:t>
            </a:r>
          </a:p>
          <a:p>
            <a:pPr marL="342900" lvl="3" indent="-342900" defTabSz="457200">
              <a:lnSpc>
                <a:spcPct val="150000"/>
              </a:lnSpc>
              <a:buFont typeface="+mj-lt"/>
              <a:buAutoNum type="arabicPeriod"/>
            </a:pPr>
            <a:r>
              <a:rPr kumimoji="1" lang="ja-JP" altLang="en-US"/>
              <a:t>第 </a:t>
            </a:r>
            <a:r>
              <a:rPr kumimoji="1" lang="en-US" altLang="ja-JP"/>
              <a:t>4 </a:t>
            </a:r>
            <a:r>
              <a:rPr kumimoji="1" lang="ja-JP" altLang="en-US"/>
              <a:t>レベル</a:t>
            </a:r>
          </a:p>
          <a:p>
            <a:pPr marL="342900" lvl="4" indent="-342900" defTabSz="457200">
              <a:lnSpc>
                <a:spcPct val="150000"/>
              </a:lnSpc>
              <a:buFont typeface="+mj-lt"/>
              <a:buAutoNum type="arabicPeriod"/>
            </a:pPr>
            <a:r>
              <a:rPr kumimoji="1" lang="ja-JP" altLang="en-US"/>
              <a:t>第 </a:t>
            </a:r>
            <a:r>
              <a:rPr kumimoji="1" lang="en-US" altLang="ja-JP"/>
              <a:t>5 </a:t>
            </a:r>
            <a:r>
              <a:rPr kumimoji="1" lang="ja-JP" altLang="en-US"/>
              <a:t>レベル</a:t>
            </a:r>
          </a:p>
        </p:txBody>
      </p:sp>
      <p:pic>
        <p:nvPicPr>
          <p:cNvPr id="98" name="図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5089" y="5715000"/>
            <a:ext cx="1172311" cy="1011490"/>
          </a:xfrm>
          <a:prstGeom prst="rect">
            <a:avLst/>
          </a:prstGeom>
        </p:spPr>
      </p:pic>
    </p:spTree>
    <p:extLst>
      <p:ext uri="{BB962C8B-B14F-4D97-AF65-F5344CB8AC3E}">
        <p14:creationId xmlns:p14="http://schemas.microsoft.com/office/powerpoint/2010/main" val="1859685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中扉・目次3">
    <p:spTree>
      <p:nvGrpSpPr>
        <p:cNvPr id="1" name=""/>
        <p:cNvGrpSpPr/>
        <p:nvPr/>
      </p:nvGrpSpPr>
      <p:grpSpPr>
        <a:xfrm>
          <a:off x="0" y="0"/>
          <a:ext cx="0" cy="0"/>
          <a:chOff x="0" y="0"/>
          <a:chExt cx="0" cy="0"/>
        </a:xfrm>
      </p:grpSpPr>
      <p:sp>
        <p:nvSpPr>
          <p:cNvPr id="100" name="テキスト プレースホルダー 6">
            <a:extLst>
              <a:ext uri="{FF2B5EF4-FFF2-40B4-BE49-F238E27FC236}">
                <a16:creationId xmlns:a16="http://schemas.microsoft.com/office/drawing/2014/main" id="{4EA809F9-0C86-CF4D-85E3-67D8D37806DE}"/>
              </a:ext>
            </a:extLst>
          </p:cNvPr>
          <p:cNvSpPr txBox="1">
            <a:spLocks/>
          </p:cNvSpPr>
          <p:nvPr userDrawn="1"/>
        </p:nvSpPr>
        <p:spPr>
          <a:xfrm>
            <a:off x="0" y="3027"/>
            <a:ext cx="2362200" cy="6854973"/>
          </a:xfrm>
          <a:prstGeom prst="rect">
            <a:avLst/>
          </a:prstGeom>
          <a:pattFill prst="dkUpDiag">
            <a:fgClr>
              <a:schemeClr val="accent3"/>
            </a:fgClr>
            <a:bgClr>
              <a:srgbClr val="7EC4C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ctr"/>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01" name="テキスト プレースホルダー 6">
            <a:extLst>
              <a:ext uri="{FF2B5EF4-FFF2-40B4-BE49-F238E27FC236}">
                <a16:creationId xmlns:a16="http://schemas.microsoft.com/office/drawing/2014/main" id="{94ADDCFC-76A6-3E4C-9786-2004A991C4E2}"/>
              </a:ext>
            </a:extLst>
          </p:cNvPr>
          <p:cNvSpPr txBox="1">
            <a:spLocks/>
          </p:cNvSpPr>
          <p:nvPr userDrawn="1"/>
        </p:nvSpPr>
        <p:spPr>
          <a:xfrm rot="5400000" flipV="1">
            <a:off x="-679881" y="3815921"/>
            <a:ext cx="3721963" cy="2362198"/>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3540809 w 9907200"/>
              <a:gd name="connsiteY0" fmla="*/ 9052 h 827999"/>
              <a:gd name="connsiteX1" fmla="*/ 9907200 w 9907200"/>
              <a:gd name="connsiteY1" fmla="*/ 0 h 827999"/>
              <a:gd name="connsiteX2" fmla="*/ 9907200 w 9907200"/>
              <a:gd name="connsiteY2" fmla="*/ 827999 h 827999"/>
              <a:gd name="connsiteX3" fmla="*/ 0 w 9907200"/>
              <a:gd name="connsiteY3" fmla="*/ 827999 h 827999"/>
              <a:gd name="connsiteX4" fmla="*/ 3540809 w 9907200"/>
              <a:gd name="connsiteY4" fmla="*/ 9052 h 827999"/>
              <a:gd name="connsiteX0" fmla="*/ 6219564 w 9907200"/>
              <a:gd name="connsiteY0" fmla="*/ 2673 h 827999"/>
              <a:gd name="connsiteX1" fmla="*/ 9907200 w 9907200"/>
              <a:gd name="connsiteY1" fmla="*/ 0 h 827999"/>
              <a:gd name="connsiteX2" fmla="*/ 9907200 w 9907200"/>
              <a:gd name="connsiteY2" fmla="*/ 827999 h 827999"/>
              <a:gd name="connsiteX3" fmla="*/ 0 w 9907200"/>
              <a:gd name="connsiteY3" fmla="*/ 827999 h 827999"/>
              <a:gd name="connsiteX4" fmla="*/ 6219564 w 9907200"/>
              <a:gd name="connsiteY4" fmla="*/ 2673 h 827999"/>
              <a:gd name="connsiteX0" fmla="*/ 6255281 w 9942917"/>
              <a:gd name="connsiteY0" fmla="*/ 2673 h 827999"/>
              <a:gd name="connsiteX1" fmla="*/ 9942917 w 9942917"/>
              <a:gd name="connsiteY1" fmla="*/ 0 h 827999"/>
              <a:gd name="connsiteX2" fmla="*/ 9942917 w 9942917"/>
              <a:gd name="connsiteY2" fmla="*/ 827999 h 827999"/>
              <a:gd name="connsiteX3" fmla="*/ 0 w 9942917"/>
              <a:gd name="connsiteY3" fmla="*/ 826404 h 827999"/>
              <a:gd name="connsiteX4" fmla="*/ 6255281 w 9942917"/>
              <a:gd name="connsiteY4" fmla="*/ 2673 h 827999"/>
              <a:gd name="connsiteX0" fmla="*/ 6160036 w 9847672"/>
              <a:gd name="connsiteY0" fmla="*/ 2673 h 827999"/>
              <a:gd name="connsiteX1" fmla="*/ 9847672 w 9847672"/>
              <a:gd name="connsiteY1" fmla="*/ 0 h 827999"/>
              <a:gd name="connsiteX2" fmla="*/ 9847672 w 9847672"/>
              <a:gd name="connsiteY2" fmla="*/ 827999 h 827999"/>
              <a:gd name="connsiteX3" fmla="*/ 0 w 9847672"/>
              <a:gd name="connsiteY3" fmla="*/ 823215 h 827999"/>
              <a:gd name="connsiteX4" fmla="*/ 6160036 w 9847672"/>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0 w 9740523"/>
              <a:gd name="connsiteY3" fmla="*/ 821621 h 827999"/>
              <a:gd name="connsiteX4" fmla="*/ 6052887 w 9740523"/>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1 w 9740523"/>
              <a:gd name="connsiteY3" fmla="*/ 826683 h 827999"/>
              <a:gd name="connsiteX4" fmla="*/ 6052887 w 9740523"/>
              <a:gd name="connsiteY4" fmla="*/ 2673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523" h="827999">
                <a:moveTo>
                  <a:pt x="6052887" y="2673"/>
                </a:moveTo>
                <a:lnTo>
                  <a:pt x="9740523" y="0"/>
                </a:lnTo>
                <a:lnTo>
                  <a:pt x="9740523" y="827999"/>
                </a:lnTo>
                <a:lnTo>
                  <a:pt x="1" y="826683"/>
                </a:lnTo>
                <a:lnTo>
                  <a:pt x="6052887" y="2673"/>
                </a:lnTo>
                <a:close/>
              </a:path>
            </a:pathLst>
          </a:custGeom>
          <a:gradFill flip="none" rotWithShape="1">
            <a:gsLst>
              <a:gs pos="26000">
                <a:schemeClr val="accent5"/>
              </a:gs>
              <a:gs pos="67000">
                <a:schemeClr val="accent3">
                  <a:alpha val="2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ED030BBF-1018-E14A-AC2B-DC996F9E0808}"/>
              </a:ext>
            </a:extLst>
          </p:cNvPr>
          <p:cNvSpPr/>
          <p:nvPr userDrawn="1"/>
        </p:nvSpPr>
        <p:spPr>
          <a:xfrm>
            <a:off x="2362200" y="0"/>
            <a:ext cx="7543799" cy="6854972"/>
          </a:xfrm>
          <a:prstGeom prst="rect">
            <a:avLst/>
          </a:prstGeom>
          <a:gradFill flip="none" rotWithShape="1">
            <a:gsLst>
              <a:gs pos="0">
                <a:srgbClr val="FFFFFF">
                  <a:alpha val="31000"/>
                </a:srgbClr>
              </a:gs>
              <a:gs pos="99000">
                <a:srgbClr val="EDEEF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76246" rIns="326585" bIns="176246" rtlCol="0" anchor="ctr"/>
          <a:lstStyle/>
          <a:p>
            <a:pPr>
              <a:lnSpc>
                <a:spcPct val="130000"/>
              </a:lnSpc>
              <a:spcAft>
                <a:spcPts val="1089"/>
              </a:spcAft>
            </a:pPr>
            <a:endParaRPr kumimoji="1" lang="ja-JP" altLang="en-US" sz="1200" kern="900" spc="69">
              <a:solidFill>
                <a:prstClr val="white"/>
              </a:solidFill>
              <a:latin typeface="Meiryo" panose="020B0604030504040204" pitchFamily="34" charset="-128"/>
              <a:ea typeface="Meiryo" panose="020B0604030504040204" pitchFamily="34" charset="-128"/>
            </a:endParaRPr>
          </a:p>
        </p:txBody>
      </p:sp>
      <p:sp>
        <p:nvSpPr>
          <p:cNvPr id="12" name="テキスト プレースホルダー 13">
            <a:extLst>
              <a:ext uri="{FF2B5EF4-FFF2-40B4-BE49-F238E27FC236}">
                <a16:creationId xmlns:a16="http://schemas.microsoft.com/office/drawing/2014/main" id="{013672E4-8361-284E-8D6A-CC652AA0D4A3}"/>
              </a:ext>
            </a:extLst>
          </p:cNvPr>
          <p:cNvSpPr>
            <a:spLocks noGrp="1"/>
          </p:cNvSpPr>
          <p:nvPr>
            <p:ph type="body" sz="quarter" idx="10"/>
          </p:nvPr>
        </p:nvSpPr>
        <p:spPr>
          <a:xfrm>
            <a:off x="2675088" y="2130336"/>
            <a:ext cx="4440062" cy="3054682"/>
          </a:xfrm>
        </p:spPr>
        <p:txBody>
          <a:bodyPr wrap="none" anchor="ctr">
            <a:spAutoFit/>
          </a:bodyPr>
          <a:lstStyle>
            <a:lvl1pPr>
              <a:defRPr lang="ja-JP" altLang="en-US" sz="2000" spc="272" smtClean="0"/>
            </a:lvl1pPr>
            <a:lvl2pPr>
              <a:defRPr lang="ja-JP" altLang="en-US" sz="1800" smtClean="0">
                <a:latin typeface="+mn-lt"/>
                <a:ea typeface="+mn-ea"/>
              </a:defRPr>
            </a:lvl2pPr>
            <a:lvl3pPr>
              <a:defRPr lang="ja-JP" altLang="en-US" sz="1800" smtClean="0">
                <a:latin typeface="+mn-lt"/>
                <a:ea typeface="+mn-ea"/>
              </a:defRPr>
            </a:lvl3pPr>
            <a:lvl4pPr>
              <a:defRPr lang="ja-JP" altLang="en-US" sz="1800" smtClean="0">
                <a:latin typeface="+mn-lt"/>
                <a:ea typeface="+mn-ea"/>
              </a:defRPr>
            </a:lvl4pPr>
            <a:lvl5pPr>
              <a:defRPr lang="ja-JP" altLang="en-US" sz="1800">
                <a:latin typeface="+mn-lt"/>
                <a:ea typeface="+mn-ea"/>
              </a:defRPr>
            </a:lvl5pPr>
          </a:lstStyle>
          <a:p>
            <a:pPr marL="342900" lvl="0" indent="-342900" defTabSz="457200">
              <a:lnSpc>
                <a:spcPct val="150000"/>
              </a:lnSpc>
              <a:buFont typeface="+mj-lt"/>
              <a:buAutoNum type="arabicPeriod"/>
            </a:pPr>
            <a:r>
              <a:rPr kumimoji="1" lang="ja-JP" altLang="en-US"/>
              <a:t>マスター テキストの書式設定</a:t>
            </a:r>
          </a:p>
          <a:p>
            <a:pPr marL="342900" lvl="1" indent="-342900" defTabSz="457200">
              <a:lnSpc>
                <a:spcPct val="150000"/>
              </a:lnSpc>
              <a:buFont typeface="+mj-lt"/>
              <a:buAutoNum type="arabicPeriod"/>
            </a:pPr>
            <a:r>
              <a:rPr kumimoji="1" lang="ja-JP" altLang="en-US"/>
              <a:t>第 </a:t>
            </a:r>
            <a:r>
              <a:rPr kumimoji="1" lang="en-US" altLang="ja-JP"/>
              <a:t>2 </a:t>
            </a:r>
            <a:r>
              <a:rPr kumimoji="1" lang="ja-JP" altLang="en-US"/>
              <a:t>レベル</a:t>
            </a:r>
          </a:p>
          <a:p>
            <a:pPr marL="342900" lvl="2" indent="-342900" defTabSz="457200">
              <a:lnSpc>
                <a:spcPct val="150000"/>
              </a:lnSpc>
              <a:buFont typeface="+mj-lt"/>
              <a:buAutoNum type="arabicPeriod"/>
            </a:pPr>
            <a:r>
              <a:rPr kumimoji="1" lang="ja-JP" altLang="en-US"/>
              <a:t>第 </a:t>
            </a:r>
            <a:r>
              <a:rPr kumimoji="1" lang="en-US" altLang="ja-JP"/>
              <a:t>3 </a:t>
            </a:r>
            <a:r>
              <a:rPr kumimoji="1" lang="ja-JP" altLang="en-US"/>
              <a:t>レベル</a:t>
            </a:r>
          </a:p>
          <a:p>
            <a:pPr marL="342900" lvl="3" indent="-342900" defTabSz="457200">
              <a:lnSpc>
                <a:spcPct val="150000"/>
              </a:lnSpc>
              <a:buFont typeface="+mj-lt"/>
              <a:buAutoNum type="arabicPeriod"/>
            </a:pPr>
            <a:r>
              <a:rPr kumimoji="1" lang="ja-JP" altLang="en-US"/>
              <a:t>第 </a:t>
            </a:r>
            <a:r>
              <a:rPr kumimoji="1" lang="en-US" altLang="ja-JP"/>
              <a:t>4 </a:t>
            </a:r>
            <a:r>
              <a:rPr kumimoji="1" lang="ja-JP" altLang="en-US"/>
              <a:t>レベル</a:t>
            </a:r>
          </a:p>
          <a:p>
            <a:pPr marL="342900" lvl="4" indent="-342900" defTabSz="457200">
              <a:lnSpc>
                <a:spcPct val="150000"/>
              </a:lnSpc>
              <a:buFont typeface="+mj-lt"/>
              <a:buAutoNum type="arabicPeriod"/>
            </a:pPr>
            <a:r>
              <a:rPr kumimoji="1" lang="ja-JP" altLang="en-US"/>
              <a:t>第 </a:t>
            </a:r>
            <a:r>
              <a:rPr kumimoji="1" lang="en-US" altLang="ja-JP"/>
              <a:t>5 </a:t>
            </a:r>
            <a:r>
              <a:rPr kumimoji="1" lang="ja-JP" altLang="en-US"/>
              <a:t>レベル</a:t>
            </a:r>
          </a:p>
        </p:txBody>
      </p:sp>
      <p:grpSp>
        <p:nvGrpSpPr>
          <p:cNvPr id="16" name="グループ化 15"/>
          <p:cNvGrpSpPr/>
          <p:nvPr userDrawn="1"/>
        </p:nvGrpSpPr>
        <p:grpSpPr>
          <a:xfrm rot="16200000">
            <a:off x="-1117606" y="1574806"/>
            <a:ext cx="2819400" cy="126987"/>
            <a:chOff x="900632" y="1414463"/>
            <a:chExt cx="7938089" cy="357535"/>
          </a:xfrm>
          <a:solidFill>
            <a:schemeClr val="bg1">
              <a:alpha val="17000"/>
            </a:schemeClr>
          </a:solidFill>
        </p:grpSpPr>
        <p:sp>
          <p:nvSpPr>
            <p:cNvPr id="17" name="Freeform 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2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2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2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2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2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2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3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3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3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3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3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3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3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3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3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3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4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4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4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4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4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4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4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4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4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4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5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5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5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5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5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5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5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5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5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5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6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6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6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6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6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6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6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6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6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6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7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7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7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7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7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7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7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7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7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7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8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8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8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8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8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97" name="図 9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5089" y="5715000"/>
            <a:ext cx="1172311" cy="1011490"/>
          </a:xfrm>
          <a:prstGeom prst="rect">
            <a:avLst/>
          </a:prstGeom>
        </p:spPr>
      </p:pic>
    </p:spTree>
    <p:extLst>
      <p:ext uri="{BB962C8B-B14F-4D97-AF65-F5344CB8AC3E}">
        <p14:creationId xmlns:p14="http://schemas.microsoft.com/office/powerpoint/2010/main" val="4083261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ロゴ無し-タイトル">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6" name="テキスト プレースホルダー 6">
            <a:extLst>
              <a:ext uri="{FF2B5EF4-FFF2-40B4-BE49-F238E27FC236}">
                <a16:creationId xmlns:a16="http://schemas.microsoft.com/office/drawing/2014/main" id="{4B66BDE1-5ABE-1A49-831A-CACBD5DC5471}"/>
              </a:ext>
            </a:extLst>
          </p:cNvPr>
          <p:cNvSpPr txBox="1">
            <a:spLocks/>
          </p:cNvSpPr>
          <p:nvPr userDrawn="1"/>
        </p:nvSpPr>
        <p:spPr>
          <a:xfrm>
            <a:off x="0" y="3027"/>
            <a:ext cx="9907200"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7" name="テキスト プレースホルダー 6">
            <a:extLst>
              <a:ext uri="{FF2B5EF4-FFF2-40B4-BE49-F238E27FC236}">
                <a16:creationId xmlns:a16="http://schemas.microsoft.com/office/drawing/2014/main" id="{128C7BBE-DA91-2546-9948-0ECF38C7D752}"/>
              </a:ext>
            </a:extLst>
          </p:cNvPr>
          <p:cNvSpPr txBox="1">
            <a:spLocks/>
          </p:cNvSpPr>
          <p:nvPr userDrawn="1"/>
        </p:nvSpPr>
        <p:spPr>
          <a:xfrm>
            <a:off x="6019800" y="0"/>
            <a:ext cx="3896710"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8" name="Title 1">
            <a:extLst>
              <a:ext uri="{FF2B5EF4-FFF2-40B4-BE49-F238E27FC236}">
                <a16:creationId xmlns:a16="http://schemas.microsoft.com/office/drawing/2014/main" id="{24636362-6DC1-7D45-87A6-A2F4247CD968}"/>
              </a:ext>
            </a:extLst>
          </p:cNvPr>
          <p:cNvSpPr>
            <a:spLocks noGrp="1"/>
          </p:cNvSpPr>
          <p:nvPr>
            <p:ph type="title"/>
          </p:nvPr>
        </p:nvSpPr>
        <p:spPr>
          <a:xfrm>
            <a:off x="0" y="-1"/>
            <a:ext cx="9906000" cy="827999"/>
          </a:xfrm>
        </p:spPr>
        <p:txBody>
          <a:bodyPr/>
          <a:lstStyle/>
          <a:p>
            <a:r>
              <a:rPr lang="ja-JP" altLang="en-US"/>
              <a:t>マスター タイトルの書式設定</a:t>
            </a:r>
            <a:endParaRPr lang="en-US"/>
          </a:p>
        </p:txBody>
      </p:sp>
      <p:sp>
        <p:nvSpPr>
          <p:cNvPr id="9" name="Date Placeholder 3">
            <a:extLst>
              <a:ext uri="{FF2B5EF4-FFF2-40B4-BE49-F238E27FC236}">
                <a16:creationId xmlns:a16="http://schemas.microsoft.com/office/drawing/2014/main" id="{7A7A2EE5-AF89-5B47-A63C-DED06F0883A2}"/>
              </a:ext>
            </a:extLst>
          </p:cNvPr>
          <p:cNvSpPr>
            <a:spLocks noGrp="1"/>
          </p:cNvSpPr>
          <p:nvPr>
            <p:ph type="dt" sz="half" idx="10"/>
          </p:nvPr>
        </p:nvSpPr>
        <p:spPr>
          <a:xfrm>
            <a:off x="7306040" y="427034"/>
            <a:ext cx="2228850" cy="365125"/>
          </a:xfrm>
        </p:spPr>
        <p:txBody>
          <a:bodyPr/>
          <a:lstStyle/>
          <a:p>
            <a:endParaRPr lang="en-US"/>
          </a:p>
        </p:txBody>
      </p:sp>
      <p:sp>
        <p:nvSpPr>
          <p:cNvPr id="10"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8915314" y="6536158"/>
            <a:ext cx="630513" cy="278421"/>
          </a:xfrm>
          <a:prstGeom prst="rect">
            <a:avLst/>
          </a:prstGeom>
        </p:spPr>
        <p:txBody>
          <a:bodyPr vert="horz" lIns="0" tIns="0" rIns="0" bIns="0" rtlCol="0" anchor="t"/>
          <a:lstStyle>
            <a:lvl1pPr algn="r">
              <a:defRPr sz="1200"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テキスト プレースホルダー 12">
            <a:extLst>
              <a:ext uri="{FF2B5EF4-FFF2-40B4-BE49-F238E27FC236}">
                <a16:creationId xmlns:a16="http://schemas.microsoft.com/office/drawing/2014/main" id="{E32FF9E2-AACC-F14F-A96C-A0E9FD2730C0}"/>
              </a:ext>
            </a:extLst>
          </p:cNvPr>
          <p:cNvSpPr>
            <a:spLocks noGrp="1"/>
          </p:cNvSpPr>
          <p:nvPr>
            <p:ph type="body" sz="quarter" idx="13"/>
          </p:nvPr>
        </p:nvSpPr>
        <p:spPr>
          <a:xfrm>
            <a:off x="0" y="828000"/>
            <a:ext cx="9907200" cy="53588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44000" rIns="360000" bIns="144000" rtlCol="0" anchor="t">
            <a:spAutoFit/>
          </a:bodyPr>
          <a:lstStyle>
            <a:lvl1pPr marL="0" indent="0">
              <a:buNone/>
              <a:defRPr lang="ja-JP" altLang="en-US" sz="1300" kern="900" spc="69" smtClean="0">
                <a:solidFill>
                  <a:schemeClr val="tx1"/>
                </a:solidFill>
              </a:defRPr>
            </a:lvl1pPr>
            <a:lvl2pPr>
              <a:defRPr lang="ja-JP" altLang="en-US" sz="1800" smtClean="0">
                <a:solidFill>
                  <a:schemeClr val="tx1"/>
                </a:solidFill>
                <a:latin typeface="+mn-lt"/>
                <a:ea typeface="+mn-ea"/>
              </a:defRPr>
            </a:lvl2pPr>
            <a:lvl3pPr>
              <a:defRPr lang="ja-JP" altLang="en-US" sz="1800" smtClean="0">
                <a:solidFill>
                  <a:schemeClr val="tx1"/>
                </a:solidFill>
                <a:latin typeface="+mn-lt"/>
                <a:ea typeface="+mn-ea"/>
              </a:defRPr>
            </a:lvl3pPr>
            <a:lvl4pPr>
              <a:defRPr lang="ja-JP" altLang="en-US" sz="1800" smtClean="0">
                <a:solidFill>
                  <a:schemeClr val="tx1"/>
                </a:solidFill>
                <a:latin typeface="+mn-lt"/>
                <a:ea typeface="+mn-ea"/>
              </a:defRPr>
            </a:lvl4pPr>
            <a:lvl5pPr>
              <a:defRPr lang="ja-JP" altLang="en-US" sz="1800">
                <a:solidFill>
                  <a:schemeClr val="tx1"/>
                </a:solidFill>
                <a:latin typeface="+mn-lt"/>
                <a:ea typeface="+mn-ea"/>
              </a:defRPr>
            </a:lvl5pPr>
          </a:lstStyle>
          <a:p>
            <a:pPr marL="0" lvl="0" defTabSz="457200">
              <a:spcAft>
                <a:spcPts val="1000"/>
              </a:spcAft>
            </a:pPr>
            <a:r>
              <a:rPr kumimoji="1" lang="ja-JP" altLang="en-US"/>
              <a:t>マスター テキストの書式設定</a:t>
            </a:r>
          </a:p>
        </p:txBody>
      </p:sp>
    </p:spTree>
    <p:extLst>
      <p:ext uri="{BB962C8B-B14F-4D97-AF65-F5344CB8AC3E}">
        <p14:creationId xmlns:p14="http://schemas.microsoft.com/office/powerpoint/2010/main" val="237023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ロゴ無し-白紙">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8915314" y="6536158"/>
            <a:ext cx="630513" cy="278421"/>
          </a:xfrm>
          <a:prstGeom prst="rect">
            <a:avLst/>
          </a:prstGeom>
        </p:spPr>
        <p:txBody>
          <a:bodyPr vert="horz" lIns="0" tIns="0" rIns="0" bIns="0" rtlCol="0" anchor="t"/>
          <a:lstStyle>
            <a:lvl1pPr algn="r">
              <a:defRPr sz="1200"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7296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ロゴ有-タイトル＆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86" y="1879526"/>
            <a:ext cx="9185828" cy="4449838"/>
          </a:xfrm>
        </p:spPr>
        <p:txBody>
          <a:bodyPr>
            <a:normAutofit/>
          </a:bodyPr>
          <a:lstStyle>
            <a:lvl1pPr>
              <a:defRPr sz="1200"/>
            </a:lvl1pPr>
            <a:lvl2pPr>
              <a:defRPr sz="1200"/>
            </a:lvl2pPr>
            <a:lvl3pPr>
              <a:defRPr sz="1200"/>
            </a:lvl3pPr>
            <a:lvl4pPr>
              <a:defRPr sz="1200"/>
            </a:lvl4pPr>
            <a:lvl5pPr>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a:extLst>
              <a:ext uri="{FF2B5EF4-FFF2-40B4-BE49-F238E27FC236}">
                <a16:creationId xmlns:a16="http://schemas.microsoft.com/office/drawing/2014/main" id="{48E6ABEB-2A7D-D846-8DE5-D6E43210D2E6}"/>
              </a:ext>
            </a:extLst>
          </p:cNvPr>
          <p:cNvSpPr>
            <a:spLocks noGrp="1"/>
          </p:cNvSpPr>
          <p:nvPr>
            <p:ph type="sldNum" sz="quarter" idx="4"/>
          </p:nvPr>
        </p:nvSpPr>
        <p:spPr>
          <a:xfrm>
            <a:off x="8904203" y="6536158"/>
            <a:ext cx="630513" cy="278421"/>
          </a:xfrm>
          <a:prstGeom prst="rect">
            <a:avLst/>
          </a:prstGeom>
        </p:spPr>
        <p:txBody>
          <a:bodyPr vert="horz" lIns="0" tIns="0" rIns="0" bIns="0" rtlCol="0" anchor="t"/>
          <a:lstStyle>
            <a:lvl1pPr algn="r">
              <a:defRPr sz="1200"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pic>
        <p:nvPicPr>
          <p:cNvPr id="6" name="図 5">
            <a:extLst>
              <a:ext uri="{FF2B5EF4-FFF2-40B4-BE49-F238E27FC236}">
                <a16:creationId xmlns:a16="http://schemas.microsoft.com/office/drawing/2014/main" id="{F33F99F1-7032-4F4F-BBFD-0D837F547269}"/>
              </a:ext>
            </a:extLst>
          </p:cNvPr>
          <p:cNvPicPr>
            <a:picLocks noChangeAspect="1"/>
          </p:cNvPicPr>
          <p:nvPr userDrawn="1"/>
        </p:nvPicPr>
        <p:blipFill>
          <a:blip r:embed="rId2"/>
          <a:stretch>
            <a:fillRect/>
          </a:stretch>
        </p:blipFill>
        <p:spPr>
          <a:xfrm>
            <a:off x="360086" y="6534000"/>
            <a:ext cx="2028431" cy="207831"/>
          </a:xfrm>
          <a:prstGeom prst="rect">
            <a:avLst/>
          </a:prstGeom>
        </p:spPr>
      </p:pic>
      <p:sp>
        <p:nvSpPr>
          <p:cNvPr id="12" name="テキスト プレースホルダー 6">
            <a:extLst>
              <a:ext uri="{FF2B5EF4-FFF2-40B4-BE49-F238E27FC236}">
                <a16:creationId xmlns:a16="http://schemas.microsoft.com/office/drawing/2014/main" id="{4B66BDE1-5ABE-1A49-831A-CACBD5DC5471}"/>
              </a:ext>
            </a:extLst>
          </p:cNvPr>
          <p:cNvSpPr txBox="1">
            <a:spLocks/>
          </p:cNvSpPr>
          <p:nvPr userDrawn="1"/>
        </p:nvSpPr>
        <p:spPr>
          <a:xfrm>
            <a:off x="0" y="0"/>
            <a:ext cx="9907200"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3" name="テキスト プレースホルダー 6">
            <a:extLst>
              <a:ext uri="{FF2B5EF4-FFF2-40B4-BE49-F238E27FC236}">
                <a16:creationId xmlns:a16="http://schemas.microsoft.com/office/drawing/2014/main" id="{128C7BBE-DA91-2546-9948-0ECF38C7D752}"/>
              </a:ext>
            </a:extLst>
          </p:cNvPr>
          <p:cNvSpPr txBox="1">
            <a:spLocks/>
          </p:cNvSpPr>
          <p:nvPr userDrawn="1"/>
        </p:nvSpPr>
        <p:spPr>
          <a:xfrm>
            <a:off x="6019800" y="0"/>
            <a:ext cx="3896710"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4" name="Title 1">
            <a:extLst>
              <a:ext uri="{FF2B5EF4-FFF2-40B4-BE49-F238E27FC236}">
                <a16:creationId xmlns:a16="http://schemas.microsoft.com/office/drawing/2014/main" id="{24636362-6DC1-7D45-87A6-A2F4247CD968}"/>
              </a:ext>
            </a:extLst>
          </p:cNvPr>
          <p:cNvSpPr>
            <a:spLocks noGrp="1"/>
          </p:cNvSpPr>
          <p:nvPr>
            <p:ph type="title"/>
          </p:nvPr>
        </p:nvSpPr>
        <p:spPr>
          <a:xfrm>
            <a:off x="0" y="-1"/>
            <a:ext cx="9906000" cy="827999"/>
          </a:xfrm>
        </p:spPr>
        <p:txBody>
          <a:bodyPr/>
          <a:lstStyle/>
          <a:p>
            <a:r>
              <a:rPr lang="ja-JP" altLang="en-US"/>
              <a:t>マスター タイトルの書式設定</a:t>
            </a:r>
            <a:endParaRPr lang="en-US"/>
          </a:p>
        </p:txBody>
      </p:sp>
      <p:sp>
        <p:nvSpPr>
          <p:cNvPr id="15" name="Date Placeholder 3">
            <a:extLst>
              <a:ext uri="{FF2B5EF4-FFF2-40B4-BE49-F238E27FC236}">
                <a16:creationId xmlns:a16="http://schemas.microsoft.com/office/drawing/2014/main" id="{7A7A2EE5-AF89-5B47-A63C-DED06F0883A2}"/>
              </a:ext>
            </a:extLst>
          </p:cNvPr>
          <p:cNvSpPr>
            <a:spLocks noGrp="1"/>
          </p:cNvSpPr>
          <p:nvPr>
            <p:ph type="dt" sz="half" idx="10"/>
          </p:nvPr>
        </p:nvSpPr>
        <p:spPr>
          <a:xfrm>
            <a:off x="7306040" y="427034"/>
            <a:ext cx="2228850" cy="365125"/>
          </a:xfrm>
        </p:spPr>
        <p:txBody>
          <a:bodyPr/>
          <a:lstStyle/>
          <a:p>
            <a:endParaRPr lang="en-US"/>
          </a:p>
        </p:txBody>
      </p:sp>
      <p:sp>
        <p:nvSpPr>
          <p:cNvPr id="16" name="テキスト プレースホルダー 12">
            <a:extLst>
              <a:ext uri="{FF2B5EF4-FFF2-40B4-BE49-F238E27FC236}">
                <a16:creationId xmlns:a16="http://schemas.microsoft.com/office/drawing/2014/main" id="{E32FF9E2-AACC-F14F-A96C-A0E9FD2730C0}"/>
              </a:ext>
            </a:extLst>
          </p:cNvPr>
          <p:cNvSpPr>
            <a:spLocks noGrp="1"/>
          </p:cNvSpPr>
          <p:nvPr>
            <p:ph type="body" sz="quarter" idx="13"/>
          </p:nvPr>
        </p:nvSpPr>
        <p:spPr>
          <a:xfrm>
            <a:off x="0" y="828000"/>
            <a:ext cx="9907200" cy="53588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44000" rIns="360000" bIns="144000" rtlCol="0" anchor="t">
            <a:spAutoFit/>
          </a:bodyPr>
          <a:lstStyle>
            <a:lvl1pPr marL="0" indent="0">
              <a:buNone/>
              <a:defRPr lang="ja-JP" altLang="en-US" sz="1300" kern="900" spc="69" smtClean="0">
                <a:solidFill>
                  <a:schemeClr val="tx1"/>
                </a:solidFill>
              </a:defRPr>
            </a:lvl1pPr>
            <a:lvl2pPr>
              <a:defRPr lang="ja-JP" altLang="en-US" sz="1800" smtClean="0">
                <a:solidFill>
                  <a:schemeClr val="tx1"/>
                </a:solidFill>
                <a:latin typeface="+mn-lt"/>
                <a:ea typeface="+mn-ea"/>
              </a:defRPr>
            </a:lvl2pPr>
            <a:lvl3pPr>
              <a:defRPr lang="ja-JP" altLang="en-US" sz="1800" smtClean="0">
                <a:solidFill>
                  <a:schemeClr val="tx1"/>
                </a:solidFill>
                <a:latin typeface="+mn-lt"/>
                <a:ea typeface="+mn-ea"/>
              </a:defRPr>
            </a:lvl3pPr>
            <a:lvl4pPr>
              <a:defRPr lang="ja-JP" altLang="en-US" sz="1800" smtClean="0">
                <a:solidFill>
                  <a:schemeClr val="tx1"/>
                </a:solidFill>
                <a:latin typeface="+mn-lt"/>
                <a:ea typeface="+mn-ea"/>
              </a:defRPr>
            </a:lvl4pPr>
            <a:lvl5pPr>
              <a:defRPr lang="ja-JP" altLang="en-US" sz="1800">
                <a:solidFill>
                  <a:schemeClr val="tx1"/>
                </a:solidFill>
                <a:latin typeface="+mn-lt"/>
                <a:ea typeface="+mn-ea"/>
              </a:defRPr>
            </a:lvl5pPr>
          </a:lstStyle>
          <a:p>
            <a:pPr marL="0" lvl="0" defTabSz="457200">
              <a:spcAft>
                <a:spcPts val="1000"/>
              </a:spcAft>
            </a:pPr>
            <a:r>
              <a:rPr kumimoji="1" lang="ja-JP" altLang="en-US"/>
              <a:t>マスター テキストの書式設定</a:t>
            </a:r>
          </a:p>
        </p:txBody>
      </p:sp>
    </p:spTree>
    <p:extLst>
      <p:ext uri="{BB962C8B-B14F-4D97-AF65-F5344CB8AC3E}">
        <p14:creationId xmlns:p14="http://schemas.microsoft.com/office/powerpoint/2010/main" val="3253618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ロゴ有-タイトル">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8915314" y="6536158"/>
            <a:ext cx="630513" cy="278421"/>
          </a:xfrm>
          <a:prstGeom prst="rect">
            <a:avLst/>
          </a:prstGeom>
        </p:spPr>
        <p:txBody>
          <a:bodyPr vert="horz" lIns="0" tIns="0" rIns="0" bIns="0" rtlCol="0" anchor="t"/>
          <a:lstStyle>
            <a:lvl1pPr algn="r">
              <a:defRPr sz="1200"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pic>
        <p:nvPicPr>
          <p:cNvPr id="12" name="図 11">
            <a:extLst>
              <a:ext uri="{FF2B5EF4-FFF2-40B4-BE49-F238E27FC236}">
                <a16:creationId xmlns:a16="http://schemas.microsoft.com/office/drawing/2014/main" id="{01BCB77C-208D-B54D-A9E6-6C5D999C55B6}"/>
              </a:ext>
            </a:extLst>
          </p:cNvPr>
          <p:cNvPicPr>
            <a:picLocks noChangeAspect="1"/>
          </p:cNvPicPr>
          <p:nvPr userDrawn="1"/>
        </p:nvPicPr>
        <p:blipFill>
          <a:blip r:embed="rId2"/>
          <a:stretch>
            <a:fillRect/>
          </a:stretch>
        </p:blipFill>
        <p:spPr>
          <a:xfrm>
            <a:off x="360086" y="6534000"/>
            <a:ext cx="2028431" cy="207831"/>
          </a:xfrm>
          <a:prstGeom prst="rect">
            <a:avLst/>
          </a:prstGeom>
        </p:spPr>
      </p:pic>
      <p:sp>
        <p:nvSpPr>
          <p:cNvPr id="11" name="テキスト プレースホルダー 6">
            <a:extLst>
              <a:ext uri="{FF2B5EF4-FFF2-40B4-BE49-F238E27FC236}">
                <a16:creationId xmlns:a16="http://schemas.microsoft.com/office/drawing/2014/main" id="{4B66BDE1-5ABE-1A49-831A-CACBD5DC5471}"/>
              </a:ext>
            </a:extLst>
          </p:cNvPr>
          <p:cNvSpPr txBox="1">
            <a:spLocks/>
          </p:cNvSpPr>
          <p:nvPr userDrawn="1"/>
        </p:nvSpPr>
        <p:spPr>
          <a:xfrm>
            <a:off x="0" y="0"/>
            <a:ext cx="9907200" cy="827999"/>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4" name="テキスト プレースホルダー 6">
            <a:extLst>
              <a:ext uri="{FF2B5EF4-FFF2-40B4-BE49-F238E27FC236}">
                <a16:creationId xmlns:a16="http://schemas.microsoft.com/office/drawing/2014/main" id="{128C7BBE-DA91-2546-9948-0ECF38C7D752}"/>
              </a:ext>
            </a:extLst>
          </p:cNvPr>
          <p:cNvSpPr txBox="1">
            <a:spLocks/>
          </p:cNvSpPr>
          <p:nvPr userDrawn="1"/>
        </p:nvSpPr>
        <p:spPr>
          <a:xfrm>
            <a:off x="6019800" y="0"/>
            <a:ext cx="3896710" cy="827999"/>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2146971 w 9907200"/>
              <a:gd name="connsiteY0" fmla="*/ 82296 h 827999"/>
              <a:gd name="connsiteX1" fmla="*/ 9907200 w 9907200"/>
              <a:gd name="connsiteY1" fmla="*/ 0 h 827999"/>
              <a:gd name="connsiteX2" fmla="*/ 9907200 w 9907200"/>
              <a:gd name="connsiteY2" fmla="*/ 827999 h 827999"/>
              <a:gd name="connsiteX3" fmla="*/ 0 w 9907200"/>
              <a:gd name="connsiteY3" fmla="*/ 827999 h 827999"/>
              <a:gd name="connsiteX4" fmla="*/ 2146971 w 9907200"/>
              <a:gd name="connsiteY4" fmla="*/ 82296 h 827999"/>
              <a:gd name="connsiteX0" fmla="*/ 2100475 w 9907200"/>
              <a:gd name="connsiteY0" fmla="*/ 4572 h 827999"/>
              <a:gd name="connsiteX1" fmla="*/ 9907200 w 9907200"/>
              <a:gd name="connsiteY1" fmla="*/ 0 h 827999"/>
              <a:gd name="connsiteX2" fmla="*/ 9907200 w 9907200"/>
              <a:gd name="connsiteY2" fmla="*/ 827999 h 827999"/>
              <a:gd name="connsiteX3" fmla="*/ 0 w 9907200"/>
              <a:gd name="connsiteY3" fmla="*/ 827999 h 827999"/>
              <a:gd name="connsiteX4" fmla="*/ 2100475 w 9907200"/>
              <a:gd name="connsiteY4" fmla="*/ 4572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7200" h="827999">
                <a:moveTo>
                  <a:pt x="2100475" y="4572"/>
                </a:moveTo>
                <a:lnTo>
                  <a:pt x="9907200" y="0"/>
                </a:lnTo>
                <a:lnTo>
                  <a:pt x="9907200" y="827999"/>
                </a:lnTo>
                <a:lnTo>
                  <a:pt x="0" y="827999"/>
                </a:lnTo>
                <a:lnTo>
                  <a:pt x="2100475" y="4572"/>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5" name="Title 1">
            <a:extLst>
              <a:ext uri="{FF2B5EF4-FFF2-40B4-BE49-F238E27FC236}">
                <a16:creationId xmlns:a16="http://schemas.microsoft.com/office/drawing/2014/main" id="{24636362-6DC1-7D45-87A6-A2F4247CD968}"/>
              </a:ext>
            </a:extLst>
          </p:cNvPr>
          <p:cNvSpPr>
            <a:spLocks noGrp="1"/>
          </p:cNvSpPr>
          <p:nvPr>
            <p:ph type="title"/>
          </p:nvPr>
        </p:nvSpPr>
        <p:spPr>
          <a:xfrm>
            <a:off x="0" y="-1"/>
            <a:ext cx="9906000" cy="827999"/>
          </a:xfrm>
        </p:spPr>
        <p:txBody>
          <a:bodyPr/>
          <a:lstStyle/>
          <a:p>
            <a:r>
              <a:rPr lang="ja-JP" altLang="en-US"/>
              <a:t>マスター タイトルの書式設定</a:t>
            </a:r>
            <a:endParaRPr lang="en-US"/>
          </a:p>
        </p:txBody>
      </p:sp>
      <p:sp>
        <p:nvSpPr>
          <p:cNvPr id="16" name="Date Placeholder 3">
            <a:extLst>
              <a:ext uri="{FF2B5EF4-FFF2-40B4-BE49-F238E27FC236}">
                <a16:creationId xmlns:a16="http://schemas.microsoft.com/office/drawing/2014/main" id="{7A7A2EE5-AF89-5B47-A63C-DED06F0883A2}"/>
              </a:ext>
            </a:extLst>
          </p:cNvPr>
          <p:cNvSpPr>
            <a:spLocks noGrp="1"/>
          </p:cNvSpPr>
          <p:nvPr>
            <p:ph type="dt" sz="half" idx="10"/>
          </p:nvPr>
        </p:nvSpPr>
        <p:spPr>
          <a:xfrm>
            <a:off x="7306040" y="427034"/>
            <a:ext cx="2228850" cy="365125"/>
          </a:xfrm>
        </p:spPr>
        <p:txBody>
          <a:bodyPr/>
          <a:lstStyle/>
          <a:p>
            <a:endParaRPr lang="en-US"/>
          </a:p>
        </p:txBody>
      </p:sp>
      <p:sp>
        <p:nvSpPr>
          <p:cNvPr id="17" name="テキスト プレースホルダー 12">
            <a:extLst>
              <a:ext uri="{FF2B5EF4-FFF2-40B4-BE49-F238E27FC236}">
                <a16:creationId xmlns:a16="http://schemas.microsoft.com/office/drawing/2014/main" id="{E32FF9E2-AACC-F14F-A96C-A0E9FD2730C0}"/>
              </a:ext>
            </a:extLst>
          </p:cNvPr>
          <p:cNvSpPr>
            <a:spLocks noGrp="1"/>
          </p:cNvSpPr>
          <p:nvPr>
            <p:ph type="body" sz="quarter" idx="13"/>
          </p:nvPr>
        </p:nvSpPr>
        <p:spPr>
          <a:xfrm>
            <a:off x="0" y="828000"/>
            <a:ext cx="9907200" cy="53588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44000" rIns="360000" bIns="144000" rtlCol="0" anchor="t">
            <a:spAutoFit/>
          </a:bodyPr>
          <a:lstStyle>
            <a:lvl1pPr marL="0" indent="0">
              <a:buNone/>
              <a:defRPr lang="ja-JP" altLang="en-US" sz="1300" kern="900" spc="69" smtClean="0">
                <a:solidFill>
                  <a:schemeClr val="tx1"/>
                </a:solidFill>
              </a:defRPr>
            </a:lvl1pPr>
            <a:lvl2pPr>
              <a:defRPr lang="ja-JP" altLang="en-US" sz="1800" smtClean="0">
                <a:solidFill>
                  <a:schemeClr val="tx1"/>
                </a:solidFill>
                <a:latin typeface="+mn-lt"/>
                <a:ea typeface="+mn-ea"/>
              </a:defRPr>
            </a:lvl2pPr>
            <a:lvl3pPr>
              <a:defRPr lang="ja-JP" altLang="en-US" sz="1800" smtClean="0">
                <a:solidFill>
                  <a:schemeClr val="tx1"/>
                </a:solidFill>
                <a:latin typeface="+mn-lt"/>
                <a:ea typeface="+mn-ea"/>
              </a:defRPr>
            </a:lvl3pPr>
            <a:lvl4pPr>
              <a:defRPr lang="ja-JP" altLang="en-US" sz="1800" smtClean="0">
                <a:solidFill>
                  <a:schemeClr val="tx1"/>
                </a:solidFill>
                <a:latin typeface="+mn-lt"/>
                <a:ea typeface="+mn-ea"/>
              </a:defRPr>
            </a:lvl4pPr>
            <a:lvl5pPr>
              <a:defRPr lang="ja-JP" altLang="en-US" sz="1800">
                <a:solidFill>
                  <a:schemeClr val="tx1"/>
                </a:solidFill>
                <a:latin typeface="+mn-lt"/>
                <a:ea typeface="+mn-ea"/>
              </a:defRPr>
            </a:lvl5pPr>
          </a:lstStyle>
          <a:p>
            <a:pPr marL="0" lvl="0" defTabSz="457200">
              <a:spcAft>
                <a:spcPts val="1000"/>
              </a:spcAft>
            </a:pPr>
            <a:r>
              <a:rPr kumimoji="1" lang="ja-JP" altLang="en-US"/>
              <a:t>マスター テキストの書式設定</a:t>
            </a:r>
          </a:p>
        </p:txBody>
      </p:sp>
    </p:spTree>
    <p:extLst>
      <p:ext uri="{BB962C8B-B14F-4D97-AF65-F5344CB8AC3E}">
        <p14:creationId xmlns:p14="http://schemas.microsoft.com/office/powerpoint/2010/main" val="80009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ロゴ有-白紙">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602BD50-DCF9-714C-91DD-D79ACEF746FC}"/>
              </a:ext>
            </a:extLst>
          </p:cNvPr>
          <p:cNvPicPr>
            <a:picLocks noChangeAspect="1"/>
          </p:cNvPicPr>
          <p:nvPr userDrawn="1"/>
        </p:nvPicPr>
        <p:blipFill>
          <a:blip r:embed="rId2"/>
          <a:stretch>
            <a:fillRect/>
          </a:stretch>
        </p:blipFill>
        <p:spPr>
          <a:xfrm>
            <a:off x="360086" y="6534000"/>
            <a:ext cx="2028431" cy="207831"/>
          </a:xfrm>
          <a:prstGeom prst="rect">
            <a:avLst/>
          </a:prstGeom>
        </p:spPr>
      </p:pic>
      <p:sp>
        <p:nvSpPr>
          <p:cNvPr id="3" name="Slide Number Placeholder 5">
            <a:extLst>
              <a:ext uri="{FF2B5EF4-FFF2-40B4-BE49-F238E27FC236}">
                <a16:creationId xmlns:a16="http://schemas.microsoft.com/office/drawing/2014/main" id="{45C1C095-3D5F-3846-A68B-623E5D5B3BA2}"/>
              </a:ext>
            </a:extLst>
          </p:cNvPr>
          <p:cNvSpPr>
            <a:spLocks noGrp="1"/>
          </p:cNvSpPr>
          <p:nvPr>
            <p:ph type="sldNum" sz="quarter" idx="4"/>
          </p:nvPr>
        </p:nvSpPr>
        <p:spPr>
          <a:xfrm>
            <a:off x="8915314" y="6536158"/>
            <a:ext cx="630513" cy="278421"/>
          </a:xfrm>
          <a:prstGeom prst="rect">
            <a:avLst/>
          </a:prstGeom>
        </p:spPr>
        <p:txBody>
          <a:bodyPr vert="horz" lIns="0" tIns="0" rIns="0" bIns="0" rtlCol="0" anchor="t"/>
          <a:lstStyle>
            <a:lvl1pPr algn="r">
              <a:defRPr sz="1200"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2913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表紙1">
    <p:spTree>
      <p:nvGrpSpPr>
        <p:cNvPr id="1" name=""/>
        <p:cNvGrpSpPr/>
        <p:nvPr/>
      </p:nvGrpSpPr>
      <p:grpSpPr>
        <a:xfrm>
          <a:off x="0" y="0"/>
          <a:ext cx="0" cy="0"/>
          <a:chOff x="0" y="0"/>
          <a:chExt cx="0" cy="0"/>
        </a:xfrm>
      </p:grpSpPr>
      <p:sp>
        <p:nvSpPr>
          <p:cNvPr id="6" name="テキスト プレースホルダー 6">
            <a:extLst>
              <a:ext uri="{FF2B5EF4-FFF2-40B4-BE49-F238E27FC236}">
                <a16:creationId xmlns:a16="http://schemas.microsoft.com/office/drawing/2014/main" id="{947288C7-7203-D54E-8629-CD9317DDB283}"/>
              </a:ext>
            </a:extLst>
          </p:cNvPr>
          <p:cNvSpPr txBox="1">
            <a:spLocks/>
          </p:cNvSpPr>
          <p:nvPr userDrawn="1"/>
        </p:nvSpPr>
        <p:spPr>
          <a:xfrm>
            <a:off x="0" y="3886200"/>
            <a:ext cx="9906000" cy="3000118"/>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ctr"/>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7" name="テキスト プレースホルダー 6">
            <a:extLst>
              <a:ext uri="{FF2B5EF4-FFF2-40B4-BE49-F238E27FC236}">
                <a16:creationId xmlns:a16="http://schemas.microsoft.com/office/drawing/2014/main" id="{C430249E-AE45-AB46-9462-F239EA5FB436}"/>
              </a:ext>
            </a:extLst>
          </p:cNvPr>
          <p:cNvSpPr txBox="1">
            <a:spLocks/>
          </p:cNvSpPr>
          <p:nvPr userDrawn="1"/>
        </p:nvSpPr>
        <p:spPr>
          <a:xfrm>
            <a:off x="4165600" y="3886200"/>
            <a:ext cx="5740400" cy="3000118"/>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3540809 w 9907200"/>
              <a:gd name="connsiteY0" fmla="*/ 9052 h 827999"/>
              <a:gd name="connsiteX1" fmla="*/ 9907200 w 9907200"/>
              <a:gd name="connsiteY1" fmla="*/ 0 h 827999"/>
              <a:gd name="connsiteX2" fmla="*/ 9907200 w 9907200"/>
              <a:gd name="connsiteY2" fmla="*/ 827999 h 827999"/>
              <a:gd name="connsiteX3" fmla="*/ 0 w 9907200"/>
              <a:gd name="connsiteY3" fmla="*/ 827999 h 827999"/>
              <a:gd name="connsiteX4" fmla="*/ 3540809 w 9907200"/>
              <a:gd name="connsiteY4" fmla="*/ 9052 h 827999"/>
              <a:gd name="connsiteX0" fmla="*/ 3858857 w 9907200"/>
              <a:gd name="connsiteY0" fmla="*/ 5588 h 827999"/>
              <a:gd name="connsiteX1" fmla="*/ 9907200 w 9907200"/>
              <a:gd name="connsiteY1" fmla="*/ 0 h 827999"/>
              <a:gd name="connsiteX2" fmla="*/ 9907200 w 9907200"/>
              <a:gd name="connsiteY2" fmla="*/ 827999 h 827999"/>
              <a:gd name="connsiteX3" fmla="*/ 0 w 9907200"/>
              <a:gd name="connsiteY3" fmla="*/ 827999 h 827999"/>
              <a:gd name="connsiteX4" fmla="*/ 3858857 w 9907200"/>
              <a:gd name="connsiteY4" fmla="*/ 5588 h 827999"/>
              <a:gd name="connsiteX0" fmla="*/ 5052983 w 9907200"/>
              <a:gd name="connsiteY0" fmla="*/ 5588 h 827999"/>
              <a:gd name="connsiteX1" fmla="*/ 9907200 w 9907200"/>
              <a:gd name="connsiteY1" fmla="*/ 0 h 827999"/>
              <a:gd name="connsiteX2" fmla="*/ 9907200 w 9907200"/>
              <a:gd name="connsiteY2" fmla="*/ 827999 h 827999"/>
              <a:gd name="connsiteX3" fmla="*/ 0 w 9907200"/>
              <a:gd name="connsiteY3" fmla="*/ 827999 h 827999"/>
              <a:gd name="connsiteX4" fmla="*/ 5052983 w 9907200"/>
              <a:gd name="connsiteY4" fmla="*/ 5588 h 827999"/>
              <a:gd name="connsiteX0" fmla="*/ 3331732 w 9907200"/>
              <a:gd name="connsiteY0" fmla="*/ 0 h 828042"/>
              <a:gd name="connsiteX1" fmla="*/ 9907200 w 9907200"/>
              <a:gd name="connsiteY1" fmla="*/ 43 h 828042"/>
              <a:gd name="connsiteX2" fmla="*/ 9907200 w 9907200"/>
              <a:gd name="connsiteY2" fmla="*/ 828042 h 828042"/>
              <a:gd name="connsiteX3" fmla="*/ 0 w 9907200"/>
              <a:gd name="connsiteY3" fmla="*/ 828042 h 828042"/>
              <a:gd name="connsiteX4" fmla="*/ 3331732 w 9907200"/>
              <a:gd name="connsiteY4" fmla="*/ 0 h 828042"/>
              <a:gd name="connsiteX0" fmla="*/ 4732750 w 11308218"/>
              <a:gd name="connsiteY0" fmla="*/ 0 h 828042"/>
              <a:gd name="connsiteX1" fmla="*/ 11308218 w 11308218"/>
              <a:gd name="connsiteY1" fmla="*/ 43 h 828042"/>
              <a:gd name="connsiteX2" fmla="*/ 11308218 w 11308218"/>
              <a:gd name="connsiteY2" fmla="*/ 828042 h 828042"/>
              <a:gd name="connsiteX3" fmla="*/ 0 w 11308218"/>
              <a:gd name="connsiteY3" fmla="*/ 828042 h 828042"/>
              <a:gd name="connsiteX4" fmla="*/ 4732750 w 11308218"/>
              <a:gd name="connsiteY4" fmla="*/ 0 h 828042"/>
              <a:gd name="connsiteX0" fmla="*/ 5153056 w 11308218"/>
              <a:gd name="connsiteY0" fmla="*/ 0 h 828042"/>
              <a:gd name="connsiteX1" fmla="*/ 11308218 w 11308218"/>
              <a:gd name="connsiteY1" fmla="*/ 43 h 828042"/>
              <a:gd name="connsiteX2" fmla="*/ 11308218 w 11308218"/>
              <a:gd name="connsiteY2" fmla="*/ 828042 h 828042"/>
              <a:gd name="connsiteX3" fmla="*/ 0 w 11308218"/>
              <a:gd name="connsiteY3" fmla="*/ 828042 h 828042"/>
              <a:gd name="connsiteX4" fmla="*/ 5153056 w 11308218"/>
              <a:gd name="connsiteY4" fmla="*/ 0 h 828042"/>
              <a:gd name="connsiteX0" fmla="*/ 5613390 w 11308218"/>
              <a:gd name="connsiteY0" fmla="*/ 5588 h 827999"/>
              <a:gd name="connsiteX1" fmla="*/ 11308218 w 11308218"/>
              <a:gd name="connsiteY1" fmla="*/ 0 h 827999"/>
              <a:gd name="connsiteX2" fmla="*/ 11308218 w 11308218"/>
              <a:gd name="connsiteY2" fmla="*/ 827999 h 827999"/>
              <a:gd name="connsiteX3" fmla="*/ 0 w 11308218"/>
              <a:gd name="connsiteY3" fmla="*/ 827999 h 827999"/>
              <a:gd name="connsiteX4" fmla="*/ 5613390 w 11308218"/>
              <a:gd name="connsiteY4" fmla="*/ 5588 h 827999"/>
              <a:gd name="connsiteX0" fmla="*/ 5702896 w 11308218"/>
              <a:gd name="connsiteY0" fmla="*/ 5588 h 827999"/>
              <a:gd name="connsiteX1" fmla="*/ 11308218 w 11308218"/>
              <a:gd name="connsiteY1" fmla="*/ 0 h 827999"/>
              <a:gd name="connsiteX2" fmla="*/ 11308218 w 11308218"/>
              <a:gd name="connsiteY2" fmla="*/ 827999 h 827999"/>
              <a:gd name="connsiteX3" fmla="*/ 0 w 11308218"/>
              <a:gd name="connsiteY3" fmla="*/ 827999 h 827999"/>
              <a:gd name="connsiteX4" fmla="*/ 5702896 w 11308218"/>
              <a:gd name="connsiteY4" fmla="*/ 5588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8218" h="827999">
                <a:moveTo>
                  <a:pt x="5702896" y="5588"/>
                </a:moveTo>
                <a:lnTo>
                  <a:pt x="11308218" y="0"/>
                </a:lnTo>
                <a:lnTo>
                  <a:pt x="11308218" y="827999"/>
                </a:lnTo>
                <a:lnTo>
                  <a:pt x="0" y="827999"/>
                </a:lnTo>
                <a:lnTo>
                  <a:pt x="5702896" y="5588"/>
                </a:lnTo>
                <a:close/>
              </a:path>
            </a:pathLst>
          </a:custGeom>
          <a:gradFill flip="none" rotWithShape="1">
            <a:gsLst>
              <a:gs pos="0">
                <a:srgbClr val="0064DF">
                  <a:alpha val="50196"/>
                </a:srgbClr>
              </a:gs>
              <a:gs pos="62000">
                <a:srgbClr val="0C338E">
                  <a:alpha val="5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2BE08920-B0C0-9B48-A34C-F8D99A48DBF8}"/>
              </a:ext>
            </a:extLst>
          </p:cNvPr>
          <p:cNvSpPr/>
          <p:nvPr userDrawn="1"/>
        </p:nvSpPr>
        <p:spPr>
          <a:xfrm>
            <a:off x="-17980" y="0"/>
            <a:ext cx="9923980" cy="3874149"/>
          </a:xfrm>
          <a:prstGeom prst="rect">
            <a:avLst/>
          </a:prstGeom>
          <a:gradFill flip="none" rotWithShape="1">
            <a:gsLst>
              <a:gs pos="50000">
                <a:srgbClr val="FFFFFF">
                  <a:alpha val="31000"/>
                </a:srgbClr>
              </a:gs>
              <a:gs pos="82000">
                <a:srgbClr val="EDEEF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76246" rIns="326585" bIns="176246" rtlCol="0" anchor="ctr"/>
          <a:lstStyle/>
          <a:p>
            <a:pPr>
              <a:lnSpc>
                <a:spcPct val="130000"/>
              </a:lnSpc>
              <a:spcAft>
                <a:spcPts val="1089"/>
              </a:spcAft>
            </a:pPr>
            <a:endParaRPr kumimoji="1" lang="ja-JP" altLang="en-US" sz="1200" kern="900" spc="69">
              <a:solidFill>
                <a:prstClr val="white"/>
              </a:solidFill>
              <a:latin typeface="Meiryo" panose="020B0604030504040204" pitchFamily="34" charset="-128"/>
              <a:ea typeface="Meiryo" panose="020B0604030504040204" pitchFamily="34" charset="-128"/>
            </a:endParaRPr>
          </a:p>
        </p:txBody>
      </p:sp>
      <p:sp>
        <p:nvSpPr>
          <p:cNvPr id="8" name="テキスト プレースホルダー 14">
            <a:extLst>
              <a:ext uri="{FF2B5EF4-FFF2-40B4-BE49-F238E27FC236}">
                <a16:creationId xmlns:a16="http://schemas.microsoft.com/office/drawing/2014/main" id="{61738D56-6561-1C48-AB89-C7F65FB15878}"/>
              </a:ext>
            </a:extLst>
          </p:cNvPr>
          <p:cNvSpPr>
            <a:spLocks noGrp="1"/>
          </p:cNvSpPr>
          <p:nvPr>
            <p:ph type="body" sz="quarter" idx="12"/>
          </p:nvPr>
        </p:nvSpPr>
        <p:spPr>
          <a:xfrm>
            <a:off x="5620281" y="5866857"/>
            <a:ext cx="3913874" cy="340093"/>
          </a:xfrm>
        </p:spPr>
        <p:txBody>
          <a:bodyPr wrap="square" lIns="0" tIns="0" rIns="0" bIns="0" anchor="b">
            <a:spAutoFit/>
          </a:bodyPr>
          <a:lstStyle>
            <a:lvl1pPr marL="0" indent="0">
              <a:spcAft>
                <a:spcPts val="400"/>
              </a:spcAft>
              <a:buNone/>
              <a:defRPr lang="ja-JP" altLang="en-US" sz="1700" spc="150" smtClean="0">
                <a:solidFill>
                  <a:schemeClr val="bg1"/>
                </a:solidFill>
              </a:defRPr>
            </a:lvl1pPr>
            <a:lvl2pPr marL="228600" indent="0">
              <a:spcAft>
                <a:spcPts val="400"/>
              </a:spcAft>
              <a:buNone/>
              <a:defRPr lang="ja-JP" altLang="en-US" sz="1800" smtClean="0">
                <a:latin typeface="+mn-lt"/>
                <a:ea typeface="+mn-ea"/>
              </a:defRPr>
            </a:lvl2pPr>
            <a:lvl3pPr marL="685800" indent="0">
              <a:spcAft>
                <a:spcPts val="400"/>
              </a:spcAft>
              <a:buNone/>
              <a:defRPr lang="ja-JP" altLang="en-US" sz="1800" smtClean="0">
                <a:latin typeface="+mn-lt"/>
                <a:ea typeface="+mn-ea"/>
              </a:defRPr>
            </a:lvl3pPr>
            <a:lvl4pPr marL="1143000" indent="0">
              <a:spcAft>
                <a:spcPts val="400"/>
              </a:spcAft>
              <a:buNone/>
              <a:defRPr lang="ja-JP" altLang="en-US" sz="1800" smtClean="0">
                <a:latin typeface="+mn-lt"/>
                <a:ea typeface="+mn-ea"/>
              </a:defRPr>
            </a:lvl4pPr>
            <a:lvl5pPr marL="1600200" indent="0">
              <a:spcAft>
                <a:spcPts val="400"/>
              </a:spcAft>
              <a:buNone/>
              <a:defRPr lang="ja-JP" altLang="en-US" sz="1800">
                <a:latin typeface="+mn-lt"/>
                <a:ea typeface="+mn-ea"/>
              </a:defRPr>
            </a:lvl5pPr>
          </a:lstStyle>
          <a:p>
            <a:pPr marL="0" lvl="0" defTabSz="457200"/>
            <a:r>
              <a:rPr kumimoji="1" lang="ja-JP" altLang="en-US"/>
              <a:t>マスター テキストの書式設定</a:t>
            </a:r>
          </a:p>
        </p:txBody>
      </p:sp>
      <p:sp>
        <p:nvSpPr>
          <p:cNvPr id="13" name="Date Placeholder 1">
            <a:extLst>
              <a:ext uri="{FF2B5EF4-FFF2-40B4-BE49-F238E27FC236}">
                <a16:creationId xmlns:a16="http://schemas.microsoft.com/office/drawing/2014/main" id="{B4AD2287-6E3C-6647-80BD-596F7E84AFCC}"/>
              </a:ext>
            </a:extLst>
          </p:cNvPr>
          <p:cNvSpPr>
            <a:spLocks noGrp="1"/>
          </p:cNvSpPr>
          <p:nvPr>
            <p:ph type="dt" sz="half" idx="10"/>
          </p:nvPr>
        </p:nvSpPr>
        <p:spPr>
          <a:xfrm>
            <a:off x="5620019" y="4878176"/>
            <a:ext cx="2228850" cy="365125"/>
          </a:xfrm>
        </p:spPr>
        <p:txBody>
          <a:bodyPr/>
          <a:lstStyle>
            <a:lvl1pPr algn="l">
              <a:defRPr/>
            </a:lvl1pPr>
          </a:lstStyle>
          <a:p>
            <a:endParaRPr lang="en-US"/>
          </a:p>
        </p:txBody>
      </p:sp>
      <p:sp>
        <p:nvSpPr>
          <p:cNvPr id="14" name="Footer Placeholder 2">
            <a:extLst>
              <a:ext uri="{FF2B5EF4-FFF2-40B4-BE49-F238E27FC236}">
                <a16:creationId xmlns:a16="http://schemas.microsoft.com/office/drawing/2014/main" id="{00B915E3-9721-E14D-9069-1E3398AC9B47}"/>
              </a:ext>
            </a:extLst>
          </p:cNvPr>
          <p:cNvSpPr>
            <a:spLocks noGrp="1"/>
          </p:cNvSpPr>
          <p:nvPr>
            <p:ph type="ftr" sz="quarter" idx="11"/>
          </p:nvPr>
        </p:nvSpPr>
        <p:spPr>
          <a:xfrm>
            <a:off x="377683" y="6469296"/>
            <a:ext cx="3757975" cy="263263"/>
          </a:xfrm>
        </p:spPr>
        <p:txBody>
          <a:bodyPr/>
          <a:lstStyle/>
          <a:p>
            <a:endParaRPr lang="en-US"/>
          </a:p>
        </p:txBody>
      </p:sp>
      <p:sp>
        <p:nvSpPr>
          <p:cNvPr id="15" name="タイトル 17">
            <a:extLst>
              <a:ext uri="{FF2B5EF4-FFF2-40B4-BE49-F238E27FC236}">
                <a16:creationId xmlns:a16="http://schemas.microsoft.com/office/drawing/2014/main" id="{74E58C1A-9531-3C45-9E29-C7A0D7F2876F}"/>
              </a:ext>
            </a:extLst>
          </p:cNvPr>
          <p:cNvSpPr>
            <a:spLocks noGrp="1"/>
          </p:cNvSpPr>
          <p:nvPr>
            <p:ph type="title"/>
          </p:nvPr>
        </p:nvSpPr>
        <p:spPr>
          <a:xfrm>
            <a:off x="0" y="1981200"/>
            <a:ext cx="9897010" cy="1904457"/>
          </a:xfrm>
        </p:spPr>
        <p:txBody>
          <a:bodyPr lIns="288000" tIns="180000" rIns="360000" bIns="72000" anchor="b"/>
          <a:lstStyle>
            <a:lvl1pPr>
              <a:defRPr sz="2400">
                <a:solidFill>
                  <a:schemeClr val="tx1"/>
                </a:solidFill>
              </a:defRPr>
            </a:lvl1pPr>
          </a:lstStyle>
          <a:p>
            <a:r>
              <a:rPr kumimoji="1" lang="ja-JP" altLang="en-US"/>
              <a:t>マスター タイトルの書式設定</a:t>
            </a:r>
          </a:p>
        </p:txBody>
      </p:sp>
      <p:sp>
        <p:nvSpPr>
          <p:cNvPr id="16" name="テキスト プレースホルダー 14">
            <a:extLst>
              <a:ext uri="{FF2B5EF4-FFF2-40B4-BE49-F238E27FC236}">
                <a16:creationId xmlns:a16="http://schemas.microsoft.com/office/drawing/2014/main" id="{D77FD104-BAAE-1E43-B733-8EE9CC9EC49D}"/>
              </a:ext>
            </a:extLst>
          </p:cNvPr>
          <p:cNvSpPr>
            <a:spLocks noGrp="1"/>
          </p:cNvSpPr>
          <p:nvPr>
            <p:ph type="body" sz="quarter" idx="13"/>
          </p:nvPr>
        </p:nvSpPr>
        <p:spPr>
          <a:xfrm>
            <a:off x="-9227" y="3901925"/>
            <a:ext cx="9924453" cy="412805"/>
          </a:xfrm>
        </p:spPr>
        <p:txBody>
          <a:bodyPr wrap="square" lIns="288000">
            <a:spAutoFit/>
          </a:bodyPr>
          <a:lstStyle>
            <a:lvl1pPr marL="0" indent="0">
              <a:buNone/>
              <a:defRPr lang="ja-JP" altLang="en-US" sz="1700" spc="150" smtClean="0">
                <a:solidFill>
                  <a:schemeClr val="bg1"/>
                </a:solidFill>
              </a:defRPr>
            </a:lvl1pPr>
            <a:lvl2pPr marL="228600" indent="0">
              <a:buNone/>
              <a:defRPr lang="ja-JP" altLang="en-US" sz="1700" smtClean="0">
                <a:solidFill>
                  <a:schemeClr val="bg1"/>
                </a:solidFill>
                <a:latin typeface="+mn-lt"/>
                <a:ea typeface="+mn-ea"/>
              </a:defRPr>
            </a:lvl2pPr>
            <a:lvl3pPr marL="685800" indent="0">
              <a:buNone/>
              <a:defRPr lang="ja-JP" altLang="en-US" sz="1700" smtClean="0">
                <a:solidFill>
                  <a:schemeClr val="bg1"/>
                </a:solidFill>
                <a:latin typeface="+mn-lt"/>
                <a:ea typeface="+mn-ea"/>
              </a:defRPr>
            </a:lvl3pPr>
            <a:lvl4pPr marL="1143000" indent="0">
              <a:buNone/>
              <a:defRPr lang="ja-JP" altLang="en-US" sz="1700" smtClean="0">
                <a:solidFill>
                  <a:schemeClr val="bg1"/>
                </a:solidFill>
                <a:latin typeface="+mn-lt"/>
                <a:ea typeface="+mn-ea"/>
              </a:defRPr>
            </a:lvl4pPr>
            <a:lvl5pPr marL="1600200" indent="0">
              <a:buNone/>
              <a:defRPr lang="ja-JP" altLang="en-US" sz="1700">
                <a:solidFill>
                  <a:schemeClr val="bg1"/>
                </a:solidFill>
                <a:latin typeface="+mn-lt"/>
                <a:ea typeface="+mn-ea"/>
              </a:defRPr>
            </a:lvl5pPr>
          </a:lstStyle>
          <a:p>
            <a:pPr marL="0" lvl="0" defTabSz="457200"/>
            <a:r>
              <a:rPr kumimoji="1" lang="ja-JP" altLang="en-US"/>
              <a:t>マスター テキストの書式設定</a:t>
            </a:r>
          </a:p>
        </p:txBody>
      </p:sp>
      <p:grpSp>
        <p:nvGrpSpPr>
          <p:cNvPr id="99" name="グループ化 98"/>
          <p:cNvGrpSpPr/>
          <p:nvPr userDrawn="1"/>
        </p:nvGrpSpPr>
        <p:grpSpPr>
          <a:xfrm>
            <a:off x="5638800" y="6379733"/>
            <a:ext cx="3851369" cy="173467"/>
            <a:chOff x="900632" y="1414463"/>
            <a:chExt cx="7938089" cy="357535"/>
          </a:xfrm>
          <a:solidFill>
            <a:schemeClr val="bg1">
              <a:alpha val="17000"/>
            </a:schemeClr>
          </a:solidFill>
        </p:grpSpPr>
        <p:sp>
          <p:nvSpPr>
            <p:cNvPr id="19" name="Freeform 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2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2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2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2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2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2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2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3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3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3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3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3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3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3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3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3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3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4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4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4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4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4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4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4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4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4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4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5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5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5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5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5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5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5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5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5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5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6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6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6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6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6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6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6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6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6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6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7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7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7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7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7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7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7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7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7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7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8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8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8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Freeform 8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8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4" name="図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77173" y="317901"/>
            <a:ext cx="4012995" cy="585603"/>
          </a:xfrm>
          <a:prstGeom prst="rect">
            <a:avLst/>
          </a:prstGeom>
        </p:spPr>
      </p:pic>
    </p:spTree>
    <p:extLst>
      <p:ext uri="{BB962C8B-B14F-4D97-AF65-F5344CB8AC3E}">
        <p14:creationId xmlns:p14="http://schemas.microsoft.com/office/powerpoint/2010/main" val="133473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表紙2">
    <p:spTree>
      <p:nvGrpSpPr>
        <p:cNvPr id="1" name=""/>
        <p:cNvGrpSpPr/>
        <p:nvPr/>
      </p:nvGrpSpPr>
      <p:grpSpPr>
        <a:xfrm>
          <a:off x="0" y="0"/>
          <a:ext cx="0" cy="0"/>
          <a:chOff x="0" y="0"/>
          <a:chExt cx="0" cy="0"/>
        </a:xfrm>
      </p:grpSpPr>
      <p:sp>
        <p:nvSpPr>
          <p:cNvPr id="170" name="テキスト プレースホルダー 6">
            <a:extLst>
              <a:ext uri="{FF2B5EF4-FFF2-40B4-BE49-F238E27FC236}">
                <a16:creationId xmlns:a16="http://schemas.microsoft.com/office/drawing/2014/main" id="{4EA809F9-0C86-CF4D-85E3-67D8D37806DE}"/>
              </a:ext>
            </a:extLst>
          </p:cNvPr>
          <p:cNvSpPr txBox="1">
            <a:spLocks/>
          </p:cNvSpPr>
          <p:nvPr userDrawn="1"/>
        </p:nvSpPr>
        <p:spPr>
          <a:xfrm>
            <a:off x="0" y="3027"/>
            <a:ext cx="2362200" cy="6854973"/>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ctr"/>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71" name="テキスト プレースホルダー 6">
            <a:extLst>
              <a:ext uri="{FF2B5EF4-FFF2-40B4-BE49-F238E27FC236}">
                <a16:creationId xmlns:a16="http://schemas.microsoft.com/office/drawing/2014/main" id="{94ADDCFC-76A6-3E4C-9786-2004A991C4E2}"/>
              </a:ext>
            </a:extLst>
          </p:cNvPr>
          <p:cNvSpPr txBox="1">
            <a:spLocks/>
          </p:cNvSpPr>
          <p:nvPr userDrawn="1"/>
        </p:nvSpPr>
        <p:spPr>
          <a:xfrm rot="5400000" flipV="1">
            <a:off x="-679881" y="3815921"/>
            <a:ext cx="3721963" cy="2362198"/>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3540809 w 9907200"/>
              <a:gd name="connsiteY0" fmla="*/ 9052 h 827999"/>
              <a:gd name="connsiteX1" fmla="*/ 9907200 w 9907200"/>
              <a:gd name="connsiteY1" fmla="*/ 0 h 827999"/>
              <a:gd name="connsiteX2" fmla="*/ 9907200 w 9907200"/>
              <a:gd name="connsiteY2" fmla="*/ 827999 h 827999"/>
              <a:gd name="connsiteX3" fmla="*/ 0 w 9907200"/>
              <a:gd name="connsiteY3" fmla="*/ 827999 h 827999"/>
              <a:gd name="connsiteX4" fmla="*/ 3540809 w 9907200"/>
              <a:gd name="connsiteY4" fmla="*/ 9052 h 827999"/>
              <a:gd name="connsiteX0" fmla="*/ 6219564 w 9907200"/>
              <a:gd name="connsiteY0" fmla="*/ 2673 h 827999"/>
              <a:gd name="connsiteX1" fmla="*/ 9907200 w 9907200"/>
              <a:gd name="connsiteY1" fmla="*/ 0 h 827999"/>
              <a:gd name="connsiteX2" fmla="*/ 9907200 w 9907200"/>
              <a:gd name="connsiteY2" fmla="*/ 827999 h 827999"/>
              <a:gd name="connsiteX3" fmla="*/ 0 w 9907200"/>
              <a:gd name="connsiteY3" fmla="*/ 827999 h 827999"/>
              <a:gd name="connsiteX4" fmla="*/ 6219564 w 9907200"/>
              <a:gd name="connsiteY4" fmla="*/ 2673 h 827999"/>
              <a:gd name="connsiteX0" fmla="*/ 6255281 w 9942917"/>
              <a:gd name="connsiteY0" fmla="*/ 2673 h 827999"/>
              <a:gd name="connsiteX1" fmla="*/ 9942917 w 9942917"/>
              <a:gd name="connsiteY1" fmla="*/ 0 h 827999"/>
              <a:gd name="connsiteX2" fmla="*/ 9942917 w 9942917"/>
              <a:gd name="connsiteY2" fmla="*/ 827999 h 827999"/>
              <a:gd name="connsiteX3" fmla="*/ 0 w 9942917"/>
              <a:gd name="connsiteY3" fmla="*/ 826404 h 827999"/>
              <a:gd name="connsiteX4" fmla="*/ 6255281 w 9942917"/>
              <a:gd name="connsiteY4" fmla="*/ 2673 h 827999"/>
              <a:gd name="connsiteX0" fmla="*/ 6160036 w 9847672"/>
              <a:gd name="connsiteY0" fmla="*/ 2673 h 827999"/>
              <a:gd name="connsiteX1" fmla="*/ 9847672 w 9847672"/>
              <a:gd name="connsiteY1" fmla="*/ 0 h 827999"/>
              <a:gd name="connsiteX2" fmla="*/ 9847672 w 9847672"/>
              <a:gd name="connsiteY2" fmla="*/ 827999 h 827999"/>
              <a:gd name="connsiteX3" fmla="*/ 0 w 9847672"/>
              <a:gd name="connsiteY3" fmla="*/ 823215 h 827999"/>
              <a:gd name="connsiteX4" fmla="*/ 6160036 w 9847672"/>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0 w 9740523"/>
              <a:gd name="connsiteY3" fmla="*/ 821621 h 827999"/>
              <a:gd name="connsiteX4" fmla="*/ 6052887 w 9740523"/>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1 w 9740523"/>
              <a:gd name="connsiteY3" fmla="*/ 826683 h 827999"/>
              <a:gd name="connsiteX4" fmla="*/ 6052887 w 9740523"/>
              <a:gd name="connsiteY4" fmla="*/ 2673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523" h="827999">
                <a:moveTo>
                  <a:pt x="6052887" y="2673"/>
                </a:moveTo>
                <a:lnTo>
                  <a:pt x="9740523" y="0"/>
                </a:lnTo>
                <a:lnTo>
                  <a:pt x="9740523" y="827999"/>
                </a:lnTo>
                <a:lnTo>
                  <a:pt x="1" y="826683"/>
                </a:lnTo>
                <a:lnTo>
                  <a:pt x="6052887" y="2673"/>
                </a:lnTo>
                <a:close/>
              </a:path>
            </a:pathLst>
          </a:custGeom>
          <a:gradFill flip="none" rotWithShape="1">
            <a:gsLst>
              <a:gs pos="0">
                <a:schemeClr val="bg2"/>
              </a:gs>
              <a:gs pos="62000">
                <a:schemeClr val="tx2">
                  <a:alpha val="31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2BE08920-B0C0-9B48-A34C-F8D99A48DBF8}"/>
              </a:ext>
            </a:extLst>
          </p:cNvPr>
          <p:cNvSpPr/>
          <p:nvPr userDrawn="1"/>
        </p:nvSpPr>
        <p:spPr>
          <a:xfrm>
            <a:off x="2371426" y="3027"/>
            <a:ext cx="7543800" cy="6854973"/>
          </a:xfrm>
          <a:prstGeom prst="rect">
            <a:avLst/>
          </a:prstGeom>
          <a:gradFill flip="none" rotWithShape="1">
            <a:gsLst>
              <a:gs pos="50000">
                <a:srgbClr val="FFFFFF">
                  <a:alpha val="31000"/>
                </a:srgbClr>
              </a:gs>
              <a:gs pos="82000">
                <a:srgbClr val="EDEEF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76246" rIns="326585" bIns="176246" rtlCol="0" anchor="ctr"/>
          <a:lstStyle/>
          <a:p>
            <a:pPr>
              <a:lnSpc>
                <a:spcPct val="130000"/>
              </a:lnSpc>
              <a:spcAft>
                <a:spcPts val="1089"/>
              </a:spcAft>
            </a:pPr>
            <a:endParaRPr kumimoji="1" lang="ja-JP" altLang="en-US" sz="1200" kern="900" spc="69">
              <a:solidFill>
                <a:prstClr val="white"/>
              </a:solidFill>
              <a:latin typeface="Meiryo" panose="020B0604030504040204" pitchFamily="34" charset="-128"/>
              <a:ea typeface="Meiryo" panose="020B0604030504040204" pitchFamily="34" charset="-128"/>
            </a:endParaRPr>
          </a:p>
        </p:txBody>
      </p:sp>
      <p:sp>
        <p:nvSpPr>
          <p:cNvPr id="8" name="テキスト プレースホルダー 14">
            <a:extLst>
              <a:ext uri="{FF2B5EF4-FFF2-40B4-BE49-F238E27FC236}">
                <a16:creationId xmlns:a16="http://schemas.microsoft.com/office/drawing/2014/main" id="{61738D56-6561-1C48-AB89-C7F65FB15878}"/>
              </a:ext>
            </a:extLst>
          </p:cNvPr>
          <p:cNvSpPr>
            <a:spLocks noGrp="1"/>
          </p:cNvSpPr>
          <p:nvPr>
            <p:ph type="body" sz="quarter" idx="12"/>
          </p:nvPr>
        </p:nvSpPr>
        <p:spPr>
          <a:xfrm>
            <a:off x="2362200" y="4042659"/>
            <a:ext cx="7534810" cy="412421"/>
          </a:xfrm>
        </p:spPr>
        <p:txBody>
          <a:bodyPr wrap="square" lIns="288000">
            <a:spAutoFit/>
          </a:bodyPr>
          <a:lstStyle>
            <a:lvl1pPr marL="0" indent="0">
              <a:spcAft>
                <a:spcPts val="400"/>
              </a:spcAft>
              <a:buNone/>
              <a:defRPr lang="ja-JP" altLang="en-US" sz="1600" spc="150" smtClean="0">
                <a:solidFill>
                  <a:schemeClr val="tx1"/>
                </a:solidFill>
              </a:defRPr>
            </a:lvl1pPr>
            <a:lvl2pPr marL="228600" indent="0">
              <a:spcAft>
                <a:spcPts val="400"/>
              </a:spcAft>
              <a:buNone/>
              <a:defRPr lang="ja-JP" altLang="en-US" sz="1600" smtClean="0">
                <a:solidFill>
                  <a:schemeClr val="tx1"/>
                </a:solidFill>
                <a:latin typeface="+mn-lt"/>
                <a:ea typeface="+mn-ea"/>
              </a:defRPr>
            </a:lvl2pPr>
            <a:lvl3pPr marL="685800" indent="0">
              <a:spcAft>
                <a:spcPts val="400"/>
              </a:spcAft>
              <a:buNone/>
              <a:defRPr lang="ja-JP" altLang="en-US" sz="1600" smtClean="0">
                <a:solidFill>
                  <a:schemeClr val="tx1"/>
                </a:solidFill>
                <a:latin typeface="+mn-lt"/>
                <a:ea typeface="+mn-ea"/>
              </a:defRPr>
            </a:lvl3pPr>
            <a:lvl4pPr marL="1143000" indent="0">
              <a:spcAft>
                <a:spcPts val="400"/>
              </a:spcAft>
              <a:buNone/>
              <a:defRPr lang="ja-JP" altLang="en-US" sz="1600" smtClean="0">
                <a:solidFill>
                  <a:schemeClr val="tx1"/>
                </a:solidFill>
                <a:latin typeface="+mn-lt"/>
                <a:ea typeface="+mn-ea"/>
              </a:defRPr>
            </a:lvl4pPr>
            <a:lvl5pPr marL="1600200" indent="0">
              <a:spcAft>
                <a:spcPts val="400"/>
              </a:spcAft>
              <a:buNone/>
              <a:defRPr lang="ja-JP" altLang="en-US" sz="1600">
                <a:solidFill>
                  <a:schemeClr val="tx1"/>
                </a:solidFill>
                <a:latin typeface="+mn-lt"/>
                <a:ea typeface="+mn-ea"/>
              </a:defRPr>
            </a:lvl5pPr>
          </a:lstStyle>
          <a:p>
            <a:pPr marL="0" lvl="0" defTabSz="457200"/>
            <a:r>
              <a:rPr kumimoji="1" lang="ja-JP" altLang="en-US"/>
              <a:t>マスター テキストの書式設定</a:t>
            </a:r>
          </a:p>
        </p:txBody>
      </p:sp>
      <p:pic>
        <p:nvPicPr>
          <p:cNvPr id="11" name="図 10">
            <a:extLst>
              <a:ext uri="{FF2B5EF4-FFF2-40B4-BE49-F238E27FC236}">
                <a16:creationId xmlns:a16="http://schemas.microsoft.com/office/drawing/2014/main" id="{CF91CF97-003A-8047-ADC7-81411BD333F3}"/>
              </a:ext>
            </a:extLst>
          </p:cNvPr>
          <p:cNvPicPr>
            <a:picLocks noChangeAspect="1"/>
          </p:cNvPicPr>
          <p:nvPr userDrawn="1"/>
        </p:nvPicPr>
        <p:blipFill>
          <a:blip r:embed="rId2">
            <a:alphaModFix amt="36000"/>
          </a:blip>
          <a:stretch>
            <a:fillRect/>
          </a:stretch>
        </p:blipFill>
        <p:spPr>
          <a:xfrm>
            <a:off x="5715000" y="6469296"/>
            <a:ext cx="3813317" cy="173332"/>
          </a:xfrm>
          <a:prstGeom prst="rect">
            <a:avLst/>
          </a:prstGeom>
        </p:spPr>
      </p:pic>
      <p:sp>
        <p:nvSpPr>
          <p:cNvPr id="14" name="Footer Placeholder 2">
            <a:extLst>
              <a:ext uri="{FF2B5EF4-FFF2-40B4-BE49-F238E27FC236}">
                <a16:creationId xmlns:a16="http://schemas.microsoft.com/office/drawing/2014/main" id="{00B915E3-9721-E14D-9069-1E3398AC9B47}"/>
              </a:ext>
            </a:extLst>
          </p:cNvPr>
          <p:cNvSpPr>
            <a:spLocks noGrp="1"/>
          </p:cNvSpPr>
          <p:nvPr>
            <p:ph type="ftr" sz="quarter" idx="11"/>
          </p:nvPr>
        </p:nvSpPr>
        <p:spPr>
          <a:xfrm>
            <a:off x="4450710" y="6379365"/>
            <a:ext cx="3757975" cy="263263"/>
          </a:xfrm>
        </p:spPr>
        <p:txBody>
          <a:bodyPr/>
          <a:lstStyle/>
          <a:p>
            <a:endParaRPr lang="en-US"/>
          </a:p>
        </p:txBody>
      </p:sp>
      <p:sp>
        <p:nvSpPr>
          <p:cNvPr id="15" name="タイトル 17">
            <a:extLst>
              <a:ext uri="{FF2B5EF4-FFF2-40B4-BE49-F238E27FC236}">
                <a16:creationId xmlns:a16="http://schemas.microsoft.com/office/drawing/2014/main" id="{74E58C1A-9531-3C45-9E29-C7A0D7F2876F}"/>
              </a:ext>
            </a:extLst>
          </p:cNvPr>
          <p:cNvSpPr>
            <a:spLocks noGrp="1"/>
          </p:cNvSpPr>
          <p:nvPr>
            <p:ph type="title"/>
          </p:nvPr>
        </p:nvSpPr>
        <p:spPr>
          <a:xfrm>
            <a:off x="2362200" y="1447800"/>
            <a:ext cx="7534810" cy="2304191"/>
          </a:xfrm>
        </p:spPr>
        <p:txBody>
          <a:bodyPr lIns="288000" tIns="180000" rIns="360000" bIns="72000" anchor="b"/>
          <a:lstStyle>
            <a:lvl1pPr>
              <a:defRPr sz="2400">
                <a:solidFill>
                  <a:schemeClr val="tx1"/>
                </a:solidFill>
              </a:defRPr>
            </a:lvl1pPr>
          </a:lstStyle>
          <a:p>
            <a:r>
              <a:rPr kumimoji="1" lang="ja-JP" altLang="en-US"/>
              <a:t>マスター タイトルの書式設定</a:t>
            </a:r>
          </a:p>
        </p:txBody>
      </p:sp>
      <p:grpSp>
        <p:nvGrpSpPr>
          <p:cNvPr id="89" name="グループ化 88"/>
          <p:cNvGrpSpPr/>
          <p:nvPr userDrawn="1"/>
        </p:nvGrpSpPr>
        <p:grpSpPr>
          <a:xfrm rot="16200000">
            <a:off x="-1117606" y="1574806"/>
            <a:ext cx="2819400" cy="126987"/>
            <a:chOff x="900632" y="1414463"/>
            <a:chExt cx="7938089" cy="357535"/>
          </a:xfrm>
          <a:solidFill>
            <a:schemeClr val="bg1">
              <a:alpha val="17000"/>
            </a:schemeClr>
          </a:solidFill>
        </p:grpSpPr>
        <p:sp>
          <p:nvSpPr>
            <p:cNvPr id="90" name="Freeform 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1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1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Freeform 1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1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Freeform 1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1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1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1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1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1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2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2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2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2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2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2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2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2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2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2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3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3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3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3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3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Freeform 3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3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Freeform 3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3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3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4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4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4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4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4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4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Freeform 4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Freeform 4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Freeform 4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Freeform 4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Freeform 5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Freeform 5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5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5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5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5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5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Freeform 5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Freeform 5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5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Freeform 6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6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6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6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Freeform 6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Freeform 6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6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Freeform 6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6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6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7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7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Freeform 7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7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7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7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Freeform 7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7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Freeform 7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Freeform 7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Freeform 8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 name="Freeform 8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 name="Freeform 8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Freeform 8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Freeform 8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 name="図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5089" y="5715000"/>
            <a:ext cx="1172311" cy="1011490"/>
          </a:xfrm>
          <a:prstGeom prst="rect">
            <a:avLst/>
          </a:prstGeom>
        </p:spPr>
      </p:pic>
    </p:spTree>
    <p:extLst>
      <p:ext uri="{BB962C8B-B14F-4D97-AF65-F5344CB8AC3E}">
        <p14:creationId xmlns:p14="http://schemas.microsoft.com/office/powerpoint/2010/main" val="258827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中扉・目次1">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030BBF-1018-E14A-AC2B-DC996F9E0808}"/>
              </a:ext>
            </a:extLst>
          </p:cNvPr>
          <p:cNvSpPr/>
          <p:nvPr userDrawn="1"/>
        </p:nvSpPr>
        <p:spPr>
          <a:xfrm>
            <a:off x="2362200" y="0"/>
            <a:ext cx="7543799" cy="6854972"/>
          </a:xfrm>
          <a:prstGeom prst="rect">
            <a:avLst/>
          </a:prstGeom>
          <a:gradFill flip="none" rotWithShape="1">
            <a:gsLst>
              <a:gs pos="0">
                <a:srgbClr val="FFFFFF">
                  <a:alpha val="31000"/>
                </a:srgbClr>
              </a:gs>
              <a:gs pos="99000">
                <a:srgbClr val="EDEEF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76246" rIns="326585" bIns="176246" rtlCol="0" anchor="ctr"/>
          <a:lstStyle/>
          <a:p>
            <a:pPr>
              <a:lnSpc>
                <a:spcPct val="130000"/>
              </a:lnSpc>
              <a:spcAft>
                <a:spcPts val="1089"/>
              </a:spcAft>
            </a:pPr>
            <a:endParaRPr kumimoji="1" lang="ja-JP" altLang="en-US" sz="1200" kern="900" spc="69">
              <a:solidFill>
                <a:prstClr val="white"/>
              </a:solidFill>
              <a:latin typeface="Meiryo" panose="020B0604030504040204" pitchFamily="34" charset="-128"/>
              <a:ea typeface="Meiryo" panose="020B0604030504040204" pitchFamily="34" charset="-128"/>
            </a:endParaRPr>
          </a:p>
        </p:txBody>
      </p:sp>
      <p:sp>
        <p:nvSpPr>
          <p:cNvPr id="7" name="テキスト プレースホルダー 6">
            <a:extLst>
              <a:ext uri="{FF2B5EF4-FFF2-40B4-BE49-F238E27FC236}">
                <a16:creationId xmlns:a16="http://schemas.microsoft.com/office/drawing/2014/main" id="{4EA809F9-0C86-CF4D-85E3-67D8D37806DE}"/>
              </a:ext>
            </a:extLst>
          </p:cNvPr>
          <p:cNvSpPr txBox="1">
            <a:spLocks/>
          </p:cNvSpPr>
          <p:nvPr userDrawn="1"/>
        </p:nvSpPr>
        <p:spPr>
          <a:xfrm>
            <a:off x="0" y="3027"/>
            <a:ext cx="2362200" cy="6854973"/>
          </a:xfrm>
          <a:prstGeom prst="rect">
            <a:avLst/>
          </a:prstGeom>
          <a:pattFill prst="dkUpDiag">
            <a:fgClr>
              <a:srgbClr val="003579"/>
            </a:fgClr>
            <a:bgClr>
              <a:srgbClr val="004292"/>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ctr"/>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sp>
        <p:nvSpPr>
          <p:cNvPr id="14" name="テキスト プレースホルダー 13">
            <a:extLst>
              <a:ext uri="{FF2B5EF4-FFF2-40B4-BE49-F238E27FC236}">
                <a16:creationId xmlns:a16="http://schemas.microsoft.com/office/drawing/2014/main" id="{A93A36DD-2A38-364A-8A47-8780ED7B4FED}"/>
              </a:ext>
            </a:extLst>
          </p:cNvPr>
          <p:cNvSpPr>
            <a:spLocks noGrp="1"/>
          </p:cNvSpPr>
          <p:nvPr>
            <p:ph type="body" sz="quarter" idx="10"/>
          </p:nvPr>
        </p:nvSpPr>
        <p:spPr>
          <a:xfrm>
            <a:off x="2675088" y="2130336"/>
            <a:ext cx="4440062" cy="3054682"/>
          </a:xfrm>
        </p:spPr>
        <p:txBody>
          <a:bodyPr wrap="none" anchor="ctr">
            <a:spAutoFit/>
          </a:bodyPr>
          <a:lstStyle>
            <a:lvl1pPr>
              <a:defRPr lang="ja-JP" altLang="en-US" sz="2000" spc="272" smtClean="0"/>
            </a:lvl1pPr>
            <a:lvl2pPr>
              <a:defRPr lang="ja-JP" altLang="en-US" sz="1800" smtClean="0">
                <a:latin typeface="+mn-lt"/>
                <a:ea typeface="+mn-ea"/>
              </a:defRPr>
            </a:lvl2pPr>
            <a:lvl3pPr>
              <a:defRPr lang="ja-JP" altLang="en-US" sz="1800" smtClean="0">
                <a:latin typeface="+mn-lt"/>
                <a:ea typeface="+mn-ea"/>
              </a:defRPr>
            </a:lvl3pPr>
            <a:lvl4pPr>
              <a:defRPr lang="ja-JP" altLang="en-US" sz="1800" smtClean="0">
                <a:latin typeface="+mn-lt"/>
                <a:ea typeface="+mn-ea"/>
              </a:defRPr>
            </a:lvl4pPr>
            <a:lvl5pPr>
              <a:defRPr lang="ja-JP" altLang="en-US" sz="1800">
                <a:latin typeface="+mn-lt"/>
                <a:ea typeface="+mn-ea"/>
              </a:defRPr>
            </a:lvl5pPr>
          </a:lstStyle>
          <a:p>
            <a:pPr marL="342900" lvl="0" indent="-342900" defTabSz="457200">
              <a:lnSpc>
                <a:spcPct val="150000"/>
              </a:lnSpc>
              <a:buFont typeface="+mj-lt"/>
              <a:buAutoNum type="arabicPeriod"/>
            </a:pPr>
            <a:r>
              <a:rPr kumimoji="1" lang="ja-JP" altLang="en-US"/>
              <a:t>マスター テキストの書式設定</a:t>
            </a:r>
          </a:p>
          <a:p>
            <a:pPr marL="342900" lvl="1" indent="-342900" defTabSz="457200">
              <a:lnSpc>
                <a:spcPct val="150000"/>
              </a:lnSpc>
              <a:buFont typeface="+mj-lt"/>
              <a:buAutoNum type="arabicPeriod"/>
            </a:pPr>
            <a:r>
              <a:rPr kumimoji="1" lang="ja-JP" altLang="en-US"/>
              <a:t>第 </a:t>
            </a:r>
            <a:r>
              <a:rPr kumimoji="1" lang="en-US" altLang="ja-JP"/>
              <a:t>2 </a:t>
            </a:r>
            <a:r>
              <a:rPr kumimoji="1" lang="ja-JP" altLang="en-US"/>
              <a:t>レベル</a:t>
            </a:r>
          </a:p>
          <a:p>
            <a:pPr marL="342900" lvl="2" indent="-342900" defTabSz="457200">
              <a:lnSpc>
                <a:spcPct val="150000"/>
              </a:lnSpc>
              <a:buFont typeface="+mj-lt"/>
              <a:buAutoNum type="arabicPeriod"/>
            </a:pPr>
            <a:r>
              <a:rPr kumimoji="1" lang="ja-JP" altLang="en-US"/>
              <a:t>第 </a:t>
            </a:r>
            <a:r>
              <a:rPr kumimoji="1" lang="en-US" altLang="ja-JP"/>
              <a:t>3 </a:t>
            </a:r>
            <a:r>
              <a:rPr kumimoji="1" lang="ja-JP" altLang="en-US"/>
              <a:t>レベル</a:t>
            </a:r>
          </a:p>
          <a:p>
            <a:pPr marL="342900" lvl="3" indent="-342900" defTabSz="457200">
              <a:lnSpc>
                <a:spcPct val="150000"/>
              </a:lnSpc>
              <a:buFont typeface="+mj-lt"/>
              <a:buAutoNum type="arabicPeriod"/>
            </a:pPr>
            <a:r>
              <a:rPr kumimoji="1" lang="ja-JP" altLang="en-US"/>
              <a:t>第 </a:t>
            </a:r>
            <a:r>
              <a:rPr kumimoji="1" lang="en-US" altLang="ja-JP"/>
              <a:t>4 </a:t>
            </a:r>
            <a:r>
              <a:rPr kumimoji="1" lang="ja-JP" altLang="en-US"/>
              <a:t>レベル</a:t>
            </a:r>
          </a:p>
          <a:p>
            <a:pPr marL="342900" lvl="4" indent="-342900" defTabSz="457200">
              <a:lnSpc>
                <a:spcPct val="150000"/>
              </a:lnSpc>
              <a:buFont typeface="+mj-lt"/>
              <a:buAutoNum type="arabicPeriod"/>
            </a:pPr>
            <a:r>
              <a:rPr kumimoji="1" lang="ja-JP" altLang="en-US"/>
              <a:t>第 </a:t>
            </a:r>
            <a:r>
              <a:rPr kumimoji="1" lang="en-US" altLang="ja-JP"/>
              <a:t>5 </a:t>
            </a:r>
            <a:r>
              <a:rPr kumimoji="1" lang="ja-JP" altLang="en-US"/>
              <a:t>レベル</a:t>
            </a:r>
          </a:p>
        </p:txBody>
      </p:sp>
      <p:grpSp>
        <p:nvGrpSpPr>
          <p:cNvPr id="153" name="グループ化 152"/>
          <p:cNvGrpSpPr/>
          <p:nvPr userDrawn="1"/>
        </p:nvGrpSpPr>
        <p:grpSpPr>
          <a:xfrm rot="16200000">
            <a:off x="-1117606" y="1574806"/>
            <a:ext cx="2819400" cy="126987"/>
            <a:chOff x="900632" y="1414463"/>
            <a:chExt cx="7938089" cy="357535"/>
          </a:xfrm>
          <a:solidFill>
            <a:schemeClr val="bg1">
              <a:alpha val="17000"/>
            </a:schemeClr>
          </a:solidFill>
        </p:grpSpPr>
        <p:sp>
          <p:nvSpPr>
            <p:cNvPr id="154" name="Freeform 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Freeform 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1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1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Freeform 1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1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Freeform 1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Freeform 1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Freeform 1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6" name="Freeform 1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7" name="Freeform 1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Freeform 1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Freeform 2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Freeform 2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Freeform 2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Freeform 2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3" name="Freeform 2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Freeform 2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5" name="Freeform 2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Freeform 2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Freeform 2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8" name="Freeform 2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Freeform 3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Freeform 3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1" name="Freeform 3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2" name="Freeform 3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 name="Freeform 3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4" name="Freeform 3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Freeform 3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6" name="Freeform 3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 name="Freeform 3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8" name="Freeform 3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Freeform 4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Freeform 4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 name="Freeform 4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2" name="Freeform 4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3" name="Freeform 4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Freeform 45"/>
            <p:cNvSpPr>
              <a:spLocks/>
            </p:cNvSpPr>
            <p:nvPr userDrawn="1"/>
          </p:nvSpPr>
          <p:spPr bwMode="auto">
            <a:xfrm>
              <a:off x="900632" y="1414463"/>
              <a:ext cx="250067" cy="283134"/>
            </a:xfrm>
            <a:custGeom>
              <a:avLst/>
              <a:gdLst>
                <a:gd name="T0" fmla="*/ 0 w 140"/>
                <a:gd name="T1" fmla="*/ 3 h 158"/>
                <a:gd name="T2" fmla="*/ 2 w 140"/>
                <a:gd name="T3" fmla="*/ 0 h 158"/>
                <a:gd name="T4" fmla="*/ 23 w 140"/>
                <a:gd name="T5" fmla="*/ 0 h 158"/>
                <a:gd name="T6" fmla="*/ 27 w 140"/>
                <a:gd name="T7" fmla="*/ 3 h 158"/>
                <a:gd name="T8" fmla="*/ 70 w 140"/>
                <a:gd name="T9" fmla="*/ 100 h 158"/>
                <a:gd name="T10" fmla="*/ 71 w 140"/>
                <a:gd name="T11" fmla="*/ 100 h 158"/>
                <a:gd name="T12" fmla="*/ 113 w 140"/>
                <a:gd name="T13" fmla="*/ 3 h 158"/>
                <a:gd name="T14" fmla="*/ 117 w 140"/>
                <a:gd name="T15" fmla="*/ 0 h 158"/>
                <a:gd name="T16" fmla="*/ 138 w 140"/>
                <a:gd name="T17" fmla="*/ 0 h 158"/>
                <a:gd name="T18" fmla="*/ 140 w 140"/>
                <a:gd name="T19" fmla="*/ 3 h 158"/>
                <a:gd name="T20" fmla="*/ 140 w 140"/>
                <a:gd name="T21" fmla="*/ 156 h 158"/>
                <a:gd name="T22" fmla="*/ 138 w 140"/>
                <a:gd name="T23" fmla="*/ 158 h 158"/>
                <a:gd name="T24" fmla="*/ 118 w 140"/>
                <a:gd name="T25" fmla="*/ 158 h 158"/>
                <a:gd name="T26" fmla="*/ 115 w 140"/>
                <a:gd name="T27" fmla="*/ 156 h 158"/>
                <a:gd name="T28" fmla="*/ 115 w 140"/>
                <a:gd name="T29" fmla="*/ 59 h 158"/>
                <a:gd name="T30" fmla="*/ 114 w 140"/>
                <a:gd name="T31" fmla="*/ 59 h 158"/>
                <a:gd name="T32" fmla="*/ 81 w 140"/>
                <a:gd name="T33" fmla="*/ 133 h 158"/>
                <a:gd name="T34" fmla="*/ 77 w 140"/>
                <a:gd name="T35" fmla="*/ 136 h 158"/>
                <a:gd name="T36" fmla="*/ 63 w 140"/>
                <a:gd name="T37" fmla="*/ 136 h 158"/>
                <a:gd name="T38" fmla="*/ 59 w 140"/>
                <a:gd name="T39" fmla="*/ 133 h 158"/>
                <a:gd name="T40" fmla="*/ 25 w 140"/>
                <a:gd name="T41" fmla="*/ 59 h 158"/>
                <a:gd name="T42" fmla="*/ 25 w 140"/>
                <a:gd name="T43" fmla="*/ 59 h 158"/>
                <a:gd name="T44" fmla="*/ 25 w 140"/>
                <a:gd name="T45" fmla="*/ 156 h 158"/>
                <a:gd name="T46" fmla="*/ 22 w 140"/>
                <a:gd name="T47" fmla="*/ 158 h 158"/>
                <a:gd name="T48" fmla="*/ 2 w 140"/>
                <a:gd name="T49" fmla="*/ 158 h 158"/>
                <a:gd name="T50" fmla="*/ 0 w 140"/>
                <a:gd name="T51" fmla="*/ 156 h 158"/>
                <a:gd name="T52" fmla="*/ 0 w 140"/>
                <a:gd name="T53"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158">
                  <a:moveTo>
                    <a:pt x="0" y="3"/>
                  </a:moveTo>
                  <a:cubicBezTo>
                    <a:pt x="0" y="1"/>
                    <a:pt x="1" y="0"/>
                    <a:pt x="2" y="0"/>
                  </a:cubicBezTo>
                  <a:cubicBezTo>
                    <a:pt x="23" y="0"/>
                    <a:pt x="23" y="0"/>
                    <a:pt x="23" y="0"/>
                  </a:cubicBezTo>
                  <a:cubicBezTo>
                    <a:pt x="25" y="0"/>
                    <a:pt x="26" y="1"/>
                    <a:pt x="27" y="3"/>
                  </a:cubicBezTo>
                  <a:cubicBezTo>
                    <a:pt x="70" y="100"/>
                    <a:pt x="70" y="100"/>
                    <a:pt x="70" y="100"/>
                  </a:cubicBezTo>
                  <a:cubicBezTo>
                    <a:pt x="71" y="100"/>
                    <a:pt x="71" y="100"/>
                    <a:pt x="71" y="100"/>
                  </a:cubicBezTo>
                  <a:cubicBezTo>
                    <a:pt x="113" y="3"/>
                    <a:pt x="113" y="3"/>
                    <a:pt x="113" y="3"/>
                  </a:cubicBezTo>
                  <a:cubicBezTo>
                    <a:pt x="114" y="1"/>
                    <a:pt x="115" y="0"/>
                    <a:pt x="117" y="0"/>
                  </a:cubicBezTo>
                  <a:cubicBezTo>
                    <a:pt x="138" y="0"/>
                    <a:pt x="138" y="0"/>
                    <a:pt x="138" y="0"/>
                  </a:cubicBezTo>
                  <a:cubicBezTo>
                    <a:pt x="139" y="0"/>
                    <a:pt x="140" y="1"/>
                    <a:pt x="140" y="3"/>
                  </a:cubicBezTo>
                  <a:cubicBezTo>
                    <a:pt x="140" y="156"/>
                    <a:pt x="140" y="156"/>
                    <a:pt x="140" y="156"/>
                  </a:cubicBezTo>
                  <a:cubicBezTo>
                    <a:pt x="140" y="157"/>
                    <a:pt x="139" y="158"/>
                    <a:pt x="138" y="158"/>
                  </a:cubicBezTo>
                  <a:cubicBezTo>
                    <a:pt x="118" y="158"/>
                    <a:pt x="118" y="158"/>
                    <a:pt x="118" y="158"/>
                  </a:cubicBezTo>
                  <a:cubicBezTo>
                    <a:pt x="116" y="158"/>
                    <a:pt x="115" y="157"/>
                    <a:pt x="115" y="156"/>
                  </a:cubicBezTo>
                  <a:cubicBezTo>
                    <a:pt x="115" y="59"/>
                    <a:pt x="115" y="59"/>
                    <a:pt x="115" y="59"/>
                  </a:cubicBezTo>
                  <a:cubicBezTo>
                    <a:pt x="114" y="59"/>
                    <a:pt x="114" y="59"/>
                    <a:pt x="114" y="59"/>
                  </a:cubicBezTo>
                  <a:cubicBezTo>
                    <a:pt x="81" y="133"/>
                    <a:pt x="81" y="133"/>
                    <a:pt x="81" y="133"/>
                  </a:cubicBezTo>
                  <a:cubicBezTo>
                    <a:pt x="80" y="136"/>
                    <a:pt x="79" y="136"/>
                    <a:pt x="77" y="136"/>
                  </a:cubicBezTo>
                  <a:cubicBezTo>
                    <a:pt x="63" y="136"/>
                    <a:pt x="63" y="136"/>
                    <a:pt x="63" y="136"/>
                  </a:cubicBezTo>
                  <a:cubicBezTo>
                    <a:pt x="61" y="136"/>
                    <a:pt x="60" y="136"/>
                    <a:pt x="59" y="133"/>
                  </a:cubicBezTo>
                  <a:cubicBezTo>
                    <a:pt x="25" y="59"/>
                    <a:pt x="25" y="59"/>
                    <a:pt x="25" y="59"/>
                  </a:cubicBezTo>
                  <a:cubicBezTo>
                    <a:pt x="25" y="59"/>
                    <a:pt x="25" y="59"/>
                    <a:pt x="25" y="59"/>
                  </a:cubicBezTo>
                  <a:cubicBezTo>
                    <a:pt x="25" y="156"/>
                    <a:pt x="25" y="156"/>
                    <a:pt x="25" y="156"/>
                  </a:cubicBezTo>
                  <a:cubicBezTo>
                    <a:pt x="25" y="157"/>
                    <a:pt x="24" y="158"/>
                    <a:pt x="22"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5" name="Freeform 46"/>
            <p:cNvSpPr>
              <a:spLocks noEditPoints="1"/>
            </p:cNvSpPr>
            <p:nvPr userDrawn="1"/>
          </p:nvSpPr>
          <p:spPr bwMode="auto">
            <a:xfrm>
              <a:off x="1202367" y="1414463"/>
              <a:ext cx="45467" cy="283134"/>
            </a:xfrm>
            <a:custGeom>
              <a:avLst/>
              <a:gdLst>
                <a:gd name="T0" fmla="*/ 2 w 26"/>
                <a:gd name="T1" fmla="*/ 25 h 158"/>
                <a:gd name="T2" fmla="*/ 0 w 26"/>
                <a:gd name="T3" fmla="*/ 23 h 158"/>
                <a:gd name="T4" fmla="*/ 0 w 26"/>
                <a:gd name="T5" fmla="*/ 3 h 158"/>
                <a:gd name="T6" fmla="*/ 2 w 26"/>
                <a:gd name="T7" fmla="*/ 0 h 158"/>
                <a:gd name="T8" fmla="*/ 24 w 26"/>
                <a:gd name="T9" fmla="*/ 0 h 158"/>
                <a:gd name="T10" fmla="*/ 26 w 26"/>
                <a:gd name="T11" fmla="*/ 3 h 158"/>
                <a:gd name="T12" fmla="*/ 26 w 26"/>
                <a:gd name="T13" fmla="*/ 23 h 158"/>
                <a:gd name="T14" fmla="*/ 24 w 26"/>
                <a:gd name="T15" fmla="*/ 25 h 158"/>
                <a:gd name="T16" fmla="*/ 2 w 26"/>
                <a:gd name="T17" fmla="*/ 25 h 158"/>
                <a:gd name="T18" fmla="*/ 2 w 26"/>
                <a:gd name="T19" fmla="*/ 158 h 158"/>
                <a:gd name="T20" fmla="*/ 0 w 26"/>
                <a:gd name="T21" fmla="*/ 156 h 158"/>
                <a:gd name="T22" fmla="*/ 0 w 26"/>
                <a:gd name="T23" fmla="*/ 49 h 158"/>
                <a:gd name="T24" fmla="*/ 2 w 26"/>
                <a:gd name="T25" fmla="*/ 46 h 158"/>
                <a:gd name="T26" fmla="*/ 24 w 26"/>
                <a:gd name="T27" fmla="*/ 46 h 158"/>
                <a:gd name="T28" fmla="*/ 26 w 26"/>
                <a:gd name="T29" fmla="*/ 49 h 158"/>
                <a:gd name="T30" fmla="*/ 26 w 26"/>
                <a:gd name="T31" fmla="*/ 156 h 158"/>
                <a:gd name="T32" fmla="*/ 24 w 26"/>
                <a:gd name="T33" fmla="*/ 158 h 158"/>
                <a:gd name="T34" fmla="*/ 2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2" y="25"/>
                  </a:moveTo>
                  <a:cubicBezTo>
                    <a:pt x="1" y="25"/>
                    <a:pt x="0" y="24"/>
                    <a:pt x="0" y="23"/>
                  </a:cubicBezTo>
                  <a:cubicBezTo>
                    <a:pt x="0" y="3"/>
                    <a:pt x="0" y="3"/>
                    <a:pt x="0" y="3"/>
                  </a:cubicBezTo>
                  <a:cubicBezTo>
                    <a:pt x="0" y="1"/>
                    <a:pt x="1" y="0"/>
                    <a:pt x="2" y="0"/>
                  </a:cubicBezTo>
                  <a:cubicBezTo>
                    <a:pt x="24" y="0"/>
                    <a:pt x="24" y="0"/>
                    <a:pt x="24" y="0"/>
                  </a:cubicBezTo>
                  <a:cubicBezTo>
                    <a:pt x="25" y="0"/>
                    <a:pt x="26" y="1"/>
                    <a:pt x="26" y="3"/>
                  </a:cubicBezTo>
                  <a:cubicBezTo>
                    <a:pt x="26" y="23"/>
                    <a:pt x="26" y="23"/>
                    <a:pt x="26" y="23"/>
                  </a:cubicBezTo>
                  <a:cubicBezTo>
                    <a:pt x="26" y="24"/>
                    <a:pt x="25" y="25"/>
                    <a:pt x="24" y="25"/>
                  </a:cubicBezTo>
                  <a:lnTo>
                    <a:pt x="2" y="25"/>
                  </a:lnTo>
                  <a:close/>
                  <a:moveTo>
                    <a:pt x="2" y="158"/>
                  </a:moveTo>
                  <a:cubicBezTo>
                    <a:pt x="1" y="158"/>
                    <a:pt x="0" y="157"/>
                    <a:pt x="0" y="156"/>
                  </a:cubicBezTo>
                  <a:cubicBezTo>
                    <a:pt x="0" y="49"/>
                    <a:pt x="0" y="49"/>
                    <a:pt x="0" y="49"/>
                  </a:cubicBezTo>
                  <a:cubicBezTo>
                    <a:pt x="0" y="47"/>
                    <a:pt x="1" y="46"/>
                    <a:pt x="2" y="46"/>
                  </a:cubicBezTo>
                  <a:cubicBezTo>
                    <a:pt x="24" y="46"/>
                    <a:pt x="24" y="46"/>
                    <a:pt x="24" y="46"/>
                  </a:cubicBezTo>
                  <a:cubicBezTo>
                    <a:pt x="25" y="46"/>
                    <a:pt x="26" y="47"/>
                    <a:pt x="26" y="49"/>
                  </a:cubicBezTo>
                  <a:cubicBezTo>
                    <a:pt x="26" y="156"/>
                    <a:pt x="26" y="156"/>
                    <a:pt x="26" y="156"/>
                  </a:cubicBezTo>
                  <a:cubicBezTo>
                    <a:pt x="26" y="157"/>
                    <a:pt x="25" y="158"/>
                    <a:pt x="24" y="158"/>
                  </a:cubicBezTo>
                  <a:lnTo>
                    <a:pt x="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6" name="Freeform 47"/>
            <p:cNvSpPr>
              <a:spLocks/>
            </p:cNvSpPr>
            <p:nvPr userDrawn="1"/>
          </p:nvSpPr>
          <p:spPr bwMode="auto">
            <a:xfrm>
              <a:off x="1297433" y="1492997"/>
              <a:ext cx="167400"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6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1"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7" name="Freeform 48"/>
            <p:cNvSpPr>
              <a:spLocks noEditPoints="1"/>
            </p:cNvSpPr>
            <p:nvPr userDrawn="1"/>
          </p:nvSpPr>
          <p:spPr bwMode="auto">
            <a:xfrm>
              <a:off x="1512367" y="1414463"/>
              <a:ext cx="45467" cy="283134"/>
            </a:xfrm>
            <a:custGeom>
              <a:avLst/>
              <a:gdLst>
                <a:gd name="T0" fmla="*/ 3 w 26"/>
                <a:gd name="T1" fmla="*/ 25 h 158"/>
                <a:gd name="T2" fmla="*/ 0 w 26"/>
                <a:gd name="T3" fmla="*/ 23 h 158"/>
                <a:gd name="T4" fmla="*/ 0 w 26"/>
                <a:gd name="T5" fmla="*/ 3 h 158"/>
                <a:gd name="T6" fmla="*/ 3 w 26"/>
                <a:gd name="T7" fmla="*/ 0 h 158"/>
                <a:gd name="T8" fmla="*/ 24 w 26"/>
                <a:gd name="T9" fmla="*/ 0 h 158"/>
                <a:gd name="T10" fmla="*/ 26 w 26"/>
                <a:gd name="T11" fmla="*/ 3 h 158"/>
                <a:gd name="T12" fmla="*/ 26 w 26"/>
                <a:gd name="T13" fmla="*/ 23 h 158"/>
                <a:gd name="T14" fmla="*/ 24 w 26"/>
                <a:gd name="T15" fmla="*/ 25 h 158"/>
                <a:gd name="T16" fmla="*/ 3 w 26"/>
                <a:gd name="T17" fmla="*/ 25 h 158"/>
                <a:gd name="T18" fmla="*/ 3 w 26"/>
                <a:gd name="T19" fmla="*/ 158 h 158"/>
                <a:gd name="T20" fmla="*/ 0 w 26"/>
                <a:gd name="T21" fmla="*/ 156 h 158"/>
                <a:gd name="T22" fmla="*/ 0 w 26"/>
                <a:gd name="T23" fmla="*/ 49 h 158"/>
                <a:gd name="T24" fmla="*/ 3 w 26"/>
                <a:gd name="T25" fmla="*/ 46 h 158"/>
                <a:gd name="T26" fmla="*/ 24 w 26"/>
                <a:gd name="T27" fmla="*/ 46 h 158"/>
                <a:gd name="T28" fmla="*/ 26 w 26"/>
                <a:gd name="T29" fmla="*/ 49 h 158"/>
                <a:gd name="T30" fmla="*/ 26 w 26"/>
                <a:gd name="T31" fmla="*/ 156 h 158"/>
                <a:gd name="T32" fmla="*/ 24 w 26"/>
                <a:gd name="T33" fmla="*/ 158 h 158"/>
                <a:gd name="T34" fmla="*/ 3 w 26"/>
                <a:gd name="T3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58">
                  <a:moveTo>
                    <a:pt x="3" y="25"/>
                  </a:moveTo>
                  <a:cubicBezTo>
                    <a:pt x="1" y="25"/>
                    <a:pt x="0" y="24"/>
                    <a:pt x="0" y="23"/>
                  </a:cubicBezTo>
                  <a:cubicBezTo>
                    <a:pt x="0" y="3"/>
                    <a:pt x="0" y="3"/>
                    <a:pt x="0" y="3"/>
                  </a:cubicBezTo>
                  <a:cubicBezTo>
                    <a:pt x="0" y="1"/>
                    <a:pt x="1" y="0"/>
                    <a:pt x="3" y="0"/>
                  </a:cubicBezTo>
                  <a:cubicBezTo>
                    <a:pt x="24" y="0"/>
                    <a:pt x="24" y="0"/>
                    <a:pt x="24" y="0"/>
                  </a:cubicBezTo>
                  <a:cubicBezTo>
                    <a:pt x="25" y="0"/>
                    <a:pt x="26" y="1"/>
                    <a:pt x="26" y="3"/>
                  </a:cubicBezTo>
                  <a:cubicBezTo>
                    <a:pt x="26" y="23"/>
                    <a:pt x="26" y="23"/>
                    <a:pt x="26" y="23"/>
                  </a:cubicBezTo>
                  <a:cubicBezTo>
                    <a:pt x="26" y="24"/>
                    <a:pt x="25" y="25"/>
                    <a:pt x="24" y="25"/>
                  </a:cubicBezTo>
                  <a:lnTo>
                    <a:pt x="3" y="25"/>
                  </a:lnTo>
                  <a:close/>
                  <a:moveTo>
                    <a:pt x="3" y="158"/>
                  </a:moveTo>
                  <a:cubicBezTo>
                    <a:pt x="1" y="158"/>
                    <a:pt x="0" y="157"/>
                    <a:pt x="0" y="156"/>
                  </a:cubicBezTo>
                  <a:cubicBezTo>
                    <a:pt x="0" y="49"/>
                    <a:pt x="0" y="49"/>
                    <a:pt x="0" y="49"/>
                  </a:cubicBezTo>
                  <a:cubicBezTo>
                    <a:pt x="0" y="47"/>
                    <a:pt x="1" y="46"/>
                    <a:pt x="3" y="46"/>
                  </a:cubicBezTo>
                  <a:cubicBezTo>
                    <a:pt x="24" y="46"/>
                    <a:pt x="24" y="46"/>
                    <a:pt x="24" y="46"/>
                  </a:cubicBezTo>
                  <a:cubicBezTo>
                    <a:pt x="25" y="46"/>
                    <a:pt x="26" y="47"/>
                    <a:pt x="26" y="49"/>
                  </a:cubicBezTo>
                  <a:cubicBezTo>
                    <a:pt x="26" y="156"/>
                    <a:pt x="26" y="156"/>
                    <a:pt x="26" y="156"/>
                  </a:cubicBezTo>
                  <a:cubicBezTo>
                    <a:pt x="26" y="157"/>
                    <a:pt x="25" y="158"/>
                    <a:pt x="24" y="158"/>
                  </a:cubicBezTo>
                  <a:lnTo>
                    <a:pt x="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8" name="Freeform 49"/>
            <p:cNvSpPr>
              <a:spLocks/>
            </p:cNvSpPr>
            <p:nvPr userDrawn="1"/>
          </p:nvSpPr>
          <p:spPr bwMode="auto">
            <a:xfrm>
              <a:off x="1595034" y="1492997"/>
              <a:ext cx="167400" cy="208734"/>
            </a:xfrm>
            <a:custGeom>
              <a:avLst/>
              <a:gdLst>
                <a:gd name="T0" fmla="*/ 1 w 95"/>
                <a:gd name="T1" fmla="*/ 99 h 117"/>
                <a:gd name="T2" fmla="*/ 1 w 95"/>
                <a:gd name="T3" fmla="*/ 96 h 117"/>
                <a:gd name="T4" fmla="*/ 14 w 95"/>
                <a:gd name="T5" fmla="*/ 82 h 117"/>
                <a:gd name="T6" fmla="*/ 17 w 95"/>
                <a:gd name="T7" fmla="*/ 82 h 117"/>
                <a:gd name="T8" fmla="*/ 50 w 95"/>
                <a:gd name="T9" fmla="*/ 95 h 117"/>
                <a:gd name="T10" fmla="*/ 70 w 95"/>
                <a:gd name="T11" fmla="*/ 81 h 117"/>
                <a:gd name="T12" fmla="*/ 52 w 95"/>
                <a:gd name="T13" fmla="*/ 69 h 117"/>
                <a:gd name="T14" fmla="*/ 40 w 95"/>
                <a:gd name="T15" fmla="*/ 68 h 117"/>
                <a:gd name="T16" fmla="*/ 5 w 95"/>
                <a:gd name="T17" fmla="*/ 35 h 117"/>
                <a:gd name="T18" fmla="*/ 49 w 95"/>
                <a:gd name="T19" fmla="*/ 0 h 117"/>
                <a:gd name="T20" fmla="*/ 91 w 95"/>
                <a:gd name="T21" fmla="*/ 13 h 117"/>
                <a:gd name="T22" fmla="*/ 91 w 95"/>
                <a:gd name="T23" fmla="*/ 17 h 117"/>
                <a:gd name="T24" fmla="*/ 80 w 95"/>
                <a:gd name="T25" fmla="*/ 30 h 117"/>
                <a:gd name="T26" fmla="*/ 77 w 95"/>
                <a:gd name="T27" fmla="*/ 31 h 117"/>
                <a:gd name="T28" fmla="*/ 47 w 95"/>
                <a:gd name="T29" fmla="*/ 22 h 117"/>
                <a:gd name="T30" fmla="*/ 30 w 95"/>
                <a:gd name="T31" fmla="*/ 33 h 117"/>
                <a:gd name="T32" fmla="*/ 49 w 95"/>
                <a:gd name="T33" fmla="*/ 45 h 117"/>
                <a:gd name="T34" fmla="*/ 61 w 95"/>
                <a:gd name="T35" fmla="*/ 46 h 117"/>
                <a:gd name="T36" fmla="*/ 95 w 95"/>
                <a:gd name="T37" fmla="*/ 79 h 117"/>
                <a:gd name="T38" fmla="*/ 49 w 95"/>
                <a:gd name="T39" fmla="*/ 117 h 117"/>
                <a:gd name="T40" fmla="*/ 1 w 95"/>
                <a:gd name="T41"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17">
                  <a:moveTo>
                    <a:pt x="1" y="99"/>
                  </a:moveTo>
                  <a:cubicBezTo>
                    <a:pt x="0" y="98"/>
                    <a:pt x="0" y="97"/>
                    <a:pt x="1" y="96"/>
                  </a:cubicBezTo>
                  <a:cubicBezTo>
                    <a:pt x="14" y="82"/>
                    <a:pt x="14" y="82"/>
                    <a:pt x="14" y="82"/>
                  </a:cubicBezTo>
                  <a:cubicBezTo>
                    <a:pt x="15" y="81"/>
                    <a:pt x="16" y="81"/>
                    <a:pt x="17" y="82"/>
                  </a:cubicBezTo>
                  <a:cubicBezTo>
                    <a:pt x="25" y="89"/>
                    <a:pt x="38" y="95"/>
                    <a:pt x="50" y="95"/>
                  </a:cubicBezTo>
                  <a:cubicBezTo>
                    <a:pt x="63" y="95"/>
                    <a:pt x="70" y="89"/>
                    <a:pt x="70" y="81"/>
                  </a:cubicBezTo>
                  <a:cubicBezTo>
                    <a:pt x="70" y="75"/>
                    <a:pt x="66" y="70"/>
                    <a:pt x="52" y="69"/>
                  </a:cubicBezTo>
                  <a:cubicBezTo>
                    <a:pt x="40" y="68"/>
                    <a:pt x="40" y="68"/>
                    <a:pt x="40" y="68"/>
                  </a:cubicBezTo>
                  <a:cubicBezTo>
                    <a:pt x="17" y="66"/>
                    <a:pt x="5" y="54"/>
                    <a:pt x="5" y="35"/>
                  </a:cubicBezTo>
                  <a:cubicBezTo>
                    <a:pt x="5" y="13"/>
                    <a:pt x="21" y="0"/>
                    <a:pt x="49" y="0"/>
                  </a:cubicBezTo>
                  <a:cubicBezTo>
                    <a:pt x="66" y="0"/>
                    <a:pt x="81" y="6"/>
                    <a:pt x="91" y="13"/>
                  </a:cubicBezTo>
                  <a:cubicBezTo>
                    <a:pt x="92" y="14"/>
                    <a:pt x="92" y="16"/>
                    <a:pt x="91" y="17"/>
                  </a:cubicBezTo>
                  <a:cubicBezTo>
                    <a:pt x="80" y="30"/>
                    <a:pt x="80" y="30"/>
                    <a:pt x="80" y="30"/>
                  </a:cubicBezTo>
                  <a:cubicBezTo>
                    <a:pt x="79" y="32"/>
                    <a:pt x="78" y="32"/>
                    <a:pt x="77" y="31"/>
                  </a:cubicBezTo>
                  <a:cubicBezTo>
                    <a:pt x="70" y="26"/>
                    <a:pt x="58" y="22"/>
                    <a:pt x="47" y="22"/>
                  </a:cubicBezTo>
                  <a:cubicBezTo>
                    <a:pt x="36" y="22"/>
                    <a:pt x="30" y="26"/>
                    <a:pt x="30" y="33"/>
                  </a:cubicBezTo>
                  <a:cubicBezTo>
                    <a:pt x="30" y="40"/>
                    <a:pt x="34" y="44"/>
                    <a:pt x="49" y="45"/>
                  </a:cubicBezTo>
                  <a:cubicBezTo>
                    <a:pt x="61" y="46"/>
                    <a:pt x="61" y="46"/>
                    <a:pt x="61" y="46"/>
                  </a:cubicBezTo>
                  <a:cubicBezTo>
                    <a:pt x="84" y="48"/>
                    <a:pt x="95" y="60"/>
                    <a:pt x="95" y="79"/>
                  </a:cubicBezTo>
                  <a:cubicBezTo>
                    <a:pt x="95" y="101"/>
                    <a:pt x="79" y="117"/>
                    <a:pt x="49" y="117"/>
                  </a:cubicBezTo>
                  <a:cubicBezTo>
                    <a:pt x="26" y="117"/>
                    <a:pt x="10" y="107"/>
                    <a:pt x="1"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9" name="Freeform 50"/>
            <p:cNvSpPr>
              <a:spLocks/>
            </p:cNvSpPr>
            <p:nvPr userDrawn="1"/>
          </p:nvSpPr>
          <p:spPr bwMode="auto">
            <a:xfrm>
              <a:off x="1789301"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Freeform 51"/>
            <p:cNvSpPr>
              <a:spLocks/>
            </p:cNvSpPr>
            <p:nvPr userDrawn="1"/>
          </p:nvSpPr>
          <p:spPr bwMode="auto">
            <a:xfrm>
              <a:off x="1925702"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1" name="Freeform 52"/>
            <p:cNvSpPr>
              <a:spLocks/>
            </p:cNvSpPr>
            <p:nvPr userDrawn="1"/>
          </p:nvSpPr>
          <p:spPr bwMode="auto">
            <a:xfrm>
              <a:off x="2084836" y="1497130"/>
              <a:ext cx="183934" cy="274867"/>
            </a:xfrm>
            <a:custGeom>
              <a:avLst/>
              <a:gdLst>
                <a:gd name="T0" fmla="*/ 17 w 104"/>
                <a:gd name="T1" fmla="*/ 154 h 154"/>
                <a:gd name="T2" fmla="*/ 14 w 104"/>
                <a:gd name="T3" fmla="*/ 151 h 154"/>
                <a:gd name="T4" fmla="*/ 14 w 104"/>
                <a:gd name="T5" fmla="*/ 133 h 154"/>
                <a:gd name="T6" fmla="*/ 17 w 104"/>
                <a:gd name="T7" fmla="*/ 131 h 154"/>
                <a:gd name="T8" fmla="*/ 21 w 104"/>
                <a:gd name="T9" fmla="*/ 131 h 154"/>
                <a:gd name="T10" fmla="*/ 38 w 104"/>
                <a:gd name="T11" fmla="*/ 117 h 154"/>
                <a:gd name="T12" fmla="*/ 41 w 104"/>
                <a:gd name="T13" fmla="*/ 108 h 154"/>
                <a:gd name="T14" fmla="*/ 0 w 104"/>
                <a:gd name="T15" fmla="*/ 3 h 154"/>
                <a:gd name="T16" fmla="*/ 2 w 104"/>
                <a:gd name="T17" fmla="*/ 0 h 154"/>
                <a:gd name="T18" fmla="*/ 25 w 104"/>
                <a:gd name="T19" fmla="*/ 0 h 154"/>
                <a:gd name="T20" fmla="*/ 28 w 104"/>
                <a:gd name="T21" fmla="*/ 3 h 154"/>
                <a:gd name="T22" fmla="*/ 53 w 104"/>
                <a:gd name="T23" fmla="*/ 76 h 154"/>
                <a:gd name="T24" fmla="*/ 53 w 104"/>
                <a:gd name="T25" fmla="*/ 76 h 154"/>
                <a:gd name="T26" fmla="*/ 77 w 104"/>
                <a:gd name="T27" fmla="*/ 3 h 154"/>
                <a:gd name="T28" fmla="*/ 80 w 104"/>
                <a:gd name="T29" fmla="*/ 0 h 154"/>
                <a:gd name="T30" fmla="*/ 102 w 104"/>
                <a:gd name="T31" fmla="*/ 0 h 154"/>
                <a:gd name="T32" fmla="*/ 104 w 104"/>
                <a:gd name="T33" fmla="*/ 3 h 154"/>
                <a:gd name="T34" fmla="*/ 61 w 104"/>
                <a:gd name="T35" fmla="*/ 119 h 154"/>
                <a:gd name="T36" fmla="*/ 24 w 104"/>
                <a:gd name="T37" fmla="*/ 154 h 154"/>
                <a:gd name="T38" fmla="*/ 17 w 104"/>
                <a:gd name="T3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54">
                  <a:moveTo>
                    <a:pt x="17" y="154"/>
                  </a:moveTo>
                  <a:cubicBezTo>
                    <a:pt x="15" y="154"/>
                    <a:pt x="14" y="153"/>
                    <a:pt x="14" y="151"/>
                  </a:cubicBezTo>
                  <a:cubicBezTo>
                    <a:pt x="14" y="133"/>
                    <a:pt x="14" y="133"/>
                    <a:pt x="14" y="133"/>
                  </a:cubicBezTo>
                  <a:cubicBezTo>
                    <a:pt x="14" y="131"/>
                    <a:pt x="15" y="131"/>
                    <a:pt x="17" y="131"/>
                  </a:cubicBezTo>
                  <a:cubicBezTo>
                    <a:pt x="21" y="131"/>
                    <a:pt x="21" y="131"/>
                    <a:pt x="21" y="131"/>
                  </a:cubicBezTo>
                  <a:cubicBezTo>
                    <a:pt x="30" y="131"/>
                    <a:pt x="34" y="127"/>
                    <a:pt x="38" y="117"/>
                  </a:cubicBezTo>
                  <a:cubicBezTo>
                    <a:pt x="41" y="108"/>
                    <a:pt x="41" y="108"/>
                    <a:pt x="41" y="108"/>
                  </a:cubicBezTo>
                  <a:cubicBezTo>
                    <a:pt x="0" y="3"/>
                    <a:pt x="0" y="3"/>
                    <a:pt x="0" y="3"/>
                  </a:cubicBezTo>
                  <a:cubicBezTo>
                    <a:pt x="0" y="1"/>
                    <a:pt x="0" y="0"/>
                    <a:pt x="2" y="0"/>
                  </a:cubicBezTo>
                  <a:cubicBezTo>
                    <a:pt x="25" y="0"/>
                    <a:pt x="25" y="0"/>
                    <a:pt x="25" y="0"/>
                  </a:cubicBezTo>
                  <a:cubicBezTo>
                    <a:pt x="26" y="0"/>
                    <a:pt x="27" y="1"/>
                    <a:pt x="28" y="3"/>
                  </a:cubicBezTo>
                  <a:cubicBezTo>
                    <a:pt x="53" y="76"/>
                    <a:pt x="53" y="76"/>
                    <a:pt x="53" y="76"/>
                  </a:cubicBezTo>
                  <a:cubicBezTo>
                    <a:pt x="53" y="76"/>
                    <a:pt x="53" y="76"/>
                    <a:pt x="53" y="76"/>
                  </a:cubicBezTo>
                  <a:cubicBezTo>
                    <a:pt x="77" y="3"/>
                    <a:pt x="77" y="3"/>
                    <a:pt x="77" y="3"/>
                  </a:cubicBezTo>
                  <a:cubicBezTo>
                    <a:pt x="78" y="1"/>
                    <a:pt x="79" y="0"/>
                    <a:pt x="80" y="0"/>
                  </a:cubicBezTo>
                  <a:cubicBezTo>
                    <a:pt x="102" y="0"/>
                    <a:pt x="102" y="0"/>
                    <a:pt x="102" y="0"/>
                  </a:cubicBezTo>
                  <a:cubicBezTo>
                    <a:pt x="104" y="0"/>
                    <a:pt x="104" y="1"/>
                    <a:pt x="104" y="3"/>
                  </a:cubicBezTo>
                  <a:cubicBezTo>
                    <a:pt x="61" y="119"/>
                    <a:pt x="61" y="119"/>
                    <a:pt x="61" y="119"/>
                  </a:cubicBezTo>
                  <a:cubicBezTo>
                    <a:pt x="52" y="145"/>
                    <a:pt x="42" y="154"/>
                    <a:pt x="24" y="154"/>
                  </a:cubicBezTo>
                  <a:lnTo>
                    <a:pt x="17"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53"/>
            <p:cNvSpPr>
              <a:spLocks noEditPoints="1"/>
            </p:cNvSpPr>
            <p:nvPr userDrawn="1"/>
          </p:nvSpPr>
          <p:spPr bwMode="auto">
            <a:xfrm>
              <a:off x="235350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Freeform 54"/>
            <p:cNvSpPr>
              <a:spLocks/>
            </p:cNvSpPr>
            <p:nvPr userDrawn="1"/>
          </p:nvSpPr>
          <p:spPr bwMode="auto">
            <a:xfrm>
              <a:off x="2553970" y="1414463"/>
              <a:ext cx="109534" cy="283134"/>
            </a:xfrm>
            <a:custGeom>
              <a:avLst/>
              <a:gdLst>
                <a:gd name="T0" fmla="*/ 14 w 61"/>
                <a:gd name="T1" fmla="*/ 158 h 158"/>
                <a:gd name="T2" fmla="*/ 12 w 61"/>
                <a:gd name="T3" fmla="*/ 156 h 158"/>
                <a:gd name="T4" fmla="*/ 12 w 61"/>
                <a:gd name="T5" fmla="*/ 68 h 158"/>
                <a:gd name="T6" fmla="*/ 10 w 61"/>
                <a:gd name="T7" fmla="*/ 66 h 158"/>
                <a:gd name="T8" fmla="*/ 3 w 61"/>
                <a:gd name="T9" fmla="*/ 66 h 158"/>
                <a:gd name="T10" fmla="*/ 0 w 61"/>
                <a:gd name="T11" fmla="*/ 64 h 158"/>
                <a:gd name="T12" fmla="*/ 0 w 61"/>
                <a:gd name="T13" fmla="*/ 49 h 158"/>
                <a:gd name="T14" fmla="*/ 3 w 61"/>
                <a:gd name="T15" fmla="*/ 46 h 158"/>
                <a:gd name="T16" fmla="*/ 10 w 61"/>
                <a:gd name="T17" fmla="*/ 46 h 158"/>
                <a:gd name="T18" fmla="*/ 12 w 61"/>
                <a:gd name="T19" fmla="*/ 45 h 158"/>
                <a:gd name="T20" fmla="*/ 12 w 61"/>
                <a:gd name="T21" fmla="*/ 38 h 158"/>
                <a:gd name="T22" fmla="*/ 49 w 61"/>
                <a:gd name="T23" fmla="*/ 0 h 158"/>
                <a:gd name="T24" fmla="*/ 59 w 61"/>
                <a:gd name="T25" fmla="*/ 0 h 158"/>
                <a:gd name="T26" fmla="*/ 61 w 61"/>
                <a:gd name="T27" fmla="*/ 3 h 158"/>
                <a:gd name="T28" fmla="*/ 61 w 61"/>
                <a:gd name="T29" fmla="*/ 21 h 158"/>
                <a:gd name="T30" fmla="*/ 59 w 61"/>
                <a:gd name="T31" fmla="*/ 24 h 158"/>
                <a:gd name="T32" fmla="*/ 52 w 61"/>
                <a:gd name="T33" fmla="*/ 24 h 158"/>
                <a:gd name="T34" fmla="*/ 37 w 61"/>
                <a:gd name="T35" fmla="*/ 37 h 158"/>
                <a:gd name="T36" fmla="*/ 37 w 61"/>
                <a:gd name="T37" fmla="*/ 45 h 158"/>
                <a:gd name="T38" fmla="*/ 39 w 61"/>
                <a:gd name="T39" fmla="*/ 46 h 158"/>
                <a:gd name="T40" fmla="*/ 59 w 61"/>
                <a:gd name="T41" fmla="*/ 46 h 158"/>
                <a:gd name="T42" fmla="*/ 61 w 61"/>
                <a:gd name="T43" fmla="*/ 49 h 158"/>
                <a:gd name="T44" fmla="*/ 61 w 61"/>
                <a:gd name="T45" fmla="*/ 64 h 158"/>
                <a:gd name="T46" fmla="*/ 59 w 61"/>
                <a:gd name="T47" fmla="*/ 66 h 158"/>
                <a:gd name="T48" fmla="*/ 39 w 61"/>
                <a:gd name="T49" fmla="*/ 66 h 158"/>
                <a:gd name="T50" fmla="*/ 37 w 61"/>
                <a:gd name="T51" fmla="*/ 68 h 158"/>
                <a:gd name="T52" fmla="*/ 37 w 61"/>
                <a:gd name="T53" fmla="*/ 156 h 158"/>
                <a:gd name="T54" fmla="*/ 35 w 61"/>
                <a:gd name="T55" fmla="*/ 158 h 158"/>
                <a:gd name="T56" fmla="*/ 14 w 61"/>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158">
                  <a:moveTo>
                    <a:pt x="14" y="158"/>
                  </a:moveTo>
                  <a:cubicBezTo>
                    <a:pt x="12" y="158"/>
                    <a:pt x="12" y="157"/>
                    <a:pt x="12" y="156"/>
                  </a:cubicBezTo>
                  <a:cubicBezTo>
                    <a:pt x="12" y="68"/>
                    <a:pt x="12" y="68"/>
                    <a:pt x="12" y="68"/>
                  </a:cubicBezTo>
                  <a:cubicBezTo>
                    <a:pt x="12" y="67"/>
                    <a:pt x="11" y="66"/>
                    <a:pt x="10" y="66"/>
                  </a:cubicBezTo>
                  <a:cubicBezTo>
                    <a:pt x="3" y="66"/>
                    <a:pt x="3" y="66"/>
                    <a:pt x="3" y="66"/>
                  </a:cubicBezTo>
                  <a:cubicBezTo>
                    <a:pt x="1" y="66"/>
                    <a:pt x="0" y="66"/>
                    <a:pt x="0" y="64"/>
                  </a:cubicBezTo>
                  <a:cubicBezTo>
                    <a:pt x="0" y="49"/>
                    <a:pt x="0" y="49"/>
                    <a:pt x="0" y="49"/>
                  </a:cubicBezTo>
                  <a:cubicBezTo>
                    <a:pt x="0" y="47"/>
                    <a:pt x="1" y="46"/>
                    <a:pt x="3" y="46"/>
                  </a:cubicBezTo>
                  <a:cubicBezTo>
                    <a:pt x="10" y="46"/>
                    <a:pt x="10" y="46"/>
                    <a:pt x="10" y="46"/>
                  </a:cubicBezTo>
                  <a:cubicBezTo>
                    <a:pt x="11" y="46"/>
                    <a:pt x="12" y="46"/>
                    <a:pt x="12" y="45"/>
                  </a:cubicBezTo>
                  <a:cubicBezTo>
                    <a:pt x="12" y="38"/>
                    <a:pt x="12" y="38"/>
                    <a:pt x="12" y="38"/>
                  </a:cubicBezTo>
                  <a:cubicBezTo>
                    <a:pt x="12" y="12"/>
                    <a:pt x="24" y="0"/>
                    <a:pt x="49" y="0"/>
                  </a:cubicBezTo>
                  <a:cubicBezTo>
                    <a:pt x="59" y="0"/>
                    <a:pt x="59" y="0"/>
                    <a:pt x="59" y="0"/>
                  </a:cubicBezTo>
                  <a:cubicBezTo>
                    <a:pt x="60" y="0"/>
                    <a:pt x="61" y="1"/>
                    <a:pt x="61" y="3"/>
                  </a:cubicBezTo>
                  <a:cubicBezTo>
                    <a:pt x="61" y="21"/>
                    <a:pt x="61" y="21"/>
                    <a:pt x="61" y="21"/>
                  </a:cubicBezTo>
                  <a:cubicBezTo>
                    <a:pt x="61" y="23"/>
                    <a:pt x="60" y="24"/>
                    <a:pt x="59" y="24"/>
                  </a:cubicBezTo>
                  <a:cubicBezTo>
                    <a:pt x="52" y="24"/>
                    <a:pt x="52" y="24"/>
                    <a:pt x="52" y="24"/>
                  </a:cubicBezTo>
                  <a:cubicBezTo>
                    <a:pt x="40" y="24"/>
                    <a:pt x="37" y="26"/>
                    <a:pt x="37" y="37"/>
                  </a:cubicBezTo>
                  <a:cubicBezTo>
                    <a:pt x="37" y="45"/>
                    <a:pt x="37" y="45"/>
                    <a:pt x="37" y="45"/>
                  </a:cubicBezTo>
                  <a:cubicBezTo>
                    <a:pt x="37" y="46"/>
                    <a:pt x="38" y="46"/>
                    <a:pt x="39" y="46"/>
                  </a:cubicBezTo>
                  <a:cubicBezTo>
                    <a:pt x="59" y="46"/>
                    <a:pt x="59" y="46"/>
                    <a:pt x="59" y="46"/>
                  </a:cubicBezTo>
                  <a:cubicBezTo>
                    <a:pt x="60" y="46"/>
                    <a:pt x="61" y="47"/>
                    <a:pt x="61" y="49"/>
                  </a:cubicBezTo>
                  <a:cubicBezTo>
                    <a:pt x="61" y="64"/>
                    <a:pt x="61" y="64"/>
                    <a:pt x="61" y="64"/>
                  </a:cubicBezTo>
                  <a:cubicBezTo>
                    <a:pt x="61" y="66"/>
                    <a:pt x="60" y="66"/>
                    <a:pt x="59" y="66"/>
                  </a:cubicBezTo>
                  <a:cubicBezTo>
                    <a:pt x="39" y="66"/>
                    <a:pt x="39" y="66"/>
                    <a:pt x="39" y="66"/>
                  </a:cubicBezTo>
                  <a:cubicBezTo>
                    <a:pt x="38" y="66"/>
                    <a:pt x="37" y="67"/>
                    <a:pt x="37" y="68"/>
                  </a:cubicBezTo>
                  <a:cubicBezTo>
                    <a:pt x="37" y="156"/>
                    <a:pt x="37" y="156"/>
                    <a:pt x="37" y="156"/>
                  </a:cubicBezTo>
                  <a:cubicBezTo>
                    <a:pt x="37" y="157"/>
                    <a:pt x="37" y="158"/>
                    <a:pt x="35" y="158"/>
                  </a:cubicBezTo>
                  <a:lnTo>
                    <a:pt x="1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4" name="Freeform 55"/>
            <p:cNvSpPr>
              <a:spLocks/>
            </p:cNvSpPr>
            <p:nvPr userDrawn="1"/>
          </p:nvSpPr>
          <p:spPr bwMode="auto">
            <a:xfrm>
              <a:off x="2762704" y="1414463"/>
              <a:ext cx="208734" cy="283134"/>
            </a:xfrm>
            <a:custGeom>
              <a:avLst/>
              <a:gdLst>
                <a:gd name="T0" fmla="*/ 0 w 117"/>
                <a:gd name="T1" fmla="*/ 3 h 158"/>
                <a:gd name="T2" fmla="*/ 2 w 117"/>
                <a:gd name="T3" fmla="*/ 0 h 158"/>
                <a:gd name="T4" fmla="*/ 25 w 117"/>
                <a:gd name="T5" fmla="*/ 0 h 158"/>
                <a:gd name="T6" fmla="*/ 27 w 117"/>
                <a:gd name="T7" fmla="*/ 3 h 158"/>
                <a:gd name="T8" fmla="*/ 27 w 117"/>
                <a:gd name="T9" fmla="*/ 65 h 158"/>
                <a:gd name="T10" fmla="*/ 29 w 117"/>
                <a:gd name="T11" fmla="*/ 66 h 158"/>
                <a:gd name="T12" fmla="*/ 89 w 117"/>
                <a:gd name="T13" fmla="*/ 66 h 158"/>
                <a:gd name="T14" fmla="*/ 90 w 117"/>
                <a:gd name="T15" fmla="*/ 65 h 158"/>
                <a:gd name="T16" fmla="*/ 90 w 117"/>
                <a:gd name="T17" fmla="*/ 3 h 158"/>
                <a:gd name="T18" fmla="*/ 92 w 117"/>
                <a:gd name="T19" fmla="*/ 0 h 158"/>
                <a:gd name="T20" fmla="*/ 115 w 117"/>
                <a:gd name="T21" fmla="*/ 0 h 158"/>
                <a:gd name="T22" fmla="*/ 117 w 117"/>
                <a:gd name="T23" fmla="*/ 3 h 158"/>
                <a:gd name="T24" fmla="*/ 117 w 117"/>
                <a:gd name="T25" fmla="*/ 156 h 158"/>
                <a:gd name="T26" fmla="*/ 115 w 117"/>
                <a:gd name="T27" fmla="*/ 158 h 158"/>
                <a:gd name="T28" fmla="*/ 92 w 117"/>
                <a:gd name="T29" fmla="*/ 158 h 158"/>
                <a:gd name="T30" fmla="*/ 90 w 117"/>
                <a:gd name="T31" fmla="*/ 156 h 158"/>
                <a:gd name="T32" fmla="*/ 90 w 117"/>
                <a:gd name="T33" fmla="*/ 92 h 158"/>
                <a:gd name="T34" fmla="*/ 89 w 117"/>
                <a:gd name="T35" fmla="*/ 91 h 158"/>
                <a:gd name="T36" fmla="*/ 29 w 117"/>
                <a:gd name="T37" fmla="*/ 91 h 158"/>
                <a:gd name="T38" fmla="*/ 27 w 117"/>
                <a:gd name="T39" fmla="*/ 92 h 158"/>
                <a:gd name="T40" fmla="*/ 27 w 117"/>
                <a:gd name="T41" fmla="*/ 156 h 158"/>
                <a:gd name="T42" fmla="*/ 25 w 117"/>
                <a:gd name="T43" fmla="*/ 158 h 158"/>
                <a:gd name="T44" fmla="*/ 2 w 117"/>
                <a:gd name="T45" fmla="*/ 158 h 158"/>
                <a:gd name="T46" fmla="*/ 0 w 117"/>
                <a:gd name="T47" fmla="*/ 156 h 158"/>
                <a:gd name="T48" fmla="*/ 0 w 117"/>
                <a:gd name="T49"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58">
                  <a:moveTo>
                    <a:pt x="0" y="3"/>
                  </a:moveTo>
                  <a:cubicBezTo>
                    <a:pt x="0" y="1"/>
                    <a:pt x="1" y="0"/>
                    <a:pt x="2" y="0"/>
                  </a:cubicBezTo>
                  <a:cubicBezTo>
                    <a:pt x="25" y="0"/>
                    <a:pt x="25" y="0"/>
                    <a:pt x="25" y="0"/>
                  </a:cubicBezTo>
                  <a:cubicBezTo>
                    <a:pt x="26" y="0"/>
                    <a:pt x="27" y="1"/>
                    <a:pt x="27" y="3"/>
                  </a:cubicBezTo>
                  <a:cubicBezTo>
                    <a:pt x="27" y="65"/>
                    <a:pt x="27" y="65"/>
                    <a:pt x="27" y="65"/>
                  </a:cubicBezTo>
                  <a:cubicBezTo>
                    <a:pt x="27" y="66"/>
                    <a:pt x="28" y="66"/>
                    <a:pt x="29" y="66"/>
                  </a:cubicBezTo>
                  <a:cubicBezTo>
                    <a:pt x="89" y="66"/>
                    <a:pt x="89" y="66"/>
                    <a:pt x="89" y="66"/>
                  </a:cubicBezTo>
                  <a:cubicBezTo>
                    <a:pt x="89" y="66"/>
                    <a:pt x="90" y="66"/>
                    <a:pt x="90" y="65"/>
                  </a:cubicBezTo>
                  <a:cubicBezTo>
                    <a:pt x="90" y="3"/>
                    <a:pt x="90" y="3"/>
                    <a:pt x="90" y="3"/>
                  </a:cubicBezTo>
                  <a:cubicBezTo>
                    <a:pt x="90" y="1"/>
                    <a:pt x="91" y="0"/>
                    <a:pt x="92" y="0"/>
                  </a:cubicBezTo>
                  <a:cubicBezTo>
                    <a:pt x="115" y="0"/>
                    <a:pt x="115" y="0"/>
                    <a:pt x="115" y="0"/>
                  </a:cubicBezTo>
                  <a:cubicBezTo>
                    <a:pt x="116" y="0"/>
                    <a:pt x="117" y="1"/>
                    <a:pt x="117" y="3"/>
                  </a:cubicBezTo>
                  <a:cubicBezTo>
                    <a:pt x="117" y="156"/>
                    <a:pt x="117" y="156"/>
                    <a:pt x="117" y="156"/>
                  </a:cubicBezTo>
                  <a:cubicBezTo>
                    <a:pt x="117" y="157"/>
                    <a:pt x="116" y="158"/>
                    <a:pt x="115" y="158"/>
                  </a:cubicBezTo>
                  <a:cubicBezTo>
                    <a:pt x="92" y="158"/>
                    <a:pt x="92" y="158"/>
                    <a:pt x="92" y="158"/>
                  </a:cubicBezTo>
                  <a:cubicBezTo>
                    <a:pt x="91" y="158"/>
                    <a:pt x="90" y="157"/>
                    <a:pt x="90" y="156"/>
                  </a:cubicBezTo>
                  <a:cubicBezTo>
                    <a:pt x="90" y="92"/>
                    <a:pt x="90" y="92"/>
                    <a:pt x="90" y="92"/>
                  </a:cubicBezTo>
                  <a:cubicBezTo>
                    <a:pt x="90" y="91"/>
                    <a:pt x="89" y="91"/>
                    <a:pt x="89" y="91"/>
                  </a:cubicBezTo>
                  <a:cubicBezTo>
                    <a:pt x="29" y="91"/>
                    <a:pt x="29" y="91"/>
                    <a:pt x="29" y="91"/>
                  </a:cubicBezTo>
                  <a:cubicBezTo>
                    <a:pt x="28" y="91"/>
                    <a:pt x="27" y="91"/>
                    <a:pt x="27" y="92"/>
                  </a:cubicBezTo>
                  <a:cubicBezTo>
                    <a:pt x="27" y="156"/>
                    <a:pt x="27" y="156"/>
                    <a:pt x="27" y="156"/>
                  </a:cubicBezTo>
                  <a:cubicBezTo>
                    <a:pt x="27" y="157"/>
                    <a:pt x="26" y="158"/>
                    <a:pt x="25"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5" name="Freeform 56"/>
            <p:cNvSpPr>
              <a:spLocks noEditPoints="1"/>
            </p:cNvSpPr>
            <p:nvPr userDrawn="1"/>
          </p:nvSpPr>
          <p:spPr bwMode="auto">
            <a:xfrm>
              <a:off x="3014838" y="1492997"/>
              <a:ext cx="175667" cy="208734"/>
            </a:xfrm>
            <a:custGeom>
              <a:avLst/>
              <a:gdLst>
                <a:gd name="T0" fmla="*/ 4 w 99"/>
                <a:gd name="T1" fmla="*/ 85 h 117"/>
                <a:gd name="T2" fmla="*/ 0 w 99"/>
                <a:gd name="T3" fmla="*/ 58 h 117"/>
                <a:gd name="T4" fmla="*/ 4 w 99"/>
                <a:gd name="T5" fmla="*/ 31 h 117"/>
                <a:gd name="T6" fmla="*/ 49 w 99"/>
                <a:gd name="T7" fmla="*/ 0 h 117"/>
                <a:gd name="T8" fmla="*/ 95 w 99"/>
                <a:gd name="T9" fmla="*/ 31 h 117"/>
                <a:gd name="T10" fmla="*/ 99 w 99"/>
                <a:gd name="T11" fmla="*/ 64 h 117"/>
                <a:gd name="T12" fmla="*/ 97 w 99"/>
                <a:gd name="T13" fmla="*/ 66 h 117"/>
                <a:gd name="T14" fmla="*/ 28 w 99"/>
                <a:gd name="T15" fmla="*/ 66 h 117"/>
                <a:gd name="T16" fmla="*/ 26 w 99"/>
                <a:gd name="T17" fmla="*/ 68 h 117"/>
                <a:gd name="T18" fmla="*/ 28 w 99"/>
                <a:gd name="T19" fmla="*/ 76 h 117"/>
                <a:gd name="T20" fmla="*/ 53 w 99"/>
                <a:gd name="T21" fmla="*/ 93 h 117"/>
                <a:gd name="T22" fmla="*/ 79 w 99"/>
                <a:gd name="T23" fmla="*/ 83 h 117"/>
                <a:gd name="T24" fmla="*/ 83 w 99"/>
                <a:gd name="T25" fmla="*/ 82 h 117"/>
                <a:gd name="T26" fmla="*/ 96 w 99"/>
                <a:gd name="T27" fmla="*/ 94 h 117"/>
                <a:gd name="T28" fmla="*/ 97 w 99"/>
                <a:gd name="T29" fmla="*/ 98 h 117"/>
                <a:gd name="T30" fmla="*/ 51 w 99"/>
                <a:gd name="T31" fmla="*/ 117 h 117"/>
                <a:gd name="T32" fmla="*/ 4 w 99"/>
                <a:gd name="T33" fmla="*/ 85 h 117"/>
                <a:gd name="T34" fmla="*/ 71 w 99"/>
                <a:gd name="T35" fmla="*/ 36 h 117"/>
                <a:gd name="T36" fmla="*/ 50 w 99"/>
                <a:gd name="T37" fmla="*/ 22 h 117"/>
                <a:gd name="T38" fmla="*/ 28 w 99"/>
                <a:gd name="T39" fmla="*/ 36 h 117"/>
                <a:gd name="T40" fmla="*/ 26 w 99"/>
                <a:gd name="T41" fmla="*/ 46 h 117"/>
                <a:gd name="T42" fmla="*/ 28 w 99"/>
                <a:gd name="T43" fmla="*/ 47 h 117"/>
                <a:gd name="T44" fmla="*/ 71 w 99"/>
                <a:gd name="T45" fmla="*/ 47 h 117"/>
                <a:gd name="T46" fmla="*/ 73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2" y="78"/>
                    <a:pt x="0" y="70"/>
                    <a:pt x="0" y="58"/>
                  </a:cubicBezTo>
                  <a:cubicBezTo>
                    <a:pt x="0" y="47"/>
                    <a:pt x="2" y="38"/>
                    <a:pt x="4" y="31"/>
                  </a:cubicBezTo>
                  <a:cubicBezTo>
                    <a:pt x="10" y="11"/>
                    <a:pt x="27" y="0"/>
                    <a:pt x="49" y="0"/>
                  </a:cubicBezTo>
                  <a:cubicBezTo>
                    <a:pt x="72" y="0"/>
                    <a:pt x="89" y="12"/>
                    <a:pt x="95" y="31"/>
                  </a:cubicBezTo>
                  <a:cubicBezTo>
                    <a:pt x="98" y="38"/>
                    <a:pt x="99" y="46"/>
                    <a:pt x="99" y="64"/>
                  </a:cubicBezTo>
                  <a:cubicBezTo>
                    <a:pt x="99" y="66"/>
                    <a:pt x="98" y="66"/>
                    <a:pt x="97" y="66"/>
                  </a:cubicBezTo>
                  <a:cubicBezTo>
                    <a:pt x="28" y="66"/>
                    <a:pt x="28" y="66"/>
                    <a:pt x="28" y="66"/>
                  </a:cubicBezTo>
                  <a:cubicBezTo>
                    <a:pt x="27" y="66"/>
                    <a:pt x="26" y="67"/>
                    <a:pt x="26" y="68"/>
                  </a:cubicBezTo>
                  <a:cubicBezTo>
                    <a:pt x="26" y="71"/>
                    <a:pt x="27" y="74"/>
                    <a:pt x="28" y="76"/>
                  </a:cubicBezTo>
                  <a:cubicBezTo>
                    <a:pt x="32" y="87"/>
                    <a:pt x="40" y="93"/>
                    <a:pt x="53" y="93"/>
                  </a:cubicBezTo>
                  <a:cubicBezTo>
                    <a:pt x="65" y="93"/>
                    <a:pt x="74" y="89"/>
                    <a:pt x="79" y="83"/>
                  </a:cubicBezTo>
                  <a:cubicBezTo>
                    <a:pt x="80" y="82"/>
                    <a:pt x="81" y="81"/>
                    <a:pt x="83" y="82"/>
                  </a:cubicBezTo>
                  <a:cubicBezTo>
                    <a:pt x="96" y="94"/>
                    <a:pt x="96" y="94"/>
                    <a:pt x="96" y="94"/>
                  </a:cubicBezTo>
                  <a:cubicBezTo>
                    <a:pt x="97" y="95"/>
                    <a:pt x="97" y="96"/>
                    <a:pt x="97" y="98"/>
                  </a:cubicBezTo>
                  <a:cubicBezTo>
                    <a:pt x="87" y="109"/>
                    <a:pt x="71" y="117"/>
                    <a:pt x="51" y="117"/>
                  </a:cubicBezTo>
                  <a:cubicBezTo>
                    <a:pt x="27" y="117"/>
                    <a:pt x="10" y="105"/>
                    <a:pt x="4" y="85"/>
                  </a:cubicBezTo>
                  <a:close/>
                  <a:moveTo>
                    <a:pt x="71" y="36"/>
                  </a:moveTo>
                  <a:cubicBezTo>
                    <a:pt x="68" y="27"/>
                    <a:pt x="60" y="22"/>
                    <a:pt x="50" y="22"/>
                  </a:cubicBezTo>
                  <a:cubicBezTo>
                    <a:pt x="39" y="22"/>
                    <a:pt x="31" y="27"/>
                    <a:pt x="28" y="36"/>
                  </a:cubicBezTo>
                  <a:cubicBezTo>
                    <a:pt x="27" y="39"/>
                    <a:pt x="26" y="42"/>
                    <a:pt x="26" y="46"/>
                  </a:cubicBezTo>
                  <a:cubicBezTo>
                    <a:pt x="26" y="47"/>
                    <a:pt x="27" y="47"/>
                    <a:pt x="28" y="47"/>
                  </a:cubicBezTo>
                  <a:cubicBezTo>
                    <a:pt x="71" y="47"/>
                    <a:pt x="71" y="47"/>
                    <a:pt x="71" y="47"/>
                  </a:cubicBezTo>
                  <a:cubicBezTo>
                    <a:pt x="72" y="47"/>
                    <a:pt x="73" y="47"/>
                    <a:pt x="73" y="46"/>
                  </a:cubicBezTo>
                  <a:cubicBezTo>
                    <a:pt x="73"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6" name="Freeform 57"/>
            <p:cNvSpPr>
              <a:spLocks noEditPoints="1"/>
            </p:cNvSpPr>
            <p:nvPr userDrawn="1"/>
          </p:nvSpPr>
          <p:spPr bwMode="auto">
            <a:xfrm>
              <a:off x="322150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8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1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4" y="111"/>
                    <a:pt x="53" y="117"/>
                    <a:pt x="37"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8"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1"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7" name="Freeform 58"/>
            <p:cNvSpPr>
              <a:spLocks/>
            </p:cNvSpPr>
            <p:nvPr userDrawn="1"/>
          </p:nvSpPr>
          <p:spPr bwMode="auto">
            <a:xfrm>
              <a:off x="3434373" y="1414463"/>
              <a:ext cx="76467" cy="285201"/>
            </a:xfrm>
            <a:custGeom>
              <a:avLst/>
              <a:gdLst>
                <a:gd name="T0" fmla="*/ 30 w 43"/>
                <a:gd name="T1" fmla="*/ 159 h 159"/>
                <a:gd name="T2" fmla="*/ 0 w 43"/>
                <a:gd name="T3" fmla="*/ 127 h 159"/>
                <a:gd name="T4" fmla="*/ 0 w 43"/>
                <a:gd name="T5" fmla="*/ 3 h 159"/>
                <a:gd name="T6" fmla="*/ 2 w 43"/>
                <a:gd name="T7" fmla="*/ 0 h 159"/>
                <a:gd name="T8" fmla="*/ 23 w 43"/>
                <a:gd name="T9" fmla="*/ 0 h 159"/>
                <a:gd name="T10" fmla="*/ 26 w 43"/>
                <a:gd name="T11" fmla="*/ 3 h 159"/>
                <a:gd name="T12" fmla="*/ 26 w 43"/>
                <a:gd name="T13" fmla="*/ 126 h 159"/>
                <a:gd name="T14" fmla="*/ 35 w 43"/>
                <a:gd name="T15" fmla="*/ 136 h 159"/>
                <a:gd name="T16" fmla="*/ 41 w 43"/>
                <a:gd name="T17" fmla="*/ 136 h 159"/>
                <a:gd name="T18" fmla="*/ 43 w 43"/>
                <a:gd name="T19" fmla="*/ 139 h 159"/>
                <a:gd name="T20" fmla="*/ 43 w 43"/>
                <a:gd name="T21" fmla="*/ 157 h 159"/>
                <a:gd name="T22" fmla="*/ 41 w 43"/>
                <a:gd name="T23" fmla="*/ 159 h 159"/>
                <a:gd name="T24" fmla="*/ 30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0" y="159"/>
                  </a:moveTo>
                  <a:cubicBezTo>
                    <a:pt x="9" y="159"/>
                    <a:pt x="0" y="149"/>
                    <a:pt x="0" y="127"/>
                  </a:cubicBezTo>
                  <a:cubicBezTo>
                    <a:pt x="0" y="3"/>
                    <a:pt x="0" y="3"/>
                    <a:pt x="0" y="3"/>
                  </a:cubicBezTo>
                  <a:cubicBezTo>
                    <a:pt x="0" y="1"/>
                    <a:pt x="1" y="0"/>
                    <a:pt x="2" y="0"/>
                  </a:cubicBezTo>
                  <a:cubicBezTo>
                    <a:pt x="23" y="0"/>
                    <a:pt x="23" y="0"/>
                    <a:pt x="23" y="0"/>
                  </a:cubicBezTo>
                  <a:cubicBezTo>
                    <a:pt x="25" y="0"/>
                    <a:pt x="26" y="1"/>
                    <a:pt x="26" y="3"/>
                  </a:cubicBezTo>
                  <a:cubicBezTo>
                    <a:pt x="26" y="126"/>
                    <a:pt x="26" y="126"/>
                    <a:pt x="26" y="126"/>
                  </a:cubicBezTo>
                  <a:cubicBezTo>
                    <a:pt x="26" y="134"/>
                    <a:pt x="29" y="136"/>
                    <a:pt x="35"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 name="Freeform 59"/>
            <p:cNvSpPr>
              <a:spLocks/>
            </p:cNvSpPr>
            <p:nvPr userDrawn="1"/>
          </p:nvSpPr>
          <p:spPr bwMode="auto">
            <a:xfrm>
              <a:off x="3525306" y="1435130"/>
              <a:ext cx="99200" cy="264534"/>
            </a:xfrm>
            <a:custGeom>
              <a:avLst/>
              <a:gdLst>
                <a:gd name="T0" fmla="*/ 42 w 56"/>
                <a:gd name="T1" fmla="*/ 147 h 147"/>
                <a:gd name="T2" fmla="*/ 11 w 56"/>
                <a:gd name="T3" fmla="*/ 115 h 147"/>
                <a:gd name="T4" fmla="*/ 11 w 56"/>
                <a:gd name="T5" fmla="*/ 56 h 147"/>
                <a:gd name="T6" fmla="*/ 10 w 56"/>
                <a:gd name="T7" fmla="*/ 54 h 147"/>
                <a:gd name="T8" fmla="*/ 2 w 56"/>
                <a:gd name="T9" fmla="*/ 54 h 147"/>
                <a:gd name="T10" fmla="*/ 0 w 56"/>
                <a:gd name="T11" fmla="*/ 52 h 147"/>
                <a:gd name="T12" fmla="*/ 0 w 56"/>
                <a:gd name="T13" fmla="*/ 37 h 147"/>
                <a:gd name="T14" fmla="*/ 2 w 56"/>
                <a:gd name="T15" fmla="*/ 34 h 147"/>
                <a:gd name="T16" fmla="*/ 10 w 56"/>
                <a:gd name="T17" fmla="*/ 34 h 147"/>
                <a:gd name="T18" fmla="*/ 11 w 56"/>
                <a:gd name="T19" fmla="*/ 33 h 147"/>
                <a:gd name="T20" fmla="*/ 11 w 56"/>
                <a:gd name="T21" fmla="*/ 2 h 147"/>
                <a:gd name="T22" fmla="*/ 13 w 56"/>
                <a:gd name="T23" fmla="*/ 0 h 147"/>
                <a:gd name="T24" fmla="*/ 35 w 56"/>
                <a:gd name="T25" fmla="*/ 0 h 147"/>
                <a:gd name="T26" fmla="*/ 37 w 56"/>
                <a:gd name="T27" fmla="*/ 2 h 147"/>
                <a:gd name="T28" fmla="*/ 37 w 56"/>
                <a:gd name="T29" fmla="*/ 33 h 147"/>
                <a:gd name="T30" fmla="*/ 38 w 56"/>
                <a:gd name="T31" fmla="*/ 34 h 147"/>
                <a:gd name="T32" fmla="*/ 53 w 56"/>
                <a:gd name="T33" fmla="*/ 34 h 147"/>
                <a:gd name="T34" fmla="*/ 56 w 56"/>
                <a:gd name="T35" fmla="*/ 37 h 147"/>
                <a:gd name="T36" fmla="*/ 56 w 56"/>
                <a:gd name="T37" fmla="*/ 52 h 147"/>
                <a:gd name="T38" fmla="*/ 53 w 56"/>
                <a:gd name="T39" fmla="*/ 54 h 147"/>
                <a:gd name="T40" fmla="*/ 38 w 56"/>
                <a:gd name="T41" fmla="*/ 54 h 147"/>
                <a:gd name="T42" fmla="*/ 37 w 56"/>
                <a:gd name="T43" fmla="*/ 56 h 147"/>
                <a:gd name="T44" fmla="*/ 37 w 56"/>
                <a:gd name="T45" fmla="*/ 114 h 147"/>
                <a:gd name="T46" fmla="*/ 47 w 56"/>
                <a:gd name="T47" fmla="*/ 124 h 147"/>
                <a:gd name="T48" fmla="*/ 53 w 56"/>
                <a:gd name="T49" fmla="*/ 124 h 147"/>
                <a:gd name="T50" fmla="*/ 56 w 56"/>
                <a:gd name="T51" fmla="*/ 127 h 147"/>
                <a:gd name="T52" fmla="*/ 56 w 56"/>
                <a:gd name="T53" fmla="*/ 145 h 147"/>
                <a:gd name="T54" fmla="*/ 53 w 56"/>
                <a:gd name="T55" fmla="*/ 147 h 147"/>
                <a:gd name="T56" fmla="*/ 42 w 56"/>
                <a:gd name="T5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147">
                  <a:moveTo>
                    <a:pt x="42" y="147"/>
                  </a:moveTo>
                  <a:cubicBezTo>
                    <a:pt x="20" y="147"/>
                    <a:pt x="11" y="136"/>
                    <a:pt x="11" y="115"/>
                  </a:cubicBezTo>
                  <a:cubicBezTo>
                    <a:pt x="11" y="56"/>
                    <a:pt x="11" y="56"/>
                    <a:pt x="11" y="56"/>
                  </a:cubicBezTo>
                  <a:cubicBezTo>
                    <a:pt x="11" y="55"/>
                    <a:pt x="11" y="54"/>
                    <a:pt x="10" y="54"/>
                  </a:cubicBezTo>
                  <a:cubicBezTo>
                    <a:pt x="2" y="54"/>
                    <a:pt x="2" y="54"/>
                    <a:pt x="2" y="54"/>
                  </a:cubicBezTo>
                  <a:cubicBezTo>
                    <a:pt x="1" y="54"/>
                    <a:pt x="0" y="54"/>
                    <a:pt x="0" y="52"/>
                  </a:cubicBezTo>
                  <a:cubicBezTo>
                    <a:pt x="0" y="37"/>
                    <a:pt x="0" y="37"/>
                    <a:pt x="0" y="37"/>
                  </a:cubicBezTo>
                  <a:cubicBezTo>
                    <a:pt x="0" y="35"/>
                    <a:pt x="1" y="34"/>
                    <a:pt x="2" y="34"/>
                  </a:cubicBezTo>
                  <a:cubicBezTo>
                    <a:pt x="10" y="34"/>
                    <a:pt x="10" y="34"/>
                    <a:pt x="10" y="34"/>
                  </a:cubicBezTo>
                  <a:cubicBezTo>
                    <a:pt x="11" y="34"/>
                    <a:pt x="11" y="34"/>
                    <a:pt x="11" y="33"/>
                  </a:cubicBezTo>
                  <a:cubicBezTo>
                    <a:pt x="11" y="2"/>
                    <a:pt x="11" y="2"/>
                    <a:pt x="11" y="2"/>
                  </a:cubicBezTo>
                  <a:cubicBezTo>
                    <a:pt x="11" y="1"/>
                    <a:pt x="12" y="0"/>
                    <a:pt x="13" y="0"/>
                  </a:cubicBezTo>
                  <a:cubicBezTo>
                    <a:pt x="35" y="0"/>
                    <a:pt x="35" y="0"/>
                    <a:pt x="35" y="0"/>
                  </a:cubicBezTo>
                  <a:cubicBezTo>
                    <a:pt x="36" y="0"/>
                    <a:pt x="37" y="1"/>
                    <a:pt x="37" y="2"/>
                  </a:cubicBezTo>
                  <a:cubicBezTo>
                    <a:pt x="37" y="33"/>
                    <a:pt x="37" y="33"/>
                    <a:pt x="37" y="33"/>
                  </a:cubicBezTo>
                  <a:cubicBezTo>
                    <a:pt x="37" y="34"/>
                    <a:pt x="37" y="34"/>
                    <a:pt x="38" y="34"/>
                  </a:cubicBezTo>
                  <a:cubicBezTo>
                    <a:pt x="53" y="34"/>
                    <a:pt x="53" y="34"/>
                    <a:pt x="53" y="34"/>
                  </a:cubicBezTo>
                  <a:cubicBezTo>
                    <a:pt x="55" y="34"/>
                    <a:pt x="56" y="35"/>
                    <a:pt x="56" y="37"/>
                  </a:cubicBezTo>
                  <a:cubicBezTo>
                    <a:pt x="56" y="52"/>
                    <a:pt x="56" y="52"/>
                    <a:pt x="56" y="52"/>
                  </a:cubicBezTo>
                  <a:cubicBezTo>
                    <a:pt x="56" y="54"/>
                    <a:pt x="55" y="54"/>
                    <a:pt x="53" y="54"/>
                  </a:cubicBezTo>
                  <a:cubicBezTo>
                    <a:pt x="38" y="54"/>
                    <a:pt x="38" y="54"/>
                    <a:pt x="38" y="54"/>
                  </a:cubicBezTo>
                  <a:cubicBezTo>
                    <a:pt x="37" y="54"/>
                    <a:pt x="37" y="55"/>
                    <a:pt x="37" y="56"/>
                  </a:cubicBezTo>
                  <a:cubicBezTo>
                    <a:pt x="37" y="114"/>
                    <a:pt x="37" y="114"/>
                    <a:pt x="37" y="114"/>
                  </a:cubicBezTo>
                  <a:cubicBezTo>
                    <a:pt x="37" y="122"/>
                    <a:pt x="40" y="124"/>
                    <a:pt x="47" y="124"/>
                  </a:cubicBezTo>
                  <a:cubicBezTo>
                    <a:pt x="53" y="124"/>
                    <a:pt x="53" y="124"/>
                    <a:pt x="53" y="124"/>
                  </a:cubicBezTo>
                  <a:cubicBezTo>
                    <a:pt x="55" y="124"/>
                    <a:pt x="56" y="125"/>
                    <a:pt x="56" y="127"/>
                  </a:cubicBezTo>
                  <a:cubicBezTo>
                    <a:pt x="56" y="145"/>
                    <a:pt x="56" y="145"/>
                    <a:pt x="56" y="145"/>
                  </a:cubicBezTo>
                  <a:cubicBezTo>
                    <a:pt x="56" y="146"/>
                    <a:pt x="55" y="147"/>
                    <a:pt x="53" y="147"/>
                  </a:cubicBezTo>
                  <a:lnTo>
                    <a:pt x="42"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9" name="Freeform 60"/>
            <p:cNvSpPr>
              <a:spLocks/>
            </p:cNvSpPr>
            <p:nvPr userDrawn="1"/>
          </p:nvSpPr>
          <p:spPr bwMode="auto">
            <a:xfrm>
              <a:off x="3663773" y="1414463"/>
              <a:ext cx="167400" cy="283134"/>
            </a:xfrm>
            <a:custGeom>
              <a:avLst/>
              <a:gdLst>
                <a:gd name="T0" fmla="*/ 71 w 94"/>
                <a:gd name="T1" fmla="*/ 158 h 158"/>
                <a:gd name="T2" fmla="*/ 69 w 94"/>
                <a:gd name="T3" fmla="*/ 156 h 158"/>
                <a:gd name="T4" fmla="*/ 69 w 94"/>
                <a:gd name="T5" fmla="*/ 91 h 158"/>
                <a:gd name="T6" fmla="*/ 47 w 94"/>
                <a:gd name="T7" fmla="*/ 67 h 158"/>
                <a:gd name="T8" fmla="*/ 26 w 94"/>
                <a:gd name="T9" fmla="*/ 91 h 158"/>
                <a:gd name="T10" fmla="*/ 26 w 94"/>
                <a:gd name="T11" fmla="*/ 156 h 158"/>
                <a:gd name="T12" fmla="*/ 24 w 94"/>
                <a:gd name="T13" fmla="*/ 158 h 158"/>
                <a:gd name="T14" fmla="*/ 3 w 94"/>
                <a:gd name="T15" fmla="*/ 158 h 158"/>
                <a:gd name="T16" fmla="*/ 0 w 94"/>
                <a:gd name="T17" fmla="*/ 156 h 158"/>
                <a:gd name="T18" fmla="*/ 0 w 94"/>
                <a:gd name="T19" fmla="*/ 3 h 158"/>
                <a:gd name="T20" fmla="*/ 3 w 94"/>
                <a:gd name="T21" fmla="*/ 0 h 158"/>
                <a:gd name="T22" fmla="*/ 24 w 94"/>
                <a:gd name="T23" fmla="*/ 0 h 158"/>
                <a:gd name="T24" fmla="*/ 26 w 94"/>
                <a:gd name="T25" fmla="*/ 3 h 158"/>
                <a:gd name="T26" fmla="*/ 26 w 94"/>
                <a:gd name="T27" fmla="*/ 57 h 158"/>
                <a:gd name="T28" fmla="*/ 26 w 94"/>
                <a:gd name="T29" fmla="*/ 57 h 158"/>
                <a:gd name="T30" fmla="*/ 56 w 94"/>
                <a:gd name="T31" fmla="*/ 44 h 158"/>
                <a:gd name="T32" fmla="*/ 94 w 94"/>
                <a:gd name="T33" fmla="*/ 85 h 158"/>
                <a:gd name="T34" fmla="*/ 94 w 94"/>
                <a:gd name="T35" fmla="*/ 156 h 158"/>
                <a:gd name="T36" fmla="*/ 92 w 94"/>
                <a:gd name="T37" fmla="*/ 158 h 158"/>
                <a:gd name="T38" fmla="*/ 71 w 94"/>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8">
                  <a:moveTo>
                    <a:pt x="71" y="158"/>
                  </a:moveTo>
                  <a:cubicBezTo>
                    <a:pt x="69" y="158"/>
                    <a:pt x="69" y="157"/>
                    <a:pt x="69" y="156"/>
                  </a:cubicBezTo>
                  <a:cubicBezTo>
                    <a:pt x="69" y="91"/>
                    <a:pt x="69" y="91"/>
                    <a:pt x="69" y="91"/>
                  </a:cubicBezTo>
                  <a:cubicBezTo>
                    <a:pt x="69" y="77"/>
                    <a:pt x="61" y="67"/>
                    <a:pt x="47" y="67"/>
                  </a:cubicBezTo>
                  <a:cubicBezTo>
                    <a:pt x="34" y="67"/>
                    <a:pt x="26" y="77"/>
                    <a:pt x="26" y="91"/>
                  </a:cubicBezTo>
                  <a:cubicBezTo>
                    <a:pt x="26" y="156"/>
                    <a:pt x="26" y="156"/>
                    <a:pt x="26" y="156"/>
                  </a:cubicBezTo>
                  <a:cubicBezTo>
                    <a:pt x="26" y="157"/>
                    <a:pt x="25" y="158"/>
                    <a:pt x="24" y="158"/>
                  </a:cubicBezTo>
                  <a:cubicBezTo>
                    <a:pt x="3" y="158"/>
                    <a:pt x="3" y="158"/>
                    <a:pt x="3" y="158"/>
                  </a:cubicBezTo>
                  <a:cubicBezTo>
                    <a:pt x="1" y="158"/>
                    <a:pt x="0" y="157"/>
                    <a:pt x="0" y="156"/>
                  </a:cubicBezTo>
                  <a:cubicBezTo>
                    <a:pt x="0" y="3"/>
                    <a:pt x="0" y="3"/>
                    <a:pt x="0" y="3"/>
                  </a:cubicBezTo>
                  <a:cubicBezTo>
                    <a:pt x="0" y="1"/>
                    <a:pt x="1" y="0"/>
                    <a:pt x="3" y="0"/>
                  </a:cubicBezTo>
                  <a:cubicBezTo>
                    <a:pt x="24" y="0"/>
                    <a:pt x="24" y="0"/>
                    <a:pt x="24" y="0"/>
                  </a:cubicBezTo>
                  <a:cubicBezTo>
                    <a:pt x="25" y="0"/>
                    <a:pt x="26" y="1"/>
                    <a:pt x="26" y="3"/>
                  </a:cubicBezTo>
                  <a:cubicBezTo>
                    <a:pt x="26" y="57"/>
                    <a:pt x="26" y="57"/>
                    <a:pt x="26" y="57"/>
                  </a:cubicBezTo>
                  <a:cubicBezTo>
                    <a:pt x="26" y="57"/>
                    <a:pt x="26" y="57"/>
                    <a:pt x="26" y="57"/>
                  </a:cubicBezTo>
                  <a:cubicBezTo>
                    <a:pt x="31" y="50"/>
                    <a:pt x="41" y="44"/>
                    <a:pt x="56" y="44"/>
                  </a:cubicBezTo>
                  <a:cubicBezTo>
                    <a:pt x="80" y="44"/>
                    <a:pt x="94" y="61"/>
                    <a:pt x="94" y="85"/>
                  </a:cubicBezTo>
                  <a:cubicBezTo>
                    <a:pt x="94" y="156"/>
                    <a:pt x="94" y="156"/>
                    <a:pt x="94" y="156"/>
                  </a:cubicBezTo>
                  <a:cubicBezTo>
                    <a:pt x="94" y="157"/>
                    <a:pt x="94" y="158"/>
                    <a:pt x="92" y="158"/>
                  </a:cubicBezTo>
                  <a:lnTo>
                    <a:pt x="71"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0" name="Freeform 61"/>
            <p:cNvSpPr>
              <a:spLocks/>
            </p:cNvSpPr>
            <p:nvPr userDrawn="1"/>
          </p:nvSpPr>
          <p:spPr bwMode="auto">
            <a:xfrm>
              <a:off x="3880774" y="1647997"/>
              <a:ext cx="45467" cy="95067"/>
            </a:xfrm>
            <a:custGeom>
              <a:avLst/>
              <a:gdLst>
                <a:gd name="T0" fmla="*/ 0 w 26"/>
                <a:gd name="T1" fmla="*/ 2 h 54"/>
                <a:gd name="T2" fmla="*/ 2 w 26"/>
                <a:gd name="T3" fmla="*/ 0 h 54"/>
                <a:gd name="T4" fmla="*/ 24 w 26"/>
                <a:gd name="T5" fmla="*/ 0 h 54"/>
                <a:gd name="T6" fmla="*/ 26 w 26"/>
                <a:gd name="T7" fmla="*/ 2 h 54"/>
                <a:gd name="T8" fmla="*/ 26 w 26"/>
                <a:gd name="T9" fmla="*/ 27 h 54"/>
                <a:gd name="T10" fmla="*/ 24 w 26"/>
                <a:gd name="T11" fmla="*/ 32 h 54"/>
                <a:gd name="T12" fmla="*/ 5 w 26"/>
                <a:gd name="T13" fmla="*/ 52 h 54"/>
                <a:gd name="T14" fmla="*/ 2 w 26"/>
                <a:gd name="T15" fmla="*/ 54 h 54"/>
                <a:gd name="T16" fmla="*/ 0 w 26"/>
                <a:gd name="T17" fmla="*/ 51 h 54"/>
                <a:gd name="T18" fmla="*/ 0 w 26"/>
                <a:gd name="T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4">
                  <a:moveTo>
                    <a:pt x="0" y="2"/>
                  </a:moveTo>
                  <a:cubicBezTo>
                    <a:pt x="0" y="1"/>
                    <a:pt x="0" y="0"/>
                    <a:pt x="2" y="0"/>
                  </a:cubicBezTo>
                  <a:cubicBezTo>
                    <a:pt x="24" y="0"/>
                    <a:pt x="24" y="0"/>
                    <a:pt x="24" y="0"/>
                  </a:cubicBezTo>
                  <a:cubicBezTo>
                    <a:pt x="25" y="0"/>
                    <a:pt x="26" y="1"/>
                    <a:pt x="26" y="2"/>
                  </a:cubicBezTo>
                  <a:cubicBezTo>
                    <a:pt x="26" y="27"/>
                    <a:pt x="26" y="27"/>
                    <a:pt x="26" y="27"/>
                  </a:cubicBezTo>
                  <a:cubicBezTo>
                    <a:pt x="26" y="30"/>
                    <a:pt x="26" y="31"/>
                    <a:pt x="24" y="32"/>
                  </a:cubicBezTo>
                  <a:cubicBezTo>
                    <a:pt x="5" y="52"/>
                    <a:pt x="5" y="52"/>
                    <a:pt x="5" y="52"/>
                  </a:cubicBezTo>
                  <a:cubicBezTo>
                    <a:pt x="4" y="53"/>
                    <a:pt x="3" y="54"/>
                    <a:pt x="2" y="54"/>
                  </a:cubicBezTo>
                  <a:cubicBezTo>
                    <a:pt x="0" y="54"/>
                    <a:pt x="0" y="53"/>
                    <a:pt x="0" y="5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 name="Freeform 62"/>
            <p:cNvSpPr>
              <a:spLocks/>
            </p:cNvSpPr>
            <p:nvPr userDrawn="1"/>
          </p:nvSpPr>
          <p:spPr bwMode="auto">
            <a:xfrm>
              <a:off x="4041974" y="1414463"/>
              <a:ext cx="183934" cy="283134"/>
            </a:xfrm>
            <a:custGeom>
              <a:avLst/>
              <a:gdLst>
                <a:gd name="T0" fmla="*/ 0 w 103"/>
                <a:gd name="T1" fmla="*/ 3 h 158"/>
                <a:gd name="T2" fmla="*/ 2 w 103"/>
                <a:gd name="T3" fmla="*/ 0 h 158"/>
                <a:gd name="T4" fmla="*/ 25 w 103"/>
                <a:gd name="T5" fmla="*/ 0 h 158"/>
                <a:gd name="T6" fmla="*/ 27 w 103"/>
                <a:gd name="T7" fmla="*/ 3 h 158"/>
                <a:gd name="T8" fmla="*/ 27 w 103"/>
                <a:gd name="T9" fmla="*/ 132 h 158"/>
                <a:gd name="T10" fmla="*/ 29 w 103"/>
                <a:gd name="T11" fmla="*/ 133 h 158"/>
                <a:gd name="T12" fmla="*/ 101 w 103"/>
                <a:gd name="T13" fmla="*/ 133 h 158"/>
                <a:gd name="T14" fmla="*/ 103 w 103"/>
                <a:gd name="T15" fmla="*/ 136 h 158"/>
                <a:gd name="T16" fmla="*/ 103 w 103"/>
                <a:gd name="T17" fmla="*/ 156 h 158"/>
                <a:gd name="T18" fmla="*/ 101 w 103"/>
                <a:gd name="T19" fmla="*/ 158 h 158"/>
                <a:gd name="T20" fmla="*/ 2 w 103"/>
                <a:gd name="T21" fmla="*/ 158 h 158"/>
                <a:gd name="T22" fmla="*/ 0 w 103"/>
                <a:gd name="T23" fmla="*/ 156 h 158"/>
                <a:gd name="T24" fmla="*/ 0 w 103"/>
                <a:gd name="T2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58">
                  <a:moveTo>
                    <a:pt x="0" y="3"/>
                  </a:moveTo>
                  <a:cubicBezTo>
                    <a:pt x="0" y="1"/>
                    <a:pt x="1" y="0"/>
                    <a:pt x="2" y="0"/>
                  </a:cubicBezTo>
                  <a:cubicBezTo>
                    <a:pt x="25" y="0"/>
                    <a:pt x="25" y="0"/>
                    <a:pt x="25" y="0"/>
                  </a:cubicBezTo>
                  <a:cubicBezTo>
                    <a:pt x="26" y="0"/>
                    <a:pt x="27" y="1"/>
                    <a:pt x="27" y="3"/>
                  </a:cubicBezTo>
                  <a:cubicBezTo>
                    <a:pt x="27" y="132"/>
                    <a:pt x="27" y="132"/>
                    <a:pt x="27" y="132"/>
                  </a:cubicBezTo>
                  <a:cubicBezTo>
                    <a:pt x="27" y="133"/>
                    <a:pt x="28" y="133"/>
                    <a:pt x="29" y="133"/>
                  </a:cubicBezTo>
                  <a:cubicBezTo>
                    <a:pt x="101" y="133"/>
                    <a:pt x="101" y="133"/>
                    <a:pt x="101" y="133"/>
                  </a:cubicBezTo>
                  <a:cubicBezTo>
                    <a:pt x="102" y="133"/>
                    <a:pt x="103" y="134"/>
                    <a:pt x="103" y="136"/>
                  </a:cubicBezTo>
                  <a:cubicBezTo>
                    <a:pt x="103" y="156"/>
                    <a:pt x="103" y="156"/>
                    <a:pt x="103" y="156"/>
                  </a:cubicBezTo>
                  <a:cubicBezTo>
                    <a:pt x="103" y="157"/>
                    <a:pt x="102" y="158"/>
                    <a:pt x="101" y="158"/>
                  </a:cubicBezTo>
                  <a:cubicBezTo>
                    <a:pt x="2" y="158"/>
                    <a:pt x="2" y="158"/>
                    <a:pt x="2" y="158"/>
                  </a:cubicBezTo>
                  <a:cubicBezTo>
                    <a:pt x="1" y="158"/>
                    <a:pt x="0" y="157"/>
                    <a:pt x="0" y="156"/>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Freeform 63"/>
            <p:cNvSpPr>
              <a:spLocks noEditPoints="1"/>
            </p:cNvSpPr>
            <p:nvPr userDrawn="1"/>
          </p:nvSpPr>
          <p:spPr bwMode="auto">
            <a:xfrm>
              <a:off x="4254842" y="1492997"/>
              <a:ext cx="167400" cy="208734"/>
            </a:xfrm>
            <a:custGeom>
              <a:avLst/>
              <a:gdLst>
                <a:gd name="T0" fmla="*/ 72 w 94"/>
                <a:gd name="T1" fmla="*/ 114 h 117"/>
                <a:gd name="T2" fmla="*/ 70 w 94"/>
                <a:gd name="T3" fmla="*/ 112 h 117"/>
                <a:gd name="T4" fmla="*/ 70 w 94"/>
                <a:gd name="T5" fmla="*/ 104 h 117"/>
                <a:gd name="T6" fmla="*/ 69 w 94"/>
                <a:gd name="T7" fmla="*/ 104 h 117"/>
                <a:gd name="T8" fmla="*/ 38 w 94"/>
                <a:gd name="T9" fmla="*/ 117 h 117"/>
                <a:gd name="T10" fmla="*/ 0 w 94"/>
                <a:gd name="T11" fmla="*/ 82 h 117"/>
                <a:gd name="T12" fmla="*/ 45 w 94"/>
                <a:gd name="T13" fmla="*/ 47 h 117"/>
                <a:gd name="T14" fmla="*/ 68 w 94"/>
                <a:gd name="T15" fmla="*/ 47 h 117"/>
                <a:gd name="T16" fmla="*/ 69 w 94"/>
                <a:gd name="T17" fmla="*/ 46 h 117"/>
                <a:gd name="T18" fmla="*/ 69 w 94"/>
                <a:gd name="T19" fmla="*/ 40 h 117"/>
                <a:gd name="T20" fmla="*/ 44 w 94"/>
                <a:gd name="T21" fmla="*/ 22 h 117"/>
                <a:gd name="T22" fmla="*/ 19 w 94"/>
                <a:gd name="T23" fmla="*/ 29 h 117"/>
                <a:gd name="T24" fmla="*/ 16 w 94"/>
                <a:gd name="T25" fmla="*/ 29 h 117"/>
                <a:gd name="T26" fmla="*/ 7 w 94"/>
                <a:gd name="T27" fmla="*/ 14 h 117"/>
                <a:gd name="T28" fmla="*/ 8 w 94"/>
                <a:gd name="T29" fmla="*/ 11 h 117"/>
                <a:gd name="T30" fmla="*/ 47 w 94"/>
                <a:gd name="T31" fmla="*/ 0 h 117"/>
                <a:gd name="T32" fmla="*/ 94 w 94"/>
                <a:gd name="T33" fmla="*/ 39 h 117"/>
                <a:gd name="T34" fmla="*/ 94 w 94"/>
                <a:gd name="T35" fmla="*/ 112 h 117"/>
                <a:gd name="T36" fmla="*/ 91 w 94"/>
                <a:gd name="T37" fmla="*/ 114 h 117"/>
                <a:gd name="T38" fmla="*/ 72 w 94"/>
                <a:gd name="T39" fmla="*/ 114 h 117"/>
                <a:gd name="T40" fmla="*/ 69 w 94"/>
                <a:gd name="T41" fmla="*/ 76 h 117"/>
                <a:gd name="T42" fmla="*/ 69 w 94"/>
                <a:gd name="T43" fmla="*/ 68 h 117"/>
                <a:gd name="T44" fmla="*/ 68 w 94"/>
                <a:gd name="T45" fmla="*/ 66 h 117"/>
                <a:gd name="T46" fmla="*/ 49 w 94"/>
                <a:gd name="T47" fmla="*/ 66 h 117"/>
                <a:gd name="T48" fmla="*/ 25 w 94"/>
                <a:gd name="T49" fmla="*/ 82 h 117"/>
                <a:gd name="T50" fmla="*/ 44 w 94"/>
                <a:gd name="T51" fmla="*/ 95 h 117"/>
                <a:gd name="T52" fmla="*/ 69 w 94"/>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17">
                  <a:moveTo>
                    <a:pt x="72" y="114"/>
                  </a:moveTo>
                  <a:cubicBezTo>
                    <a:pt x="71" y="114"/>
                    <a:pt x="70" y="113"/>
                    <a:pt x="70" y="112"/>
                  </a:cubicBezTo>
                  <a:cubicBezTo>
                    <a:pt x="70" y="104"/>
                    <a:pt x="70" y="104"/>
                    <a:pt x="70" y="104"/>
                  </a:cubicBezTo>
                  <a:cubicBezTo>
                    <a:pt x="69" y="104"/>
                    <a:pt x="69" y="104"/>
                    <a:pt x="69" y="104"/>
                  </a:cubicBezTo>
                  <a:cubicBezTo>
                    <a:pt x="64" y="111"/>
                    <a:pt x="54" y="117"/>
                    <a:pt x="38" y="117"/>
                  </a:cubicBezTo>
                  <a:cubicBezTo>
                    <a:pt x="17" y="117"/>
                    <a:pt x="0" y="106"/>
                    <a:pt x="0" y="82"/>
                  </a:cubicBezTo>
                  <a:cubicBezTo>
                    <a:pt x="0" y="58"/>
                    <a:pt x="17" y="47"/>
                    <a:pt x="45" y="47"/>
                  </a:cubicBezTo>
                  <a:cubicBezTo>
                    <a:pt x="68" y="47"/>
                    <a:pt x="68" y="47"/>
                    <a:pt x="68" y="47"/>
                  </a:cubicBezTo>
                  <a:cubicBezTo>
                    <a:pt x="69" y="47"/>
                    <a:pt x="69" y="47"/>
                    <a:pt x="69" y="46"/>
                  </a:cubicBezTo>
                  <a:cubicBezTo>
                    <a:pt x="69" y="40"/>
                    <a:pt x="69" y="40"/>
                    <a:pt x="69" y="40"/>
                  </a:cubicBezTo>
                  <a:cubicBezTo>
                    <a:pt x="69" y="28"/>
                    <a:pt x="63" y="22"/>
                    <a:pt x="44" y="22"/>
                  </a:cubicBezTo>
                  <a:cubicBezTo>
                    <a:pt x="32" y="22"/>
                    <a:pt x="24" y="25"/>
                    <a:pt x="19" y="29"/>
                  </a:cubicBezTo>
                  <a:cubicBezTo>
                    <a:pt x="18" y="30"/>
                    <a:pt x="16" y="30"/>
                    <a:pt x="16" y="29"/>
                  </a:cubicBezTo>
                  <a:cubicBezTo>
                    <a:pt x="7" y="14"/>
                    <a:pt x="7" y="14"/>
                    <a:pt x="7" y="14"/>
                  </a:cubicBezTo>
                  <a:cubicBezTo>
                    <a:pt x="6" y="13"/>
                    <a:pt x="7" y="11"/>
                    <a:pt x="8" y="11"/>
                  </a:cubicBezTo>
                  <a:cubicBezTo>
                    <a:pt x="17" y="4"/>
                    <a:pt x="29" y="0"/>
                    <a:pt x="47" y="0"/>
                  </a:cubicBezTo>
                  <a:cubicBezTo>
                    <a:pt x="81" y="0"/>
                    <a:pt x="94" y="11"/>
                    <a:pt x="94" y="39"/>
                  </a:cubicBezTo>
                  <a:cubicBezTo>
                    <a:pt x="94" y="112"/>
                    <a:pt x="94" y="112"/>
                    <a:pt x="94" y="112"/>
                  </a:cubicBezTo>
                  <a:cubicBezTo>
                    <a:pt x="94" y="113"/>
                    <a:pt x="93" y="114"/>
                    <a:pt x="91" y="114"/>
                  </a:cubicBezTo>
                  <a:lnTo>
                    <a:pt x="72" y="114"/>
                  </a:lnTo>
                  <a:close/>
                  <a:moveTo>
                    <a:pt x="69" y="76"/>
                  </a:moveTo>
                  <a:cubicBezTo>
                    <a:pt x="69" y="68"/>
                    <a:pt x="69" y="68"/>
                    <a:pt x="69" y="68"/>
                  </a:cubicBezTo>
                  <a:cubicBezTo>
                    <a:pt x="69" y="67"/>
                    <a:pt x="69" y="66"/>
                    <a:pt x="68" y="66"/>
                  </a:cubicBezTo>
                  <a:cubicBezTo>
                    <a:pt x="49" y="66"/>
                    <a:pt x="49" y="66"/>
                    <a:pt x="49" y="66"/>
                  </a:cubicBezTo>
                  <a:cubicBezTo>
                    <a:pt x="33" y="66"/>
                    <a:pt x="25" y="71"/>
                    <a:pt x="25" y="82"/>
                  </a:cubicBezTo>
                  <a:cubicBezTo>
                    <a:pt x="25" y="91"/>
                    <a:pt x="32"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3" name="Freeform 64"/>
            <p:cNvSpPr>
              <a:spLocks noEditPoints="1"/>
            </p:cNvSpPr>
            <p:nvPr userDrawn="1"/>
          </p:nvSpPr>
          <p:spPr bwMode="auto">
            <a:xfrm>
              <a:off x="4469776" y="1414463"/>
              <a:ext cx="175667" cy="287267"/>
            </a:xfrm>
            <a:custGeom>
              <a:avLst/>
              <a:gdLst>
                <a:gd name="T0" fmla="*/ 26 w 98"/>
                <a:gd name="T1" fmla="*/ 147 h 161"/>
                <a:gd name="T2" fmla="*/ 26 w 98"/>
                <a:gd name="T3" fmla="*/ 147 h 161"/>
                <a:gd name="T4" fmla="*/ 26 w 98"/>
                <a:gd name="T5" fmla="*/ 156 h 161"/>
                <a:gd name="T6" fmla="*/ 23 w 98"/>
                <a:gd name="T7" fmla="*/ 158 h 161"/>
                <a:gd name="T8" fmla="*/ 2 w 98"/>
                <a:gd name="T9" fmla="*/ 158 h 161"/>
                <a:gd name="T10" fmla="*/ 0 w 98"/>
                <a:gd name="T11" fmla="*/ 156 h 161"/>
                <a:gd name="T12" fmla="*/ 0 w 98"/>
                <a:gd name="T13" fmla="*/ 3 h 161"/>
                <a:gd name="T14" fmla="*/ 2 w 98"/>
                <a:gd name="T15" fmla="*/ 0 h 161"/>
                <a:gd name="T16" fmla="*/ 23 w 98"/>
                <a:gd name="T17" fmla="*/ 0 h 161"/>
                <a:gd name="T18" fmla="*/ 26 w 98"/>
                <a:gd name="T19" fmla="*/ 3 h 161"/>
                <a:gd name="T20" fmla="*/ 26 w 98"/>
                <a:gd name="T21" fmla="*/ 57 h 161"/>
                <a:gd name="T22" fmla="*/ 26 w 98"/>
                <a:gd name="T23" fmla="*/ 57 h 161"/>
                <a:gd name="T24" fmla="*/ 56 w 98"/>
                <a:gd name="T25" fmla="*/ 44 h 161"/>
                <a:gd name="T26" fmla="*/ 94 w 98"/>
                <a:gd name="T27" fmla="*/ 71 h 161"/>
                <a:gd name="T28" fmla="*/ 98 w 98"/>
                <a:gd name="T29" fmla="*/ 102 h 161"/>
                <a:gd name="T30" fmla="*/ 94 w 98"/>
                <a:gd name="T31" fmla="*/ 134 h 161"/>
                <a:gd name="T32" fmla="*/ 56 w 98"/>
                <a:gd name="T33" fmla="*/ 161 h 161"/>
                <a:gd name="T34" fmla="*/ 26 w 98"/>
                <a:gd name="T35" fmla="*/ 147 h 161"/>
                <a:gd name="T36" fmla="*/ 69 w 98"/>
                <a:gd name="T37" fmla="*/ 123 h 161"/>
                <a:gd name="T38" fmla="*/ 72 w 98"/>
                <a:gd name="T39" fmla="*/ 102 h 161"/>
                <a:gd name="T40" fmla="*/ 69 w 98"/>
                <a:gd name="T41" fmla="*/ 81 h 161"/>
                <a:gd name="T42" fmla="*/ 49 w 98"/>
                <a:gd name="T43" fmla="*/ 67 h 161"/>
                <a:gd name="T44" fmla="*/ 28 w 98"/>
                <a:gd name="T45" fmla="*/ 81 h 161"/>
                <a:gd name="T46" fmla="*/ 26 w 98"/>
                <a:gd name="T47" fmla="*/ 102 h 161"/>
                <a:gd name="T48" fmla="*/ 28 w 98"/>
                <a:gd name="T49" fmla="*/ 123 h 161"/>
                <a:gd name="T50" fmla="*/ 49 w 98"/>
                <a:gd name="T51" fmla="*/ 137 h 161"/>
                <a:gd name="T52" fmla="*/ 69 w 98"/>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61">
                  <a:moveTo>
                    <a:pt x="26" y="147"/>
                  </a:moveTo>
                  <a:cubicBezTo>
                    <a:pt x="26" y="147"/>
                    <a:pt x="26" y="147"/>
                    <a:pt x="26" y="147"/>
                  </a:cubicBezTo>
                  <a:cubicBezTo>
                    <a:pt x="26" y="156"/>
                    <a:pt x="26" y="156"/>
                    <a:pt x="26" y="156"/>
                  </a:cubicBezTo>
                  <a:cubicBezTo>
                    <a:pt x="26" y="157"/>
                    <a:pt x="25" y="158"/>
                    <a:pt x="23" y="158"/>
                  </a:cubicBezTo>
                  <a:cubicBezTo>
                    <a:pt x="2" y="158"/>
                    <a:pt x="2" y="158"/>
                    <a:pt x="2" y="158"/>
                  </a:cubicBezTo>
                  <a:cubicBezTo>
                    <a:pt x="1" y="158"/>
                    <a:pt x="0" y="157"/>
                    <a:pt x="0" y="156"/>
                  </a:cubicBezTo>
                  <a:cubicBezTo>
                    <a:pt x="0" y="3"/>
                    <a:pt x="0" y="3"/>
                    <a:pt x="0" y="3"/>
                  </a:cubicBezTo>
                  <a:cubicBezTo>
                    <a:pt x="0" y="1"/>
                    <a:pt x="1" y="0"/>
                    <a:pt x="2" y="0"/>
                  </a:cubicBezTo>
                  <a:cubicBezTo>
                    <a:pt x="23" y="0"/>
                    <a:pt x="23" y="0"/>
                    <a:pt x="23" y="0"/>
                  </a:cubicBezTo>
                  <a:cubicBezTo>
                    <a:pt x="25" y="0"/>
                    <a:pt x="26" y="1"/>
                    <a:pt x="26" y="3"/>
                  </a:cubicBezTo>
                  <a:cubicBezTo>
                    <a:pt x="26" y="57"/>
                    <a:pt x="26" y="57"/>
                    <a:pt x="26" y="57"/>
                  </a:cubicBezTo>
                  <a:cubicBezTo>
                    <a:pt x="26" y="57"/>
                    <a:pt x="26" y="57"/>
                    <a:pt x="26" y="57"/>
                  </a:cubicBezTo>
                  <a:cubicBezTo>
                    <a:pt x="31" y="49"/>
                    <a:pt x="40" y="44"/>
                    <a:pt x="56" y="44"/>
                  </a:cubicBezTo>
                  <a:cubicBezTo>
                    <a:pt x="75" y="44"/>
                    <a:pt x="88" y="53"/>
                    <a:pt x="94" y="71"/>
                  </a:cubicBezTo>
                  <a:cubicBezTo>
                    <a:pt x="97" y="79"/>
                    <a:pt x="98" y="87"/>
                    <a:pt x="98" y="102"/>
                  </a:cubicBezTo>
                  <a:cubicBezTo>
                    <a:pt x="98" y="117"/>
                    <a:pt x="97" y="125"/>
                    <a:pt x="94" y="134"/>
                  </a:cubicBezTo>
                  <a:cubicBezTo>
                    <a:pt x="88" y="151"/>
                    <a:pt x="75" y="161"/>
                    <a:pt x="56" y="161"/>
                  </a:cubicBezTo>
                  <a:cubicBezTo>
                    <a:pt x="40" y="161"/>
                    <a:pt x="31" y="155"/>
                    <a:pt x="26" y="147"/>
                  </a:cubicBezTo>
                  <a:close/>
                  <a:moveTo>
                    <a:pt x="69" y="123"/>
                  </a:moveTo>
                  <a:cubicBezTo>
                    <a:pt x="71" y="118"/>
                    <a:pt x="72" y="112"/>
                    <a:pt x="72" y="102"/>
                  </a:cubicBezTo>
                  <a:cubicBezTo>
                    <a:pt x="72" y="92"/>
                    <a:pt x="71" y="86"/>
                    <a:pt x="69" y="81"/>
                  </a:cubicBezTo>
                  <a:cubicBezTo>
                    <a:pt x="66" y="72"/>
                    <a:pt x="59" y="67"/>
                    <a:pt x="49" y="67"/>
                  </a:cubicBezTo>
                  <a:cubicBezTo>
                    <a:pt x="38" y="67"/>
                    <a:pt x="31" y="72"/>
                    <a:pt x="28" y="81"/>
                  </a:cubicBezTo>
                  <a:cubicBezTo>
                    <a:pt x="26" y="86"/>
                    <a:pt x="26" y="92"/>
                    <a:pt x="26" y="102"/>
                  </a:cubicBezTo>
                  <a:cubicBezTo>
                    <a:pt x="26" y="112"/>
                    <a:pt x="26" y="118"/>
                    <a:pt x="28" y="123"/>
                  </a:cubicBezTo>
                  <a:cubicBezTo>
                    <a:pt x="31" y="132"/>
                    <a:pt x="38" y="137"/>
                    <a:pt x="49" y="137"/>
                  </a:cubicBezTo>
                  <a:cubicBezTo>
                    <a:pt x="59" y="137"/>
                    <a:pt x="66" y="132"/>
                    <a:pt x="6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4" name="Freeform 65"/>
            <p:cNvSpPr>
              <a:spLocks noEditPoints="1"/>
            </p:cNvSpPr>
            <p:nvPr userDrawn="1"/>
          </p:nvSpPr>
          <p:spPr bwMode="auto">
            <a:xfrm>
              <a:off x="4676443" y="1492997"/>
              <a:ext cx="177734" cy="208734"/>
            </a:xfrm>
            <a:custGeom>
              <a:avLst/>
              <a:gdLst>
                <a:gd name="T0" fmla="*/ 4 w 100"/>
                <a:gd name="T1" fmla="*/ 86 h 117"/>
                <a:gd name="T2" fmla="*/ 0 w 100"/>
                <a:gd name="T3" fmla="*/ 58 h 117"/>
                <a:gd name="T4" fmla="*/ 4 w 100"/>
                <a:gd name="T5" fmla="*/ 31 h 117"/>
                <a:gd name="T6" fmla="*/ 50 w 100"/>
                <a:gd name="T7" fmla="*/ 0 h 117"/>
                <a:gd name="T8" fmla="*/ 96 w 100"/>
                <a:gd name="T9" fmla="*/ 31 h 117"/>
                <a:gd name="T10" fmla="*/ 100 w 100"/>
                <a:gd name="T11" fmla="*/ 58 h 117"/>
                <a:gd name="T12" fmla="*/ 96 w 100"/>
                <a:gd name="T13" fmla="*/ 86 h 117"/>
                <a:gd name="T14" fmla="*/ 50 w 100"/>
                <a:gd name="T15" fmla="*/ 117 h 117"/>
                <a:gd name="T16" fmla="*/ 4 w 100"/>
                <a:gd name="T17" fmla="*/ 86 h 117"/>
                <a:gd name="T18" fmla="*/ 71 w 100"/>
                <a:gd name="T19" fmla="*/ 79 h 117"/>
                <a:gd name="T20" fmla="*/ 73 w 100"/>
                <a:gd name="T21" fmla="*/ 58 h 117"/>
                <a:gd name="T22" fmla="*/ 71 w 100"/>
                <a:gd name="T23" fmla="*/ 38 h 117"/>
                <a:gd name="T24" fmla="*/ 50 w 100"/>
                <a:gd name="T25" fmla="*/ 23 h 117"/>
                <a:gd name="T26" fmla="*/ 29 w 100"/>
                <a:gd name="T27" fmla="*/ 38 h 117"/>
                <a:gd name="T28" fmla="*/ 27 w 100"/>
                <a:gd name="T29" fmla="*/ 58 h 117"/>
                <a:gd name="T30" fmla="*/ 29 w 100"/>
                <a:gd name="T31" fmla="*/ 79 h 117"/>
                <a:gd name="T32" fmla="*/ 50 w 100"/>
                <a:gd name="T33" fmla="*/ 93 h 117"/>
                <a:gd name="T34" fmla="*/ 71 w 100"/>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17">
                  <a:moveTo>
                    <a:pt x="4" y="86"/>
                  </a:moveTo>
                  <a:cubicBezTo>
                    <a:pt x="2" y="78"/>
                    <a:pt x="0" y="70"/>
                    <a:pt x="0" y="58"/>
                  </a:cubicBezTo>
                  <a:cubicBezTo>
                    <a:pt x="0" y="46"/>
                    <a:pt x="2" y="38"/>
                    <a:pt x="4" y="31"/>
                  </a:cubicBezTo>
                  <a:cubicBezTo>
                    <a:pt x="10" y="11"/>
                    <a:pt x="28" y="0"/>
                    <a:pt x="50" y="0"/>
                  </a:cubicBezTo>
                  <a:cubicBezTo>
                    <a:pt x="73" y="0"/>
                    <a:pt x="90" y="11"/>
                    <a:pt x="96" y="31"/>
                  </a:cubicBezTo>
                  <a:cubicBezTo>
                    <a:pt x="99" y="38"/>
                    <a:pt x="100" y="46"/>
                    <a:pt x="100" y="58"/>
                  </a:cubicBezTo>
                  <a:cubicBezTo>
                    <a:pt x="100" y="70"/>
                    <a:pt x="99" y="78"/>
                    <a:pt x="96" y="86"/>
                  </a:cubicBezTo>
                  <a:cubicBezTo>
                    <a:pt x="90" y="105"/>
                    <a:pt x="73" y="117"/>
                    <a:pt x="50" y="117"/>
                  </a:cubicBezTo>
                  <a:cubicBezTo>
                    <a:pt x="28" y="117"/>
                    <a:pt x="10" y="105"/>
                    <a:pt x="4" y="86"/>
                  </a:cubicBezTo>
                  <a:close/>
                  <a:moveTo>
                    <a:pt x="71" y="79"/>
                  </a:moveTo>
                  <a:cubicBezTo>
                    <a:pt x="73" y="73"/>
                    <a:pt x="73" y="68"/>
                    <a:pt x="73" y="58"/>
                  </a:cubicBezTo>
                  <a:cubicBezTo>
                    <a:pt x="73" y="49"/>
                    <a:pt x="73" y="44"/>
                    <a:pt x="71" y="38"/>
                  </a:cubicBezTo>
                  <a:cubicBezTo>
                    <a:pt x="68" y="28"/>
                    <a:pt x="61" y="23"/>
                    <a:pt x="50" y="23"/>
                  </a:cubicBezTo>
                  <a:cubicBezTo>
                    <a:pt x="40" y="23"/>
                    <a:pt x="32" y="28"/>
                    <a:pt x="29" y="38"/>
                  </a:cubicBezTo>
                  <a:cubicBezTo>
                    <a:pt x="27" y="44"/>
                    <a:pt x="27" y="49"/>
                    <a:pt x="27" y="58"/>
                  </a:cubicBezTo>
                  <a:cubicBezTo>
                    <a:pt x="27" y="68"/>
                    <a:pt x="27" y="73"/>
                    <a:pt x="29" y="79"/>
                  </a:cubicBezTo>
                  <a:cubicBezTo>
                    <a:pt x="32" y="88"/>
                    <a:pt x="40" y="93"/>
                    <a:pt x="50" y="93"/>
                  </a:cubicBezTo>
                  <a:cubicBezTo>
                    <a:pt x="61" y="93"/>
                    <a:pt x="68" y="88"/>
                    <a:pt x="71"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5" name="Freeform 66"/>
            <p:cNvSpPr>
              <a:spLocks/>
            </p:cNvSpPr>
            <p:nvPr userDrawn="1"/>
          </p:nvSpPr>
          <p:spPr bwMode="auto">
            <a:xfrm>
              <a:off x="4891377" y="1497130"/>
              <a:ext cx="167400" cy="204601"/>
            </a:xfrm>
            <a:custGeom>
              <a:avLst/>
              <a:gdLst>
                <a:gd name="T0" fmla="*/ 70 w 94"/>
                <a:gd name="T1" fmla="*/ 112 h 115"/>
                <a:gd name="T2" fmla="*/ 68 w 94"/>
                <a:gd name="T3" fmla="*/ 110 h 115"/>
                <a:gd name="T4" fmla="*/ 68 w 94"/>
                <a:gd name="T5" fmla="*/ 102 h 115"/>
                <a:gd name="T6" fmla="*/ 68 w 94"/>
                <a:gd name="T7" fmla="*/ 102 h 115"/>
                <a:gd name="T8" fmla="*/ 39 w 94"/>
                <a:gd name="T9" fmla="*/ 115 h 115"/>
                <a:gd name="T10" fmla="*/ 0 w 94"/>
                <a:gd name="T11" fmla="*/ 73 h 115"/>
                <a:gd name="T12" fmla="*/ 0 w 94"/>
                <a:gd name="T13" fmla="*/ 3 h 115"/>
                <a:gd name="T14" fmla="*/ 3 w 94"/>
                <a:gd name="T15" fmla="*/ 0 h 115"/>
                <a:gd name="T16" fmla="*/ 24 w 94"/>
                <a:gd name="T17" fmla="*/ 0 h 115"/>
                <a:gd name="T18" fmla="*/ 26 w 94"/>
                <a:gd name="T19" fmla="*/ 3 h 115"/>
                <a:gd name="T20" fmla="*/ 26 w 94"/>
                <a:gd name="T21" fmla="*/ 67 h 115"/>
                <a:gd name="T22" fmla="*/ 47 w 94"/>
                <a:gd name="T23" fmla="*/ 91 h 115"/>
                <a:gd name="T24" fmla="*/ 68 w 94"/>
                <a:gd name="T25" fmla="*/ 67 h 115"/>
                <a:gd name="T26" fmla="*/ 68 w 94"/>
                <a:gd name="T27" fmla="*/ 3 h 115"/>
                <a:gd name="T28" fmla="*/ 70 w 94"/>
                <a:gd name="T29" fmla="*/ 0 h 115"/>
                <a:gd name="T30" fmla="*/ 91 w 94"/>
                <a:gd name="T31" fmla="*/ 0 h 115"/>
                <a:gd name="T32" fmla="*/ 94 w 94"/>
                <a:gd name="T33" fmla="*/ 3 h 115"/>
                <a:gd name="T34" fmla="*/ 94 w 94"/>
                <a:gd name="T35" fmla="*/ 110 h 115"/>
                <a:gd name="T36" fmla="*/ 91 w 94"/>
                <a:gd name="T37" fmla="*/ 112 h 115"/>
                <a:gd name="T38" fmla="*/ 70 w 94"/>
                <a:gd name="T39" fmla="*/ 11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5">
                  <a:moveTo>
                    <a:pt x="70" y="112"/>
                  </a:moveTo>
                  <a:cubicBezTo>
                    <a:pt x="69" y="112"/>
                    <a:pt x="68" y="111"/>
                    <a:pt x="68" y="110"/>
                  </a:cubicBezTo>
                  <a:cubicBezTo>
                    <a:pt x="68" y="102"/>
                    <a:pt x="68" y="102"/>
                    <a:pt x="68" y="102"/>
                  </a:cubicBezTo>
                  <a:cubicBezTo>
                    <a:pt x="68" y="102"/>
                    <a:pt x="68" y="102"/>
                    <a:pt x="68" y="102"/>
                  </a:cubicBezTo>
                  <a:cubicBezTo>
                    <a:pt x="62" y="109"/>
                    <a:pt x="53" y="115"/>
                    <a:pt x="39" y="115"/>
                  </a:cubicBezTo>
                  <a:cubicBezTo>
                    <a:pt x="15" y="115"/>
                    <a:pt x="0" y="97"/>
                    <a:pt x="0" y="73"/>
                  </a:cubicBezTo>
                  <a:cubicBezTo>
                    <a:pt x="0" y="3"/>
                    <a:pt x="0" y="3"/>
                    <a:pt x="0" y="3"/>
                  </a:cubicBezTo>
                  <a:cubicBezTo>
                    <a:pt x="0" y="1"/>
                    <a:pt x="1" y="0"/>
                    <a:pt x="3" y="0"/>
                  </a:cubicBezTo>
                  <a:cubicBezTo>
                    <a:pt x="24" y="0"/>
                    <a:pt x="24" y="0"/>
                    <a:pt x="24" y="0"/>
                  </a:cubicBezTo>
                  <a:cubicBezTo>
                    <a:pt x="25" y="0"/>
                    <a:pt x="26" y="1"/>
                    <a:pt x="26" y="3"/>
                  </a:cubicBezTo>
                  <a:cubicBezTo>
                    <a:pt x="26" y="67"/>
                    <a:pt x="26" y="67"/>
                    <a:pt x="26" y="67"/>
                  </a:cubicBezTo>
                  <a:cubicBezTo>
                    <a:pt x="26" y="81"/>
                    <a:pt x="33" y="91"/>
                    <a:pt x="47" y="91"/>
                  </a:cubicBezTo>
                  <a:cubicBezTo>
                    <a:pt x="60" y="91"/>
                    <a:pt x="68" y="81"/>
                    <a:pt x="68" y="67"/>
                  </a:cubicBezTo>
                  <a:cubicBezTo>
                    <a:pt x="68" y="3"/>
                    <a:pt x="68" y="3"/>
                    <a:pt x="68" y="3"/>
                  </a:cubicBezTo>
                  <a:cubicBezTo>
                    <a:pt x="68" y="1"/>
                    <a:pt x="69" y="0"/>
                    <a:pt x="70" y="0"/>
                  </a:cubicBezTo>
                  <a:cubicBezTo>
                    <a:pt x="91" y="0"/>
                    <a:pt x="91" y="0"/>
                    <a:pt x="91" y="0"/>
                  </a:cubicBezTo>
                  <a:cubicBezTo>
                    <a:pt x="93" y="0"/>
                    <a:pt x="94" y="1"/>
                    <a:pt x="94" y="3"/>
                  </a:cubicBezTo>
                  <a:cubicBezTo>
                    <a:pt x="94" y="110"/>
                    <a:pt x="94" y="110"/>
                    <a:pt x="94" y="110"/>
                  </a:cubicBezTo>
                  <a:cubicBezTo>
                    <a:pt x="94" y="111"/>
                    <a:pt x="93" y="112"/>
                    <a:pt x="91" y="112"/>
                  </a:cubicBez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Freeform 67"/>
            <p:cNvSpPr>
              <a:spLocks/>
            </p:cNvSpPr>
            <p:nvPr userDrawn="1"/>
          </p:nvSpPr>
          <p:spPr bwMode="auto">
            <a:xfrm>
              <a:off x="5108377" y="1492997"/>
              <a:ext cx="142600" cy="204601"/>
            </a:xfrm>
            <a:custGeom>
              <a:avLst/>
              <a:gdLst>
                <a:gd name="T0" fmla="*/ 3 w 80"/>
                <a:gd name="T1" fmla="*/ 114 h 114"/>
                <a:gd name="T2" fmla="*/ 0 w 80"/>
                <a:gd name="T3" fmla="*/ 112 h 114"/>
                <a:gd name="T4" fmla="*/ 0 w 80"/>
                <a:gd name="T5" fmla="*/ 5 h 114"/>
                <a:gd name="T6" fmla="*/ 3 w 80"/>
                <a:gd name="T7" fmla="*/ 2 h 114"/>
                <a:gd name="T8" fmla="*/ 24 w 80"/>
                <a:gd name="T9" fmla="*/ 2 h 114"/>
                <a:gd name="T10" fmla="*/ 26 w 80"/>
                <a:gd name="T11" fmla="*/ 5 h 114"/>
                <a:gd name="T12" fmla="*/ 26 w 80"/>
                <a:gd name="T13" fmla="*/ 14 h 114"/>
                <a:gd name="T14" fmla="*/ 27 w 80"/>
                <a:gd name="T15" fmla="*/ 14 h 114"/>
                <a:gd name="T16" fmla="*/ 56 w 80"/>
                <a:gd name="T17" fmla="*/ 0 h 114"/>
                <a:gd name="T18" fmla="*/ 79 w 80"/>
                <a:gd name="T19" fmla="*/ 9 h 114"/>
                <a:gd name="T20" fmla="*/ 79 w 80"/>
                <a:gd name="T21" fmla="*/ 12 h 114"/>
                <a:gd name="T22" fmla="*/ 67 w 80"/>
                <a:gd name="T23" fmla="*/ 28 h 114"/>
                <a:gd name="T24" fmla="*/ 64 w 80"/>
                <a:gd name="T25" fmla="*/ 28 h 114"/>
                <a:gd name="T26" fmla="*/ 47 w 80"/>
                <a:gd name="T27" fmla="*/ 23 h 114"/>
                <a:gd name="T28" fmla="*/ 26 w 80"/>
                <a:gd name="T29" fmla="*/ 51 h 114"/>
                <a:gd name="T30" fmla="*/ 26 w 80"/>
                <a:gd name="T31" fmla="*/ 112 h 114"/>
                <a:gd name="T32" fmla="*/ 24 w 80"/>
                <a:gd name="T33" fmla="*/ 114 h 114"/>
                <a:gd name="T34" fmla="*/ 3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3" y="114"/>
                  </a:move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4"/>
                    <a:pt x="26" y="14"/>
                    <a:pt x="26" y="14"/>
                  </a:cubicBezTo>
                  <a:cubicBezTo>
                    <a:pt x="27" y="14"/>
                    <a:pt x="27" y="14"/>
                    <a:pt x="27" y="14"/>
                  </a:cubicBezTo>
                  <a:cubicBezTo>
                    <a:pt x="32" y="6"/>
                    <a:pt x="41" y="0"/>
                    <a:pt x="56" y="0"/>
                  </a:cubicBezTo>
                  <a:cubicBezTo>
                    <a:pt x="64" y="0"/>
                    <a:pt x="73" y="3"/>
                    <a:pt x="79" y="9"/>
                  </a:cubicBezTo>
                  <a:cubicBezTo>
                    <a:pt x="80" y="10"/>
                    <a:pt x="80" y="11"/>
                    <a:pt x="79" y="12"/>
                  </a:cubicBezTo>
                  <a:cubicBezTo>
                    <a:pt x="67" y="28"/>
                    <a:pt x="67" y="28"/>
                    <a:pt x="67" y="28"/>
                  </a:cubicBezTo>
                  <a:cubicBezTo>
                    <a:pt x="66" y="29"/>
                    <a:pt x="65" y="29"/>
                    <a:pt x="64" y="28"/>
                  </a:cubicBezTo>
                  <a:cubicBezTo>
                    <a:pt x="59" y="25"/>
                    <a:pt x="53" y="23"/>
                    <a:pt x="47" y="23"/>
                  </a:cubicBezTo>
                  <a:cubicBezTo>
                    <a:pt x="33" y="23"/>
                    <a:pt x="26" y="33"/>
                    <a:pt x="26" y="51"/>
                  </a:cubicBezTo>
                  <a:cubicBezTo>
                    <a:pt x="26" y="112"/>
                    <a:pt x="26" y="112"/>
                    <a:pt x="26" y="112"/>
                  </a:cubicBezTo>
                  <a:cubicBezTo>
                    <a:pt x="26" y="113"/>
                    <a:pt x="25" y="114"/>
                    <a:pt x="24" y="114"/>
                  </a:cubicBezTo>
                  <a:lnTo>
                    <a:pt x="3"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7" name="Freeform 68"/>
            <p:cNvSpPr>
              <a:spLocks noEditPoints="1"/>
            </p:cNvSpPr>
            <p:nvPr userDrawn="1"/>
          </p:nvSpPr>
          <p:spPr bwMode="auto">
            <a:xfrm>
              <a:off x="5331578"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Freeform 69"/>
            <p:cNvSpPr>
              <a:spLocks/>
            </p:cNvSpPr>
            <p:nvPr userDrawn="1"/>
          </p:nvSpPr>
          <p:spPr bwMode="auto">
            <a:xfrm>
              <a:off x="5546512" y="1492997"/>
              <a:ext cx="167400" cy="204601"/>
            </a:xfrm>
            <a:custGeom>
              <a:avLst/>
              <a:gdLst>
                <a:gd name="T0" fmla="*/ 71 w 94"/>
                <a:gd name="T1" fmla="*/ 114 h 114"/>
                <a:gd name="T2" fmla="*/ 68 w 94"/>
                <a:gd name="T3" fmla="*/ 112 h 114"/>
                <a:gd name="T4" fmla="*/ 68 w 94"/>
                <a:gd name="T5" fmla="*/ 47 h 114"/>
                <a:gd name="T6" fmla="*/ 47 w 94"/>
                <a:gd name="T7" fmla="*/ 23 h 114"/>
                <a:gd name="T8" fmla="*/ 26 w 94"/>
                <a:gd name="T9" fmla="*/ 47 h 114"/>
                <a:gd name="T10" fmla="*/ 26 w 94"/>
                <a:gd name="T11" fmla="*/ 112 h 114"/>
                <a:gd name="T12" fmla="*/ 24 w 94"/>
                <a:gd name="T13" fmla="*/ 114 h 114"/>
                <a:gd name="T14" fmla="*/ 2 w 94"/>
                <a:gd name="T15" fmla="*/ 114 h 114"/>
                <a:gd name="T16" fmla="*/ 0 w 94"/>
                <a:gd name="T17" fmla="*/ 112 h 114"/>
                <a:gd name="T18" fmla="*/ 0 w 94"/>
                <a:gd name="T19" fmla="*/ 5 h 114"/>
                <a:gd name="T20" fmla="*/ 2 w 94"/>
                <a:gd name="T21" fmla="*/ 2 h 114"/>
                <a:gd name="T22" fmla="*/ 24 w 94"/>
                <a:gd name="T23" fmla="*/ 2 h 114"/>
                <a:gd name="T24" fmla="*/ 26 w 94"/>
                <a:gd name="T25" fmla="*/ 5 h 114"/>
                <a:gd name="T26" fmla="*/ 26 w 94"/>
                <a:gd name="T27" fmla="*/ 13 h 114"/>
                <a:gd name="T28" fmla="*/ 26 w 94"/>
                <a:gd name="T29" fmla="*/ 13 h 114"/>
                <a:gd name="T30" fmla="*/ 56 w 94"/>
                <a:gd name="T31" fmla="*/ 0 h 114"/>
                <a:gd name="T32" fmla="*/ 94 w 94"/>
                <a:gd name="T33" fmla="*/ 41 h 114"/>
                <a:gd name="T34" fmla="*/ 94 w 94"/>
                <a:gd name="T35" fmla="*/ 112 h 114"/>
                <a:gd name="T36" fmla="*/ 92 w 94"/>
                <a:gd name="T37" fmla="*/ 114 h 114"/>
                <a:gd name="T38" fmla="*/ 71 w 94"/>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14">
                  <a:moveTo>
                    <a:pt x="71" y="114"/>
                  </a:moveTo>
                  <a:cubicBezTo>
                    <a:pt x="69" y="114"/>
                    <a:pt x="68" y="113"/>
                    <a:pt x="68" y="112"/>
                  </a:cubicBezTo>
                  <a:cubicBezTo>
                    <a:pt x="68" y="47"/>
                    <a:pt x="68" y="47"/>
                    <a:pt x="68" y="47"/>
                  </a:cubicBezTo>
                  <a:cubicBezTo>
                    <a:pt x="68" y="33"/>
                    <a:pt x="61" y="23"/>
                    <a:pt x="47" y="23"/>
                  </a:cubicBezTo>
                  <a:cubicBezTo>
                    <a:pt x="34" y="23"/>
                    <a:pt x="26" y="33"/>
                    <a:pt x="26" y="47"/>
                  </a:cubicBezTo>
                  <a:cubicBezTo>
                    <a:pt x="26" y="112"/>
                    <a:pt x="26" y="112"/>
                    <a:pt x="26" y="112"/>
                  </a:cubicBezTo>
                  <a:cubicBezTo>
                    <a:pt x="26" y="113"/>
                    <a:pt x="25" y="114"/>
                    <a:pt x="24" y="114"/>
                  </a:cubicBezTo>
                  <a:cubicBezTo>
                    <a:pt x="2" y="114"/>
                    <a:pt x="2" y="114"/>
                    <a:pt x="2" y="114"/>
                  </a:cubicBez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6"/>
                    <a:pt x="41" y="0"/>
                    <a:pt x="56" y="0"/>
                  </a:cubicBezTo>
                  <a:cubicBezTo>
                    <a:pt x="79" y="0"/>
                    <a:pt x="94" y="17"/>
                    <a:pt x="94" y="41"/>
                  </a:cubicBezTo>
                  <a:cubicBezTo>
                    <a:pt x="94" y="112"/>
                    <a:pt x="94" y="112"/>
                    <a:pt x="94" y="112"/>
                  </a:cubicBezTo>
                  <a:cubicBezTo>
                    <a:pt x="94" y="113"/>
                    <a:pt x="93"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Freeform 70"/>
            <p:cNvSpPr>
              <a:spLocks noEditPoints="1"/>
            </p:cNvSpPr>
            <p:nvPr userDrawn="1"/>
          </p:nvSpPr>
          <p:spPr bwMode="auto">
            <a:xfrm>
              <a:off x="5753179" y="1414463"/>
              <a:ext cx="175667" cy="287267"/>
            </a:xfrm>
            <a:custGeom>
              <a:avLst/>
              <a:gdLst>
                <a:gd name="T0" fmla="*/ 75 w 99"/>
                <a:gd name="T1" fmla="*/ 158 h 161"/>
                <a:gd name="T2" fmla="*/ 73 w 99"/>
                <a:gd name="T3" fmla="*/ 156 h 161"/>
                <a:gd name="T4" fmla="*/ 73 w 99"/>
                <a:gd name="T5" fmla="*/ 147 h 161"/>
                <a:gd name="T6" fmla="*/ 73 w 99"/>
                <a:gd name="T7" fmla="*/ 147 h 161"/>
                <a:gd name="T8" fmla="*/ 43 w 99"/>
                <a:gd name="T9" fmla="*/ 161 h 161"/>
                <a:gd name="T10" fmla="*/ 4 w 99"/>
                <a:gd name="T11" fmla="*/ 134 h 161"/>
                <a:gd name="T12" fmla="*/ 0 w 99"/>
                <a:gd name="T13" fmla="*/ 102 h 161"/>
                <a:gd name="T14" fmla="*/ 4 w 99"/>
                <a:gd name="T15" fmla="*/ 71 h 161"/>
                <a:gd name="T16" fmla="*/ 43 w 99"/>
                <a:gd name="T17" fmla="*/ 44 h 161"/>
                <a:gd name="T18" fmla="*/ 73 w 99"/>
                <a:gd name="T19" fmla="*/ 57 h 161"/>
                <a:gd name="T20" fmla="*/ 73 w 99"/>
                <a:gd name="T21" fmla="*/ 57 h 161"/>
                <a:gd name="T22" fmla="*/ 73 w 99"/>
                <a:gd name="T23" fmla="*/ 3 h 161"/>
                <a:gd name="T24" fmla="*/ 75 w 99"/>
                <a:gd name="T25" fmla="*/ 0 h 161"/>
                <a:gd name="T26" fmla="*/ 97 w 99"/>
                <a:gd name="T27" fmla="*/ 0 h 161"/>
                <a:gd name="T28" fmla="*/ 99 w 99"/>
                <a:gd name="T29" fmla="*/ 3 h 161"/>
                <a:gd name="T30" fmla="*/ 99 w 99"/>
                <a:gd name="T31" fmla="*/ 156 h 161"/>
                <a:gd name="T32" fmla="*/ 97 w 99"/>
                <a:gd name="T33" fmla="*/ 158 h 161"/>
                <a:gd name="T34" fmla="*/ 75 w 99"/>
                <a:gd name="T35" fmla="*/ 158 h 161"/>
                <a:gd name="T36" fmla="*/ 71 w 99"/>
                <a:gd name="T37" fmla="*/ 123 h 161"/>
                <a:gd name="T38" fmla="*/ 73 w 99"/>
                <a:gd name="T39" fmla="*/ 102 h 161"/>
                <a:gd name="T40" fmla="*/ 71 w 99"/>
                <a:gd name="T41" fmla="*/ 81 h 161"/>
                <a:gd name="T42" fmla="*/ 50 w 99"/>
                <a:gd name="T43" fmla="*/ 67 h 161"/>
                <a:gd name="T44" fmla="*/ 29 w 99"/>
                <a:gd name="T45" fmla="*/ 81 h 161"/>
                <a:gd name="T46" fmla="*/ 27 w 99"/>
                <a:gd name="T47" fmla="*/ 102 h 161"/>
                <a:gd name="T48" fmla="*/ 29 w 99"/>
                <a:gd name="T49" fmla="*/ 123 h 161"/>
                <a:gd name="T50" fmla="*/ 50 w 99"/>
                <a:gd name="T51" fmla="*/ 137 h 161"/>
                <a:gd name="T52" fmla="*/ 71 w 99"/>
                <a:gd name="T53" fmla="*/ 1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161">
                  <a:moveTo>
                    <a:pt x="75" y="158"/>
                  </a:moveTo>
                  <a:cubicBezTo>
                    <a:pt x="74" y="158"/>
                    <a:pt x="73" y="157"/>
                    <a:pt x="73" y="156"/>
                  </a:cubicBezTo>
                  <a:cubicBezTo>
                    <a:pt x="73" y="147"/>
                    <a:pt x="73" y="147"/>
                    <a:pt x="73" y="147"/>
                  </a:cubicBezTo>
                  <a:cubicBezTo>
                    <a:pt x="73" y="147"/>
                    <a:pt x="73" y="147"/>
                    <a:pt x="73" y="147"/>
                  </a:cubicBezTo>
                  <a:cubicBezTo>
                    <a:pt x="67" y="155"/>
                    <a:pt x="58" y="161"/>
                    <a:pt x="43" y="161"/>
                  </a:cubicBezTo>
                  <a:cubicBezTo>
                    <a:pt x="24" y="161"/>
                    <a:pt x="10" y="151"/>
                    <a:pt x="4" y="134"/>
                  </a:cubicBezTo>
                  <a:cubicBezTo>
                    <a:pt x="2" y="125"/>
                    <a:pt x="0" y="117"/>
                    <a:pt x="0" y="102"/>
                  </a:cubicBezTo>
                  <a:cubicBezTo>
                    <a:pt x="0" y="87"/>
                    <a:pt x="2" y="79"/>
                    <a:pt x="4" y="71"/>
                  </a:cubicBezTo>
                  <a:cubicBezTo>
                    <a:pt x="10" y="53"/>
                    <a:pt x="24" y="44"/>
                    <a:pt x="43" y="44"/>
                  </a:cubicBezTo>
                  <a:cubicBezTo>
                    <a:pt x="58" y="44"/>
                    <a:pt x="67" y="49"/>
                    <a:pt x="73" y="57"/>
                  </a:cubicBezTo>
                  <a:cubicBezTo>
                    <a:pt x="73" y="57"/>
                    <a:pt x="73" y="57"/>
                    <a:pt x="73" y="57"/>
                  </a:cubicBezTo>
                  <a:cubicBezTo>
                    <a:pt x="73" y="3"/>
                    <a:pt x="73" y="3"/>
                    <a:pt x="73" y="3"/>
                  </a:cubicBezTo>
                  <a:cubicBezTo>
                    <a:pt x="73" y="1"/>
                    <a:pt x="74" y="0"/>
                    <a:pt x="75" y="0"/>
                  </a:cubicBezTo>
                  <a:cubicBezTo>
                    <a:pt x="97" y="0"/>
                    <a:pt x="97" y="0"/>
                    <a:pt x="97" y="0"/>
                  </a:cubicBezTo>
                  <a:cubicBezTo>
                    <a:pt x="98" y="0"/>
                    <a:pt x="99" y="1"/>
                    <a:pt x="99" y="3"/>
                  </a:cubicBezTo>
                  <a:cubicBezTo>
                    <a:pt x="99" y="156"/>
                    <a:pt x="99" y="156"/>
                    <a:pt x="99" y="156"/>
                  </a:cubicBezTo>
                  <a:cubicBezTo>
                    <a:pt x="99" y="157"/>
                    <a:pt x="98" y="158"/>
                    <a:pt x="97" y="158"/>
                  </a:cubicBezTo>
                  <a:lnTo>
                    <a:pt x="75" y="158"/>
                  </a:lnTo>
                  <a:close/>
                  <a:moveTo>
                    <a:pt x="71" y="123"/>
                  </a:moveTo>
                  <a:cubicBezTo>
                    <a:pt x="72" y="118"/>
                    <a:pt x="73" y="112"/>
                    <a:pt x="73" y="102"/>
                  </a:cubicBezTo>
                  <a:cubicBezTo>
                    <a:pt x="73" y="92"/>
                    <a:pt x="72" y="86"/>
                    <a:pt x="71" y="81"/>
                  </a:cubicBezTo>
                  <a:cubicBezTo>
                    <a:pt x="68" y="72"/>
                    <a:pt x="60" y="67"/>
                    <a:pt x="50" y="67"/>
                  </a:cubicBezTo>
                  <a:cubicBezTo>
                    <a:pt x="39" y="67"/>
                    <a:pt x="32" y="72"/>
                    <a:pt x="29" y="81"/>
                  </a:cubicBezTo>
                  <a:cubicBezTo>
                    <a:pt x="28" y="86"/>
                    <a:pt x="27" y="92"/>
                    <a:pt x="27" y="102"/>
                  </a:cubicBezTo>
                  <a:cubicBezTo>
                    <a:pt x="27" y="112"/>
                    <a:pt x="28" y="118"/>
                    <a:pt x="29" y="123"/>
                  </a:cubicBezTo>
                  <a:cubicBezTo>
                    <a:pt x="32" y="132"/>
                    <a:pt x="39" y="137"/>
                    <a:pt x="50" y="137"/>
                  </a:cubicBezTo>
                  <a:cubicBezTo>
                    <a:pt x="60" y="137"/>
                    <a:pt x="68" y="132"/>
                    <a:pt x="7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0" name="Freeform 71"/>
            <p:cNvSpPr>
              <a:spLocks/>
            </p:cNvSpPr>
            <p:nvPr userDrawn="1"/>
          </p:nvSpPr>
          <p:spPr bwMode="auto">
            <a:xfrm>
              <a:off x="6023913" y="1414463"/>
              <a:ext cx="328601" cy="283134"/>
            </a:xfrm>
            <a:custGeom>
              <a:avLst/>
              <a:gdLst>
                <a:gd name="T0" fmla="*/ 125 w 184"/>
                <a:gd name="T1" fmla="*/ 158 h 158"/>
                <a:gd name="T2" fmla="*/ 122 w 184"/>
                <a:gd name="T3" fmla="*/ 156 h 158"/>
                <a:gd name="T4" fmla="*/ 92 w 184"/>
                <a:gd name="T5" fmla="*/ 48 h 158"/>
                <a:gd name="T6" fmla="*/ 92 w 184"/>
                <a:gd name="T7" fmla="*/ 48 h 158"/>
                <a:gd name="T8" fmla="*/ 61 w 184"/>
                <a:gd name="T9" fmla="*/ 156 h 158"/>
                <a:gd name="T10" fmla="*/ 59 w 184"/>
                <a:gd name="T11" fmla="*/ 158 h 158"/>
                <a:gd name="T12" fmla="*/ 41 w 184"/>
                <a:gd name="T13" fmla="*/ 158 h 158"/>
                <a:gd name="T14" fmla="*/ 39 w 184"/>
                <a:gd name="T15" fmla="*/ 156 h 158"/>
                <a:gd name="T16" fmla="*/ 0 w 184"/>
                <a:gd name="T17" fmla="*/ 3 h 158"/>
                <a:gd name="T18" fmla="*/ 2 w 184"/>
                <a:gd name="T19" fmla="*/ 0 h 158"/>
                <a:gd name="T20" fmla="*/ 23 w 184"/>
                <a:gd name="T21" fmla="*/ 0 h 158"/>
                <a:gd name="T22" fmla="*/ 26 w 184"/>
                <a:gd name="T23" fmla="*/ 3 h 158"/>
                <a:gd name="T24" fmla="*/ 51 w 184"/>
                <a:gd name="T25" fmla="*/ 109 h 158"/>
                <a:gd name="T26" fmla="*/ 52 w 184"/>
                <a:gd name="T27" fmla="*/ 109 h 158"/>
                <a:gd name="T28" fmla="*/ 81 w 184"/>
                <a:gd name="T29" fmla="*/ 3 h 158"/>
                <a:gd name="T30" fmla="*/ 84 w 184"/>
                <a:gd name="T31" fmla="*/ 0 h 158"/>
                <a:gd name="T32" fmla="*/ 100 w 184"/>
                <a:gd name="T33" fmla="*/ 0 h 158"/>
                <a:gd name="T34" fmla="*/ 103 w 184"/>
                <a:gd name="T35" fmla="*/ 3 h 158"/>
                <a:gd name="T36" fmla="*/ 133 w 184"/>
                <a:gd name="T37" fmla="*/ 109 h 158"/>
                <a:gd name="T38" fmla="*/ 133 w 184"/>
                <a:gd name="T39" fmla="*/ 109 h 158"/>
                <a:gd name="T40" fmla="*/ 158 w 184"/>
                <a:gd name="T41" fmla="*/ 3 h 158"/>
                <a:gd name="T42" fmla="*/ 161 w 184"/>
                <a:gd name="T43" fmla="*/ 0 h 158"/>
                <a:gd name="T44" fmla="*/ 182 w 184"/>
                <a:gd name="T45" fmla="*/ 0 h 158"/>
                <a:gd name="T46" fmla="*/ 184 w 184"/>
                <a:gd name="T47" fmla="*/ 3 h 158"/>
                <a:gd name="T48" fmla="*/ 146 w 184"/>
                <a:gd name="T49" fmla="*/ 156 h 158"/>
                <a:gd name="T50" fmla="*/ 143 w 184"/>
                <a:gd name="T51" fmla="*/ 158 h 158"/>
                <a:gd name="T52" fmla="*/ 125 w 184"/>
                <a:gd name="T5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158">
                  <a:moveTo>
                    <a:pt x="125" y="158"/>
                  </a:moveTo>
                  <a:cubicBezTo>
                    <a:pt x="124" y="158"/>
                    <a:pt x="123" y="157"/>
                    <a:pt x="122" y="156"/>
                  </a:cubicBezTo>
                  <a:cubicBezTo>
                    <a:pt x="92" y="48"/>
                    <a:pt x="92" y="48"/>
                    <a:pt x="92" y="48"/>
                  </a:cubicBezTo>
                  <a:cubicBezTo>
                    <a:pt x="92" y="48"/>
                    <a:pt x="92" y="48"/>
                    <a:pt x="92" y="48"/>
                  </a:cubicBezTo>
                  <a:cubicBezTo>
                    <a:pt x="61" y="156"/>
                    <a:pt x="61" y="156"/>
                    <a:pt x="61" y="156"/>
                  </a:cubicBezTo>
                  <a:cubicBezTo>
                    <a:pt x="61" y="157"/>
                    <a:pt x="60" y="158"/>
                    <a:pt x="59" y="158"/>
                  </a:cubicBezTo>
                  <a:cubicBezTo>
                    <a:pt x="41" y="158"/>
                    <a:pt x="41" y="158"/>
                    <a:pt x="41" y="158"/>
                  </a:cubicBezTo>
                  <a:cubicBezTo>
                    <a:pt x="40" y="158"/>
                    <a:pt x="39" y="157"/>
                    <a:pt x="39" y="156"/>
                  </a:cubicBezTo>
                  <a:cubicBezTo>
                    <a:pt x="0" y="3"/>
                    <a:pt x="0" y="3"/>
                    <a:pt x="0" y="3"/>
                  </a:cubicBezTo>
                  <a:cubicBezTo>
                    <a:pt x="0" y="1"/>
                    <a:pt x="0" y="0"/>
                    <a:pt x="2" y="0"/>
                  </a:cubicBezTo>
                  <a:cubicBezTo>
                    <a:pt x="23" y="0"/>
                    <a:pt x="23" y="0"/>
                    <a:pt x="23" y="0"/>
                  </a:cubicBezTo>
                  <a:cubicBezTo>
                    <a:pt x="25" y="0"/>
                    <a:pt x="26" y="1"/>
                    <a:pt x="26" y="3"/>
                  </a:cubicBezTo>
                  <a:cubicBezTo>
                    <a:pt x="51" y="109"/>
                    <a:pt x="51" y="109"/>
                    <a:pt x="51" y="109"/>
                  </a:cubicBezTo>
                  <a:cubicBezTo>
                    <a:pt x="52" y="109"/>
                    <a:pt x="52" y="109"/>
                    <a:pt x="52" y="109"/>
                  </a:cubicBezTo>
                  <a:cubicBezTo>
                    <a:pt x="81" y="3"/>
                    <a:pt x="81" y="3"/>
                    <a:pt x="81" y="3"/>
                  </a:cubicBezTo>
                  <a:cubicBezTo>
                    <a:pt x="82" y="1"/>
                    <a:pt x="83" y="0"/>
                    <a:pt x="84" y="0"/>
                  </a:cubicBezTo>
                  <a:cubicBezTo>
                    <a:pt x="100" y="0"/>
                    <a:pt x="100" y="0"/>
                    <a:pt x="100" y="0"/>
                  </a:cubicBezTo>
                  <a:cubicBezTo>
                    <a:pt x="102" y="0"/>
                    <a:pt x="102" y="1"/>
                    <a:pt x="103" y="3"/>
                  </a:cubicBezTo>
                  <a:cubicBezTo>
                    <a:pt x="133" y="109"/>
                    <a:pt x="133" y="109"/>
                    <a:pt x="133" y="109"/>
                  </a:cubicBezTo>
                  <a:cubicBezTo>
                    <a:pt x="133" y="109"/>
                    <a:pt x="133" y="109"/>
                    <a:pt x="133" y="109"/>
                  </a:cubicBezTo>
                  <a:cubicBezTo>
                    <a:pt x="158" y="3"/>
                    <a:pt x="158" y="3"/>
                    <a:pt x="158" y="3"/>
                  </a:cubicBezTo>
                  <a:cubicBezTo>
                    <a:pt x="158" y="1"/>
                    <a:pt x="159" y="0"/>
                    <a:pt x="161" y="0"/>
                  </a:cubicBezTo>
                  <a:cubicBezTo>
                    <a:pt x="182" y="0"/>
                    <a:pt x="182" y="0"/>
                    <a:pt x="182" y="0"/>
                  </a:cubicBezTo>
                  <a:cubicBezTo>
                    <a:pt x="184" y="0"/>
                    <a:pt x="184" y="1"/>
                    <a:pt x="184" y="3"/>
                  </a:cubicBezTo>
                  <a:cubicBezTo>
                    <a:pt x="146" y="156"/>
                    <a:pt x="146" y="156"/>
                    <a:pt x="146" y="156"/>
                  </a:cubicBezTo>
                  <a:cubicBezTo>
                    <a:pt x="145" y="157"/>
                    <a:pt x="144" y="158"/>
                    <a:pt x="143" y="158"/>
                  </a:cubicBezTo>
                  <a:lnTo>
                    <a:pt x="12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Freeform 72"/>
            <p:cNvSpPr>
              <a:spLocks noEditPoints="1"/>
            </p:cNvSpPr>
            <p:nvPr userDrawn="1"/>
          </p:nvSpPr>
          <p:spPr bwMode="auto">
            <a:xfrm>
              <a:off x="6360781" y="1492997"/>
              <a:ext cx="175667" cy="208734"/>
            </a:xfrm>
            <a:custGeom>
              <a:avLst/>
              <a:gdLst>
                <a:gd name="T0" fmla="*/ 4 w 99"/>
                <a:gd name="T1" fmla="*/ 85 h 117"/>
                <a:gd name="T2" fmla="*/ 0 w 99"/>
                <a:gd name="T3" fmla="*/ 58 h 117"/>
                <a:gd name="T4" fmla="*/ 3 w 99"/>
                <a:gd name="T5" fmla="*/ 31 h 117"/>
                <a:gd name="T6" fmla="*/ 49 w 99"/>
                <a:gd name="T7" fmla="*/ 0 h 117"/>
                <a:gd name="T8" fmla="*/ 95 w 99"/>
                <a:gd name="T9" fmla="*/ 31 h 117"/>
                <a:gd name="T10" fmla="*/ 99 w 99"/>
                <a:gd name="T11" fmla="*/ 64 h 117"/>
                <a:gd name="T12" fmla="*/ 96 w 99"/>
                <a:gd name="T13" fmla="*/ 66 h 117"/>
                <a:gd name="T14" fmla="*/ 27 w 99"/>
                <a:gd name="T15" fmla="*/ 66 h 117"/>
                <a:gd name="T16" fmla="*/ 26 w 99"/>
                <a:gd name="T17" fmla="*/ 68 h 117"/>
                <a:gd name="T18" fmla="*/ 27 w 99"/>
                <a:gd name="T19" fmla="*/ 76 h 117"/>
                <a:gd name="T20" fmla="*/ 52 w 99"/>
                <a:gd name="T21" fmla="*/ 93 h 117"/>
                <a:gd name="T22" fmla="*/ 79 w 99"/>
                <a:gd name="T23" fmla="*/ 83 h 117"/>
                <a:gd name="T24" fmla="*/ 82 w 99"/>
                <a:gd name="T25" fmla="*/ 82 h 117"/>
                <a:gd name="T26" fmla="*/ 96 w 99"/>
                <a:gd name="T27" fmla="*/ 94 h 117"/>
                <a:gd name="T28" fmla="*/ 96 w 99"/>
                <a:gd name="T29" fmla="*/ 98 h 117"/>
                <a:gd name="T30" fmla="*/ 50 w 99"/>
                <a:gd name="T31" fmla="*/ 117 h 117"/>
                <a:gd name="T32" fmla="*/ 4 w 99"/>
                <a:gd name="T33" fmla="*/ 85 h 117"/>
                <a:gd name="T34" fmla="*/ 71 w 99"/>
                <a:gd name="T35" fmla="*/ 36 h 117"/>
                <a:gd name="T36" fmla="*/ 49 w 99"/>
                <a:gd name="T37" fmla="*/ 22 h 117"/>
                <a:gd name="T38" fmla="*/ 27 w 99"/>
                <a:gd name="T39" fmla="*/ 36 h 117"/>
                <a:gd name="T40" fmla="*/ 26 w 99"/>
                <a:gd name="T41" fmla="*/ 46 h 117"/>
                <a:gd name="T42" fmla="*/ 27 w 99"/>
                <a:gd name="T43" fmla="*/ 47 h 117"/>
                <a:gd name="T44" fmla="*/ 71 w 99"/>
                <a:gd name="T45" fmla="*/ 47 h 117"/>
                <a:gd name="T46" fmla="*/ 72 w 99"/>
                <a:gd name="T47" fmla="*/ 46 h 117"/>
                <a:gd name="T48" fmla="*/ 71 w 99"/>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9" y="46"/>
                    <a:pt x="99" y="64"/>
                  </a:cubicBezTo>
                  <a:cubicBezTo>
                    <a:pt x="99" y="66"/>
                    <a:pt x="98" y="66"/>
                    <a:pt x="96" y="66"/>
                  </a:cubicBezTo>
                  <a:cubicBezTo>
                    <a:pt x="27" y="66"/>
                    <a:pt x="27" y="66"/>
                    <a:pt x="27" y="66"/>
                  </a:cubicBezTo>
                  <a:cubicBezTo>
                    <a:pt x="26" y="66"/>
                    <a:pt x="26" y="67"/>
                    <a:pt x="26" y="68"/>
                  </a:cubicBezTo>
                  <a:cubicBezTo>
                    <a:pt x="26" y="71"/>
                    <a:pt x="27"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7" y="109"/>
                    <a:pt x="71" y="117"/>
                    <a:pt x="50" y="117"/>
                  </a:cubicBezTo>
                  <a:cubicBezTo>
                    <a:pt x="27"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2" name="Freeform 73"/>
            <p:cNvSpPr>
              <a:spLocks/>
            </p:cNvSpPr>
            <p:nvPr userDrawn="1"/>
          </p:nvSpPr>
          <p:spPr bwMode="auto">
            <a:xfrm>
              <a:off x="6573648" y="1414463"/>
              <a:ext cx="76467" cy="285201"/>
            </a:xfrm>
            <a:custGeom>
              <a:avLst/>
              <a:gdLst>
                <a:gd name="T0" fmla="*/ 31 w 43"/>
                <a:gd name="T1" fmla="*/ 159 h 159"/>
                <a:gd name="T2" fmla="*/ 0 w 43"/>
                <a:gd name="T3" fmla="*/ 127 h 159"/>
                <a:gd name="T4" fmla="*/ 0 w 43"/>
                <a:gd name="T5" fmla="*/ 3 h 159"/>
                <a:gd name="T6" fmla="*/ 3 w 43"/>
                <a:gd name="T7" fmla="*/ 0 h 159"/>
                <a:gd name="T8" fmla="*/ 24 w 43"/>
                <a:gd name="T9" fmla="*/ 0 h 159"/>
                <a:gd name="T10" fmla="*/ 26 w 43"/>
                <a:gd name="T11" fmla="*/ 3 h 159"/>
                <a:gd name="T12" fmla="*/ 26 w 43"/>
                <a:gd name="T13" fmla="*/ 126 h 159"/>
                <a:gd name="T14" fmla="*/ 36 w 43"/>
                <a:gd name="T15" fmla="*/ 136 h 159"/>
                <a:gd name="T16" fmla="*/ 41 w 43"/>
                <a:gd name="T17" fmla="*/ 136 h 159"/>
                <a:gd name="T18" fmla="*/ 43 w 43"/>
                <a:gd name="T19" fmla="*/ 139 h 159"/>
                <a:gd name="T20" fmla="*/ 43 w 43"/>
                <a:gd name="T21" fmla="*/ 157 h 159"/>
                <a:gd name="T22" fmla="*/ 41 w 43"/>
                <a:gd name="T23" fmla="*/ 159 h 159"/>
                <a:gd name="T24" fmla="*/ 31 w 43"/>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59">
                  <a:moveTo>
                    <a:pt x="31" y="159"/>
                  </a:moveTo>
                  <a:cubicBezTo>
                    <a:pt x="9" y="159"/>
                    <a:pt x="0" y="149"/>
                    <a:pt x="0" y="127"/>
                  </a:cubicBezTo>
                  <a:cubicBezTo>
                    <a:pt x="0" y="3"/>
                    <a:pt x="0" y="3"/>
                    <a:pt x="0" y="3"/>
                  </a:cubicBezTo>
                  <a:cubicBezTo>
                    <a:pt x="0" y="1"/>
                    <a:pt x="1" y="0"/>
                    <a:pt x="3" y="0"/>
                  </a:cubicBezTo>
                  <a:cubicBezTo>
                    <a:pt x="24" y="0"/>
                    <a:pt x="24" y="0"/>
                    <a:pt x="24" y="0"/>
                  </a:cubicBezTo>
                  <a:cubicBezTo>
                    <a:pt x="25" y="0"/>
                    <a:pt x="26" y="1"/>
                    <a:pt x="26" y="3"/>
                  </a:cubicBezTo>
                  <a:cubicBezTo>
                    <a:pt x="26" y="126"/>
                    <a:pt x="26" y="126"/>
                    <a:pt x="26" y="126"/>
                  </a:cubicBezTo>
                  <a:cubicBezTo>
                    <a:pt x="26" y="134"/>
                    <a:pt x="29" y="136"/>
                    <a:pt x="36" y="136"/>
                  </a:cubicBezTo>
                  <a:cubicBezTo>
                    <a:pt x="41" y="136"/>
                    <a:pt x="41" y="136"/>
                    <a:pt x="41" y="136"/>
                  </a:cubicBezTo>
                  <a:cubicBezTo>
                    <a:pt x="42" y="136"/>
                    <a:pt x="43" y="137"/>
                    <a:pt x="43" y="139"/>
                  </a:cubicBezTo>
                  <a:cubicBezTo>
                    <a:pt x="43" y="157"/>
                    <a:pt x="43" y="157"/>
                    <a:pt x="43" y="157"/>
                  </a:cubicBezTo>
                  <a:cubicBezTo>
                    <a:pt x="43" y="158"/>
                    <a:pt x="42" y="159"/>
                    <a:pt x="41" y="159"/>
                  </a:cubicBezTo>
                  <a:lnTo>
                    <a:pt x="31"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3" name="Freeform 74"/>
            <p:cNvSpPr>
              <a:spLocks/>
            </p:cNvSpPr>
            <p:nvPr userDrawn="1"/>
          </p:nvSpPr>
          <p:spPr bwMode="auto">
            <a:xfrm>
              <a:off x="6668715"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4"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Freeform 75"/>
            <p:cNvSpPr>
              <a:spLocks noEditPoints="1"/>
            </p:cNvSpPr>
            <p:nvPr userDrawn="1"/>
          </p:nvSpPr>
          <p:spPr bwMode="auto">
            <a:xfrm>
              <a:off x="6798916" y="1492997"/>
              <a:ext cx="165334"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9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9" y="66"/>
                    <a:pt x="49" y="66"/>
                    <a:pt x="49"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Freeform 76"/>
            <p:cNvSpPr>
              <a:spLocks/>
            </p:cNvSpPr>
            <p:nvPr userDrawn="1"/>
          </p:nvSpPr>
          <p:spPr bwMode="auto">
            <a:xfrm>
              <a:off x="7011783" y="1492997"/>
              <a:ext cx="142600" cy="204601"/>
            </a:xfrm>
            <a:custGeom>
              <a:avLst/>
              <a:gdLst>
                <a:gd name="T0" fmla="*/ 2 w 80"/>
                <a:gd name="T1" fmla="*/ 114 h 114"/>
                <a:gd name="T2" fmla="*/ 0 w 80"/>
                <a:gd name="T3" fmla="*/ 112 h 114"/>
                <a:gd name="T4" fmla="*/ 0 w 80"/>
                <a:gd name="T5" fmla="*/ 5 h 114"/>
                <a:gd name="T6" fmla="*/ 2 w 80"/>
                <a:gd name="T7" fmla="*/ 2 h 114"/>
                <a:gd name="T8" fmla="*/ 24 w 80"/>
                <a:gd name="T9" fmla="*/ 2 h 114"/>
                <a:gd name="T10" fmla="*/ 26 w 80"/>
                <a:gd name="T11" fmla="*/ 5 h 114"/>
                <a:gd name="T12" fmla="*/ 26 w 80"/>
                <a:gd name="T13" fmla="*/ 14 h 114"/>
                <a:gd name="T14" fmla="*/ 26 w 80"/>
                <a:gd name="T15" fmla="*/ 14 h 114"/>
                <a:gd name="T16" fmla="*/ 55 w 80"/>
                <a:gd name="T17" fmla="*/ 0 h 114"/>
                <a:gd name="T18" fmla="*/ 79 w 80"/>
                <a:gd name="T19" fmla="*/ 9 h 114"/>
                <a:gd name="T20" fmla="*/ 79 w 80"/>
                <a:gd name="T21" fmla="*/ 12 h 114"/>
                <a:gd name="T22" fmla="*/ 67 w 80"/>
                <a:gd name="T23" fmla="*/ 28 h 114"/>
                <a:gd name="T24" fmla="*/ 63 w 80"/>
                <a:gd name="T25" fmla="*/ 28 h 114"/>
                <a:gd name="T26" fmla="*/ 47 w 80"/>
                <a:gd name="T27" fmla="*/ 23 h 114"/>
                <a:gd name="T28" fmla="*/ 26 w 80"/>
                <a:gd name="T29" fmla="*/ 51 h 114"/>
                <a:gd name="T30" fmla="*/ 26 w 80"/>
                <a:gd name="T31" fmla="*/ 112 h 114"/>
                <a:gd name="T32" fmla="*/ 24 w 80"/>
                <a:gd name="T33" fmla="*/ 114 h 114"/>
                <a:gd name="T34" fmla="*/ 2 w 80"/>
                <a:gd name="T3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4">
                  <a:moveTo>
                    <a:pt x="2" y="114"/>
                  </a:moveTo>
                  <a:cubicBezTo>
                    <a:pt x="1" y="114"/>
                    <a:pt x="0" y="113"/>
                    <a:pt x="0" y="112"/>
                  </a:cubicBezTo>
                  <a:cubicBezTo>
                    <a:pt x="0" y="5"/>
                    <a:pt x="0" y="5"/>
                    <a:pt x="0" y="5"/>
                  </a:cubicBezTo>
                  <a:cubicBezTo>
                    <a:pt x="0" y="3"/>
                    <a:pt x="1" y="2"/>
                    <a:pt x="2" y="2"/>
                  </a:cubicBezTo>
                  <a:cubicBezTo>
                    <a:pt x="24" y="2"/>
                    <a:pt x="24" y="2"/>
                    <a:pt x="24" y="2"/>
                  </a:cubicBezTo>
                  <a:cubicBezTo>
                    <a:pt x="25" y="2"/>
                    <a:pt x="26" y="3"/>
                    <a:pt x="26" y="5"/>
                  </a:cubicBezTo>
                  <a:cubicBezTo>
                    <a:pt x="26" y="14"/>
                    <a:pt x="26" y="14"/>
                    <a:pt x="26" y="14"/>
                  </a:cubicBezTo>
                  <a:cubicBezTo>
                    <a:pt x="26" y="14"/>
                    <a:pt x="26" y="14"/>
                    <a:pt x="26" y="14"/>
                  </a:cubicBezTo>
                  <a:cubicBezTo>
                    <a:pt x="32" y="6"/>
                    <a:pt x="41" y="0"/>
                    <a:pt x="55" y="0"/>
                  </a:cubicBezTo>
                  <a:cubicBezTo>
                    <a:pt x="64" y="0"/>
                    <a:pt x="73" y="3"/>
                    <a:pt x="79" y="9"/>
                  </a:cubicBezTo>
                  <a:cubicBezTo>
                    <a:pt x="80" y="10"/>
                    <a:pt x="80" y="11"/>
                    <a:pt x="79" y="12"/>
                  </a:cubicBezTo>
                  <a:cubicBezTo>
                    <a:pt x="67" y="28"/>
                    <a:pt x="67" y="28"/>
                    <a:pt x="67" y="28"/>
                  </a:cubicBezTo>
                  <a:cubicBezTo>
                    <a:pt x="66" y="29"/>
                    <a:pt x="65" y="29"/>
                    <a:pt x="63" y="28"/>
                  </a:cubicBezTo>
                  <a:cubicBezTo>
                    <a:pt x="58" y="25"/>
                    <a:pt x="53" y="23"/>
                    <a:pt x="47" y="23"/>
                  </a:cubicBezTo>
                  <a:cubicBezTo>
                    <a:pt x="32" y="23"/>
                    <a:pt x="26" y="33"/>
                    <a:pt x="26" y="51"/>
                  </a:cubicBezTo>
                  <a:cubicBezTo>
                    <a:pt x="26" y="112"/>
                    <a:pt x="26" y="112"/>
                    <a:pt x="26" y="112"/>
                  </a:cubicBezTo>
                  <a:cubicBezTo>
                    <a:pt x="26" y="113"/>
                    <a:pt x="25" y="114"/>
                    <a:pt x="24" y="114"/>
                  </a:cubicBezTo>
                  <a:lnTo>
                    <a:pt x="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6" name="Freeform 77"/>
            <p:cNvSpPr>
              <a:spLocks noEditPoints="1"/>
            </p:cNvSpPr>
            <p:nvPr userDrawn="1"/>
          </p:nvSpPr>
          <p:spPr bwMode="auto">
            <a:xfrm>
              <a:off x="7166783" y="1492997"/>
              <a:ext cx="175667" cy="208734"/>
            </a:xfrm>
            <a:custGeom>
              <a:avLst/>
              <a:gdLst>
                <a:gd name="T0" fmla="*/ 4 w 98"/>
                <a:gd name="T1" fmla="*/ 85 h 117"/>
                <a:gd name="T2" fmla="*/ 0 w 98"/>
                <a:gd name="T3" fmla="*/ 58 h 117"/>
                <a:gd name="T4" fmla="*/ 3 w 98"/>
                <a:gd name="T5" fmla="*/ 31 h 117"/>
                <a:gd name="T6" fmla="*/ 49 w 98"/>
                <a:gd name="T7" fmla="*/ 0 h 117"/>
                <a:gd name="T8" fmla="*/ 95 w 98"/>
                <a:gd name="T9" fmla="*/ 31 h 117"/>
                <a:gd name="T10" fmla="*/ 98 w 98"/>
                <a:gd name="T11" fmla="*/ 64 h 117"/>
                <a:gd name="T12" fmla="*/ 96 w 98"/>
                <a:gd name="T13" fmla="*/ 66 h 117"/>
                <a:gd name="T14" fmla="*/ 27 w 98"/>
                <a:gd name="T15" fmla="*/ 66 h 117"/>
                <a:gd name="T16" fmla="*/ 26 w 98"/>
                <a:gd name="T17" fmla="*/ 68 h 117"/>
                <a:gd name="T18" fmla="*/ 27 w 98"/>
                <a:gd name="T19" fmla="*/ 76 h 117"/>
                <a:gd name="T20" fmla="*/ 52 w 98"/>
                <a:gd name="T21" fmla="*/ 93 h 117"/>
                <a:gd name="T22" fmla="*/ 79 w 98"/>
                <a:gd name="T23" fmla="*/ 83 h 117"/>
                <a:gd name="T24" fmla="*/ 82 w 98"/>
                <a:gd name="T25" fmla="*/ 82 h 117"/>
                <a:gd name="T26" fmla="*/ 96 w 98"/>
                <a:gd name="T27" fmla="*/ 94 h 117"/>
                <a:gd name="T28" fmla="*/ 96 w 98"/>
                <a:gd name="T29" fmla="*/ 98 h 117"/>
                <a:gd name="T30" fmla="*/ 50 w 98"/>
                <a:gd name="T31" fmla="*/ 117 h 117"/>
                <a:gd name="T32" fmla="*/ 4 w 98"/>
                <a:gd name="T33" fmla="*/ 85 h 117"/>
                <a:gd name="T34" fmla="*/ 71 w 98"/>
                <a:gd name="T35" fmla="*/ 36 h 117"/>
                <a:gd name="T36" fmla="*/ 49 w 98"/>
                <a:gd name="T37" fmla="*/ 22 h 117"/>
                <a:gd name="T38" fmla="*/ 27 w 98"/>
                <a:gd name="T39" fmla="*/ 36 h 117"/>
                <a:gd name="T40" fmla="*/ 26 w 98"/>
                <a:gd name="T41" fmla="*/ 46 h 117"/>
                <a:gd name="T42" fmla="*/ 27 w 98"/>
                <a:gd name="T43" fmla="*/ 47 h 117"/>
                <a:gd name="T44" fmla="*/ 71 w 98"/>
                <a:gd name="T45" fmla="*/ 47 h 117"/>
                <a:gd name="T46" fmla="*/ 72 w 98"/>
                <a:gd name="T47" fmla="*/ 46 h 117"/>
                <a:gd name="T48" fmla="*/ 71 w 98"/>
                <a:gd name="T49" fmla="*/ 3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17">
                  <a:moveTo>
                    <a:pt x="4" y="85"/>
                  </a:moveTo>
                  <a:cubicBezTo>
                    <a:pt x="1" y="78"/>
                    <a:pt x="0" y="70"/>
                    <a:pt x="0" y="58"/>
                  </a:cubicBezTo>
                  <a:cubicBezTo>
                    <a:pt x="0" y="47"/>
                    <a:pt x="1" y="38"/>
                    <a:pt x="3" y="31"/>
                  </a:cubicBezTo>
                  <a:cubicBezTo>
                    <a:pt x="10" y="11"/>
                    <a:pt x="27" y="0"/>
                    <a:pt x="49" y="0"/>
                  </a:cubicBezTo>
                  <a:cubicBezTo>
                    <a:pt x="72" y="0"/>
                    <a:pt x="89" y="12"/>
                    <a:pt x="95" y="31"/>
                  </a:cubicBezTo>
                  <a:cubicBezTo>
                    <a:pt x="97" y="38"/>
                    <a:pt x="98" y="46"/>
                    <a:pt x="98" y="64"/>
                  </a:cubicBezTo>
                  <a:cubicBezTo>
                    <a:pt x="98" y="66"/>
                    <a:pt x="98" y="66"/>
                    <a:pt x="96" y="66"/>
                  </a:cubicBezTo>
                  <a:cubicBezTo>
                    <a:pt x="27" y="66"/>
                    <a:pt x="27" y="66"/>
                    <a:pt x="27" y="66"/>
                  </a:cubicBezTo>
                  <a:cubicBezTo>
                    <a:pt x="26" y="66"/>
                    <a:pt x="26" y="67"/>
                    <a:pt x="26" y="68"/>
                  </a:cubicBezTo>
                  <a:cubicBezTo>
                    <a:pt x="26" y="71"/>
                    <a:pt x="26" y="74"/>
                    <a:pt x="27" y="76"/>
                  </a:cubicBezTo>
                  <a:cubicBezTo>
                    <a:pt x="31" y="87"/>
                    <a:pt x="40" y="93"/>
                    <a:pt x="52" y="93"/>
                  </a:cubicBezTo>
                  <a:cubicBezTo>
                    <a:pt x="65" y="93"/>
                    <a:pt x="73" y="89"/>
                    <a:pt x="79" y="83"/>
                  </a:cubicBezTo>
                  <a:cubicBezTo>
                    <a:pt x="80" y="82"/>
                    <a:pt x="81" y="81"/>
                    <a:pt x="82" y="82"/>
                  </a:cubicBezTo>
                  <a:cubicBezTo>
                    <a:pt x="96" y="94"/>
                    <a:pt x="96" y="94"/>
                    <a:pt x="96" y="94"/>
                  </a:cubicBezTo>
                  <a:cubicBezTo>
                    <a:pt x="97" y="95"/>
                    <a:pt x="97" y="96"/>
                    <a:pt x="96" y="98"/>
                  </a:cubicBezTo>
                  <a:cubicBezTo>
                    <a:pt x="86" y="109"/>
                    <a:pt x="71" y="117"/>
                    <a:pt x="50" y="117"/>
                  </a:cubicBezTo>
                  <a:cubicBezTo>
                    <a:pt x="26" y="117"/>
                    <a:pt x="10" y="105"/>
                    <a:pt x="4" y="85"/>
                  </a:cubicBezTo>
                  <a:close/>
                  <a:moveTo>
                    <a:pt x="71" y="36"/>
                  </a:moveTo>
                  <a:cubicBezTo>
                    <a:pt x="68" y="27"/>
                    <a:pt x="60" y="22"/>
                    <a:pt x="49" y="22"/>
                  </a:cubicBezTo>
                  <a:cubicBezTo>
                    <a:pt x="39" y="22"/>
                    <a:pt x="30" y="27"/>
                    <a:pt x="27" y="36"/>
                  </a:cubicBezTo>
                  <a:cubicBezTo>
                    <a:pt x="26" y="39"/>
                    <a:pt x="26" y="42"/>
                    <a:pt x="26" y="46"/>
                  </a:cubicBezTo>
                  <a:cubicBezTo>
                    <a:pt x="26" y="47"/>
                    <a:pt x="26" y="47"/>
                    <a:pt x="27" y="47"/>
                  </a:cubicBezTo>
                  <a:cubicBezTo>
                    <a:pt x="71" y="47"/>
                    <a:pt x="71" y="47"/>
                    <a:pt x="71" y="47"/>
                  </a:cubicBezTo>
                  <a:cubicBezTo>
                    <a:pt x="72" y="47"/>
                    <a:pt x="72" y="47"/>
                    <a:pt x="72" y="46"/>
                  </a:cubicBezTo>
                  <a:cubicBezTo>
                    <a:pt x="72" y="42"/>
                    <a:pt x="72" y="39"/>
                    <a:pt x="7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78"/>
            <p:cNvSpPr>
              <a:spLocks noEditPoints="1"/>
            </p:cNvSpPr>
            <p:nvPr userDrawn="1"/>
          </p:nvSpPr>
          <p:spPr bwMode="auto">
            <a:xfrm>
              <a:off x="7439584" y="1492997"/>
              <a:ext cx="177734" cy="208734"/>
            </a:xfrm>
            <a:custGeom>
              <a:avLst/>
              <a:gdLst>
                <a:gd name="T0" fmla="*/ 3 w 99"/>
                <a:gd name="T1" fmla="*/ 86 h 117"/>
                <a:gd name="T2" fmla="*/ 0 w 99"/>
                <a:gd name="T3" fmla="*/ 58 h 117"/>
                <a:gd name="T4" fmla="*/ 3 w 99"/>
                <a:gd name="T5" fmla="*/ 31 h 117"/>
                <a:gd name="T6" fmla="*/ 49 w 99"/>
                <a:gd name="T7" fmla="*/ 0 h 117"/>
                <a:gd name="T8" fmla="*/ 95 w 99"/>
                <a:gd name="T9" fmla="*/ 31 h 117"/>
                <a:gd name="T10" fmla="*/ 99 w 99"/>
                <a:gd name="T11" fmla="*/ 58 h 117"/>
                <a:gd name="T12" fmla="*/ 95 w 99"/>
                <a:gd name="T13" fmla="*/ 86 h 117"/>
                <a:gd name="T14" fmla="*/ 49 w 99"/>
                <a:gd name="T15" fmla="*/ 117 h 117"/>
                <a:gd name="T16" fmla="*/ 3 w 99"/>
                <a:gd name="T17" fmla="*/ 86 h 117"/>
                <a:gd name="T18" fmla="*/ 70 w 99"/>
                <a:gd name="T19" fmla="*/ 79 h 117"/>
                <a:gd name="T20" fmla="*/ 73 w 99"/>
                <a:gd name="T21" fmla="*/ 58 h 117"/>
                <a:gd name="T22" fmla="*/ 70 w 99"/>
                <a:gd name="T23" fmla="*/ 38 h 117"/>
                <a:gd name="T24" fmla="*/ 49 w 99"/>
                <a:gd name="T25" fmla="*/ 23 h 117"/>
                <a:gd name="T26" fmla="*/ 28 w 99"/>
                <a:gd name="T27" fmla="*/ 38 h 117"/>
                <a:gd name="T28" fmla="*/ 26 w 99"/>
                <a:gd name="T29" fmla="*/ 58 h 117"/>
                <a:gd name="T30" fmla="*/ 28 w 99"/>
                <a:gd name="T31" fmla="*/ 79 h 117"/>
                <a:gd name="T32" fmla="*/ 49 w 99"/>
                <a:gd name="T33" fmla="*/ 93 h 117"/>
                <a:gd name="T34" fmla="*/ 70 w 99"/>
                <a:gd name="T35"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17">
                  <a:moveTo>
                    <a:pt x="3" y="86"/>
                  </a:moveTo>
                  <a:cubicBezTo>
                    <a:pt x="1" y="78"/>
                    <a:pt x="0" y="70"/>
                    <a:pt x="0" y="58"/>
                  </a:cubicBezTo>
                  <a:cubicBezTo>
                    <a:pt x="0" y="46"/>
                    <a:pt x="1" y="38"/>
                    <a:pt x="3" y="31"/>
                  </a:cubicBezTo>
                  <a:cubicBezTo>
                    <a:pt x="10" y="11"/>
                    <a:pt x="27" y="0"/>
                    <a:pt x="49" y="0"/>
                  </a:cubicBezTo>
                  <a:cubicBezTo>
                    <a:pt x="72" y="0"/>
                    <a:pt x="89" y="11"/>
                    <a:pt x="95" y="31"/>
                  </a:cubicBezTo>
                  <a:cubicBezTo>
                    <a:pt x="98" y="38"/>
                    <a:pt x="99" y="46"/>
                    <a:pt x="99" y="58"/>
                  </a:cubicBezTo>
                  <a:cubicBezTo>
                    <a:pt x="99" y="70"/>
                    <a:pt x="98" y="78"/>
                    <a:pt x="95" y="86"/>
                  </a:cubicBezTo>
                  <a:cubicBezTo>
                    <a:pt x="89" y="105"/>
                    <a:pt x="72" y="117"/>
                    <a:pt x="49" y="117"/>
                  </a:cubicBezTo>
                  <a:cubicBezTo>
                    <a:pt x="27" y="117"/>
                    <a:pt x="10" y="105"/>
                    <a:pt x="3" y="86"/>
                  </a:cubicBezTo>
                  <a:close/>
                  <a:moveTo>
                    <a:pt x="70" y="79"/>
                  </a:moveTo>
                  <a:cubicBezTo>
                    <a:pt x="72" y="73"/>
                    <a:pt x="73" y="68"/>
                    <a:pt x="73" y="58"/>
                  </a:cubicBezTo>
                  <a:cubicBezTo>
                    <a:pt x="73" y="49"/>
                    <a:pt x="72" y="44"/>
                    <a:pt x="70" y="38"/>
                  </a:cubicBezTo>
                  <a:cubicBezTo>
                    <a:pt x="67" y="28"/>
                    <a:pt x="60" y="23"/>
                    <a:pt x="49" y="23"/>
                  </a:cubicBezTo>
                  <a:cubicBezTo>
                    <a:pt x="39" y="23"/>
                    <a:pt x="32" y="28"/>
                    <a:pt x="28" y="38"/>
                  </a:cubicBezTo>
                  <a:cubicBezTo>
                    <a:pt x="27" y="44"/>
                    <a:pt x="26" y="49"/>
                    <a:pt x="26" y="58"/>
                  </a:cubicBezTo>
                  <a:cubicBezTo>
                    <a:pt x="26" y="68"/>
                    <a:pt x="27" y="73"/>
                    <a:pt x="28" y="79"/>
                  </a:cubicBezTo>
                  <a:cubicBezTo>
                    <a:pt x="32" y="88"/>
                    <a:pt x="39"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Freeform 79"/>
            <p:cNvSpPr>
              <a:spLocks/>
            </p:cNvSpPr>
            <p:nvPr userDrawn="1"/>
          </p:nvSpPr>
          <p:spPr bwMode="auto">
            <a:xfrm>
              <a:off x="7642118" y="1414463"/>
              <a:ext cx="107467" cy="283134"/>
            </a:xfrm>
            <a:custGeom>
              <a:avLst/>
              <a:gdLst>
                <a:gd name="T0" fmla="*/ 13 w 60"/>
                <a:gd name="T1" fmla="*/ 158 h 158"/>
                <a:gd name="T2" fmla="*/ 11 w 60"/>
                <a:gd name="T3" fmla="*/ 156 h 158"/>
                <a:gd name="T4" fmla="*/ 11 w 60"/>
                <a:gd name="T5" fmla="*/ 68 h 158"/>
                <a:gd name="T6" fmla="*/ 9 w 60"/>
                <a:gd name="T7" fmla="*/ 66 h 158"/>
                <a:gd name="T8" fmla="*/ 2 w 60"/>
                <a:gd name="T9" fmla="*/ 66 h 158"/>
                <a:gd name="T10" fmla="*/ 0 w 60"/>
                <a:gd name="T11" fmla="*/ 64 h 158"/>
                <a:gd name="T12" fmla="*/ 0 w 60"/>
                <a:gd name="T13" fmla="*/ 49 h 158"/>
                <a:gd name="T14" fmla="*/ 2 w 60"/>
                <a:gd name="T15" fmla="*/ 46 h 158"/>
                <a:gd name="T16" fmla="*/ 9 w 60"/>
                <a:gd name="T17" fmla="*/ 46 h 158"/>
                <a:gd name="T18" fmla="*/ 11 w 60"/>
                <a:gd name="T19" fmla="*/ 45 h 158"/>
                <a:gd name="T20" fmla="*/ 11 w 60"/>
                <a:gd name="T21" fmla="*/ 38 h 158"/>
                <a:gd name="T22" fmla="*/ 48 w 60"/>
                <a:gd name="T23" fmla="*/ 0 h 158"/>
                <a:gd name="T24" fmla="*/ 58 w 60"/>
                <a:gd name="T25" fmla="*/ 0 h 158"/>
                <a:gd name="T26" fmla="*/ 60 w 60"/>
                <a:gd name="T27" fmla="*/ 3 h 158"/>
                <a:gd name="T28" fmla="*/ 60 w 60"/>
                <a:gd name="T29" fmla="*/ 21 h 158"/>
                <a:gd name="T30" fmla="*/ 58 w 60"/>
                <a:gd name="T31" fmla="*/ 24 h 158"/>
                <a:gd name="T32" fmla="*/ 51 w 60"/>
                <a:gd name="T33" fmla="*/ 24 h 158"/>
                <a:gd name="T34" fmla="*/ 37 w 60"/>
                <a:gd name="T35" fmla="*/ 37 h 158"/>
                <a:gd name="T36" fmla="*/ 37 w 60"/>
                <a:gd name="T37" fmla="*/ 45 h 158"/>
                <a:gd name="T38" fmla="*/ 38 w 60"/>
                <a:gd name="T39" fmla="*/ 46 h 158"/>
                <a:gd name="T40" fmla="*/ 58 w 60"/>
                <a:gd name="T41" fmla="*/ 46 h 158"/>
                <a:gd name="T42" fmla="*/ 60 w 60"/>
                <a:gd name="T43" fmla="*/ 49 h 158"/>
                <a:gd name="T44" fmla="*/ 60 w 60"/>
                <a:gd name="T45" fmla="*/ 64 h 158"/>
                <a:gd name="T46" fmla="*/ 58 w 60"/>
                <a:gd name="T47" fmla="*/ 66 h 158"/>
                <a:gd name="T48" fmla="*/ 38 w 60"/>
                <a:gd name="T49" fmla="*/ 66 h 158"/>
                <a:gd name="T50" fmla="*/ 37 w 60"/>
                <a:gd name="T51" fmla="*/ 68 h 158"/>
                <a:gd name="T52" fmla="*/ 37 w 60"/>
                <a:gd name="T53" fmla="*/ 156 h 158"/>
                <a:gd name="T54" fmla="*/ 34 w 60"/>
                <a:gd name="T55" fmla="*/ 158 h 158"/>
                <a:gd name="T56" fmla="*/ 13 w 60"/>
                <a:gd name="T5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58">
                  <a:moveTo>
                    <a:pt x="13" y="158"/>
                  </a:moveTo>
                  <a:cubicBezTo>
                    <a:pt x="12" y="158"/>
                    <a:pt x="11" y="157"/>
                    <a:pt x="11" y="156"/>
                  </a:cubicBezTo>
                  <a:cubicBezTo>
                    <a:pt x="11" y="68"/>
                    <a:pt x="11" y="68"/>
                    <a:pt x="11" y="68"/>
                  </a:cubicBezTo>
                  <a:cubicBezTo>
                    <a:pt x="11" y="67"/>
                    <a:pt x="10" y="66"/>
                    <a:pt x="9" y="66"/>
                  </a:cubicBezTo>
                  <a:cubicBezTo>
                    <a:pt x="2" y="66"/>
                    <a:pt x="2" y="66"/>
                    <a:pt x="2" y="66"/>
                  </a:cubicBezTo>
                  <a:cubicBezTo>
                    <a:pt x="1" y="66"/>
                    <a:pt x="0" y="66"/>
                    <a:pt x="0" y="64"/>
                  </a:cubicBezTo>
                  <a:cubicBezTo>
                    <a:pt x="0" y="49"/>
                    <a:pt x="0" y="49"/>
                    <a:pt x="0" y="49"/>
                  </a:cubicBezTo>
                  <a:cubicBezTo>
                    <a:pt x="0" y="47"/>
                    <a:pt x="1" y="46"/>
                    <a:pt x="2" y="46"/>
                  </a:cubicBezTo>
                  <a:cubicBezTo>
                    <a:pt x="9" y="46"/>
                    <a:pt x="9" y="46"/>
                    <a:pt x="9" y="46"/>
                  </a:cubicBezTo>
                  <a:cubicBezTo>
                    <a:pt x="10" y="46"/>
                    <a:pt x="11" y="46"/>
                    <a:pt x="11" y="45"/>
                  </a:cubicBezTo>
                  <a:cubicBezTo>
                    <a:pt x="11" y="38"/>
                    <a:pt x="11" y="38"/>
                    <a:pt x="11" y="38"/>
                  </a:cubicBezTo>
                  <a:cubicBezTo>
                    <a:pt x="11" y="12"/>
                    <a:pt x="23" y="0"/>
                    <a:pt x="48" y="0"/>
                  </a:cubicBezTo>
                  <a:cubicBezTo>
                    <a:pt x="58" y="0"/>
                    <a:pt x="58" y="0"/>
                    <a:pt x="58" y="0"/>
                  </a:cubicBezTo>
                  <a:cubicBezTo>
                    <a:pt x="59" y="0"/>
                    <a:pt x="60" y="1"/>
                    <a:pt x="60" y="3"/>
                  </a:cubicBezTo>
                  <a:cubicBezTo>
                    <a:pt x="60" y="21"/>
                    <a:pt x="60" y="21"/>
                    <a:pt x="60" y="21"/>
                  </a:cubicBezTo>
                  <a:cubicBezTo>
                    <a:pt x="60" y="23"/>
                    <a:pt x="59" y="24"/>
                    <a:pt x="58" y="24"/>
                  </a:cubicBezTo>
                  <a:cubicBezTo>
                    <a:pt x="51" y="24"/>
                    <a:pt x="51" y="24"/>
                    <a:pt x="51" y="24"/>
                  </a:cubicBezTo>
                  <a:cubicBezTo>
                    <a:pt x="39" y="24"/>
                    <a:pt x="37" y="26"/>
                    <a:pt x="37" y="37"/>
                  </a:cubicBezTo>
                  <a:cubicBezTo>
                    <a:pt x="37" y="45"/>
                    <a:pt x="37" y="45"/>
                    <a:pt x="37" y="45"/>
                  </a:cubicBezTo>
                  <a:cubicBezTo>
                    <a:pt x="37" y="46"/>
                    <a:pt x="37" y="46"/>
                    <a:pt x="38" y="46"/>
                  </a:cubicBezTo>
                  <a:cubicBezTo>
                    <a:pt x="58" y="46"/>
                    <a:pt x="58" y="46"/>
                    <a:pt x="58" y="46"/>
                  </a:cubicBezTo>
                  <a:cubicBezTo>
                    <a:pt x="59" y="46"/>
                    <a:pt x="60" y="47"/>
                    <a:pt x="60" y="49"/>
                  </a:cubicBezTo>
                  <a:cubicBezTo>
                    <a:pt x="60" y="64"/>
                    <a:pt x="60" y="64"/>
                    <a:pt x="60" y="64"/>
                  </a:cubicBezTo>
                  <a:cubicBezTo>
                    <a:pt x="60" y="66"/>
                    <a:pt x="59" y="66"/>
                    <a:pt x="58" y="66"/>
                  </a:cubicBezTo>
                  <a:cubicBezTo>
                    <a:pt x="38" y="66"/>
                    <a:pt x="38" y="66"/>
                    <a:pt x="38" y="66"/>
                  </a:cubicBezTo>
                  <a:cubicBezTo>
                    <a:pt x="37" y="66"/>
                    <a:pt x="37" y="67"/>
                    <a:pt x="37" y="68"/>
                  </a:cubicBezTo>
                  <a:cubicBezTo>
                    <a:pt x="37" y="156"/>
                    <a:pt x="37" y="156"/>
                    <a:pt x="37" y="156"/>
                  </a:cubicBezTo>
                  <a:cubicBezTo>
                    <a:pt x="37" y="157"/>
                    <a:pt x="36" y="158"/>
                    <a:pt x="34" y="158"/>
                  </a:cubicBez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9" name="Freeform 80"/>
            <p:cNvSpPr>
              <a:spLocks/>
            </p:cNvSpPr>
            <p:nvPr userDrawn="1"/>
          </p:nvSpPr>
          <p:spPr bwMode="auto">
            <a:xfrm>
              <a:off x="7826052" y="1414463"/>
              <a:ext cx="171534" cy="287267"/>
            </a:xfrm>
            <a:custGeom>
              <a:avLst/>
              <a:gdLst>
                <a:gd name="T0" fmla="*/ 1 w 96"/>
                <a:gd name="T1" fmla="*/ 138 h 161"/>
                <a:gd name="T2" fmla="*/ 18 w 96"/>
                <a:gd name="T3" fmla="*/ 126 h 161"/>
                <a:gd name="T4" fmla="*/ 21 w 96"/>
                <a:gd name="T5" fmla="*/ 126 h 161"/>
                <a:gd name="T6" fmla="*/ 42 w 96"/>
                <a:gd name="T7" fmla="*/ 136 h 161"/>
                <a:gd name="T8" fmla="*/ 68 w 96"/>
                <a:gd name="T9" fmla="*/ 105 h 161"/>
                <a:gd name="T10" fmla="*/ 68 w 96"/>
                <a:gd name="T11" fmla="*/ 3 h 161"/>
                <a:gd name="T12" fmla="*/ 71 w 96"/>
                <a:gd name="T13" fmla="*/ 0 h 161"/>
                <a:gd name="T14" fmla="*/ 93 w 96"/>
                <a:gd name="T15" fmla="*/ 0 h 161"/>
                <a:gd name="T16" fmla="*/ 96 w 96"/>
                <a:gd name="T17" fmla="*/ 3 h 161"/>
                <a:gd name="T18" fmla="*/ 96 w 96"/>
                <a:gd name="T19" fmla="*/ 105 h 161"/>
                <a:gd name="T20" fmla="*/ 41 w 96"/>
                <a:gd name="T21" fmla="*/ 161 h 161"/>
                <a:gd name="T22" fmla="*/ 0 w 96"/>
                <a:gd name="T23" fmla="*/ 142 h 161"/>
                <a:gd name="T24" fmla="*/ 1 w 96"/>
                <a:gd name="T25" fmla="*/ 1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61">
                  <a:moveTo>
                    <a:pt x="1" y="138"/>
                  </a:moveTo>
                  <a:cubicBezTo>
                    <a:pt x="18" y="126"/>
                    <a:pt x="18" y="126"/>
                    <a:pt x="18" y="126"/>
                  </a:cubicBezTo>
                  <a:cubicBezTo>
                    <a:pt x="19" y="125"/>
                    <a:pt x="20" y="125"/>
                    <a:pt x="21" y="126"/>
                  </a:cubicBezTo>
                  <a:cubicBezTo>
                    <a:pt x="25" y="131"/>
                    <a:pt x="33" y="136"/>
                    <a:pt x="42" y="136"/>
                  </a:cubicBezTo>
                  <a:cubicBezTo>
                    <a:pt x="59" y="136"/>
                    <a:pt x="68" y="126"/>
                    <a:pt x="68" y="105"/>
                  </a:cubicBezTo>
                  <a:cubicBezTo>
                    <a:pt x="68" y="3"/>
                    <a:pt x="68" y="3"/>
                    <a:pt x="68" y="3"/>
                  </a:cubicBezTo>
                  <a:cubicBezTo>
                    <a:pt x="68" y="1"/>
                    <a:pt x="69" y="0"/>
                    <a:pt x="71" y="0"/>
                  </a:cubicBezTo>
                  <a:cubicBezTo>
                    <a:pt x="93" y="0"/>
                    <a:pt x="93" y="0"/>
                    <a:pt x="93" y="0"/>
                  </a:cubicBezTo>
                  <a:cubicBezTo>
                    <a:pt x="95" y="0"/>
                    <a:pt x="96" y="1"/>
                    <a:pt x="96" y="3"/>
                  </a:cubicBezTo>
                  <a:cubicBezTo>
                    <a:pt x="96" y="105"/>
                    <a:pt x="96" y="105"/>
                    <a:pt x="96" y="105"/>
                  </a:cubicBezTo>
                  <a:cubicBezTo>
                    <a:pt x="96" y="141"/>
                    <a:pt x="75" y="161"/>
                    <a:pt x="41" y="161"/>
                  </a:cubicBezTo>
                  <a:cubicBezTo>
                    <a:pt x="23" y="161"/>
                    <a:pt x="7" y="152"/>
                    <a:pt x="0" y="142"/>
                  </a:cubicBezTo>
                  <a:cubicBezTo>
                    <a:pt x="0" y="140"/>
                    <a:pt x="0" y="139"/>
                    <a:pt x="1"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0" name="Freeform 81"/>
            <p:cNvSpPr>
              <a:spLocks noEditPoints="1"/>
            </p:cNvSpPr>
            <p:nvPr userDrawn="1"/>
          </p:nvSpPr>
          <p:spPr bwMode="auto">
            <a:xfrm>
              <a:off x="8034786" y="1492997"/>
              <a:ext cx="167400" cy="208734"/>
            </a:xfrm>
            <a:custGeom>
              <a:avLst/>
              <a:gdLst>
                <a:gd name="T0" fmla="*/ 71 w 93"/>
                <a:gd name="T1" fmla="*/ 114 h 117"/>
                <a:gd name="T2" fmla="*/ 69 w 93"/>
                <a:gd name="T3" fmla="*/ 112 h 117"/>
                <a:gd name="T4" fmla="*/ 69 w 93"/>
                <a:gd name="T5" fmla="*/ 104 h 117"/>
                <a:gd name="T6" fmla="*/ 69 w 93"/>
                <a:gd name="T7" fmla="*/ 104 h 117"/>
                <a:gd name="T8" fmla="*/ 37 w 93"/>
                <a:gd name="T9" fmla="*/ 117 h 117"/>
                <a:gd name="T10" fmla="*/ 0 w 93"/>
                <a:gd name="T11" fmla="*/ 82 h 117"/>
                <a:gd name="T12" fmla="*/ 44 w 93"/>
                <a:gd name="T13" fmla="*/ 47 h 117"/>
                <a:gd name="T14" fmla="*/ 67 w 93"/>
                <a:gd name="T15" fmla="*/ 47 h 117"/>
                <a:gd name="T16" fmla="*/ 68 w 93"/>
                <a:gd name="T17" fmla="*/ 46 h 117"/>
                <a:gd name="T18" fmla="*/ 68 w 93"/>
                <a:gd name="T19" fmla="*/ 40 h 117"/>
                <a:gd name="T20" fmla="*/ 44 w 93"/>
                <a:gd name="T21" fmla="*/ 22 h 117"/>
                <a:gd name="T22" fmla="*/ 18 w 93"/>
                <a:gd name="T23" fmla="*/ 29 h 117"/>
                <a:gd name="T24" fmla="*/ 15 w 93"/>
                <a:gd name="T25" fmla="*/ 29 h 117"/>
                <a:gd name="T26" fmla="*/ 6 w 93"/>
                <a:gd name="T27" fmla="*/ 14 h 117"/>
                <a:gd name="T28" fmla="*/ 7 w 93"/>
                <a:gd name="T29" fmla="*/ 11 h 117"/>
                <a:gd name="T30" fmla="*/ 46 w 93"/>
                <a:gd name="T31" fmla="*/ 0 h 117"/>
                <a:gd name="T32" fmla="*/ 93 w 93"/>
                <a:gd name="T33" fmla="*/ 39 h 117"/>
                <a:gd name="T34" fmla="*/ 93 w 93"/>
                <a:gd name="T35" fmla="*/ 112 h 117"/>
                <a:gd name="T36" fmla="*/ 91 w 93"/>
                <a:gd name="T37" fmla="*/ 114 h 117"/>
                <a:gd name="T38" fmla="*/ 71 w 93"/>
                <a:gd name="T39" fmla="*/ 114 h 117"/>
                <a:gd name="T40" fmla="*/ 68 w 93"/>
                <a:gd name="T41" fmla="*/ 76 h 117"/>
                <a:gd name="T42" fmla="*/ 68 w 93"/>
                <a:gd name="T43" fmla="*/ 68 h 117"/>
                <a:gd name="T44" fmla="*/ 67 w 93"/>
                <a:gd name="T45" fmla="*/ 66 h 117"/>
                <a:gd name="T46" fmla="*/ 48 w 93"/>
                <a:gd name="T47" fmla="*/ 66 h 117"/>
                <a:gd name="T48" fmla="*/ 24 w 93"/>
                <a:gd name="T49" fmla="*/ 82 h 117"/>
                <a:gd name="T50" fmla="*/ 44 w 93"/>
                <a:gd name="T51" fmla="*/ 95 h 117"/>
                <a:gd name="T52" fmla="*/ 68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1" y="114"/>
                  </a:moveTo>
                  <a:cubicBezTo>
                    <a:pt x="70" y="114"/>
                    <a:pt x="69" y="113"/>
                    <a:pt x="69" y="112"/>
                  </a:cubicBezTo>
                  <a:cubicBezTo>
                    <a:pt x="69" y="104"/>
                    <a:pt x="69" y="104"/>
                    <a:pt x="69" y="104"/>
                  </a:cubicBezTo>
                  <a:cubicBezTo>
                    <a:pt x="69" y="104"/>
                    <a:pt x="69" y="104"/>
                    <a:pt x="69" y="104"/>
                  </a:cubicBezTo>
                  <a:cubicBezTo>
                    <a:pt x="63" y="111"/>
                    <a:pt x="53" y="117"/>
                    <a:pt x="37" y="117"/>
                  </a:cubicBezTo>
                  <a:cubicBezTo>
                    <a:pt x="17" y="117"/>
                    <a:pt x="0" y="106"/>
                    <a:pt x="0" y="82"/>
                  </a:cubicBezTo>
                  <a:cubicBezTo>
                    <a:pt x="0" y="58"/>
                    <a:pt x="17" y="47"/>
                    <a:pt x="44" y="47"/>
                  </a:cubicBezTo>
                  <a:cubicBezTo>
                    <a:pt x="67" y="47"/>
                    <a:pt x="67" y="47"/>
                    <a:pt x="67" y="47"/>
                  </a:cubicBezTo>
                  <a:cubicBezTo>
                    <a:pt x="68" y="47"/>
                    <a:pt x="68" y="47"/>
                    <a:pt x="68" y="46"/>
                  </a:cubicBezTo>
                  <a:cubicBezTo>
                    <a:pt x="68" y="40"/>
                    <a:pt x="68" y="40"/>
                    <a:pt x="68" y="40"/>
                  </a:cubicBezTo>
                  <a:cubicBezTo>
                    <a:pt x="68" y="28"/>
                    <a:pt x="62" y="22"/>
                    <a:pt x="44" y="22"/>
                  </a:cubicBezTo>
                  <a:cubicBezTo>
                    <a:pt x="31" y="22"/>
                    <a:pt x="23" y="25"/>
                    <a:pt x="18" y="29"/>
                  </a:cubicBezTo>
                  <a:cubicBezTo>
                    <a:pt x="17" y="30"/>
                    <a:pt x="16" y="30"/>
                    <a:pt x="15" y="29"/>
                  </a:cubicBezTo>
                  <a:cubicBezTo>
                    <a:pt x="6" y="14"/>
                    <a:pt x="6" y="14"/>
                    <a:pt x="6" y="14"/>
                  </a:cubicBezTo>
                  <a:cubicBezTo>
                    <a:pt x="6" y="13"/>
                    <a:pt x="6" y="11"/>
                    <a:pt x="7" y="11"/>
                  </a:cubicBezTo>
                  <a:cubicBezTo>
                    <a:pt x="16" y="4"/>
                    <a:pt x="28" y="0"/>
                    <a:pt x="46" y="0"/>
                  </a:cubicBezTo>
                  <a:cubicBezTo>
                    <a:pt x="80" y="0"/>
                    <a:pt x="93" y="11"/>
                    <a:pt x="93" y="39"/>
                  </a:cubicBezTo>
                  <a:cubicBezTo>
                    <a:pt x="93" y="112"/>
                    <a:pt x="93" y="112"/>
                    <a:pt x="93" y="112"/>
                  </a:cubicBezTo>
                  <a:cubicBezTo>
                    <a:pt x="93" y="113"/>
                    <a:pt x="92" y="114"/>
                    <a:pt x="91" y="114"/>
                  </a:cubicBezTo>
                  <a:lnTo>
                    <a:pt x="71" y="114"/>
                  </a:lnTo>
                  <a:close/>
                  <a:moveTo>
                    <a:pt x="68" y="76"/>
                  </a:moveTo>
                  <a:cubicBezTo>
                    <a:pt x="68" y="68"/>
                    <a:pt x="68" y="68"/>
                    <a:pt x="68" y="68"/>
                  </a:cubicBezTo>
                  <a:cubicBezTo>
                    <a:pt x="68" y="67"/>
                    <a:pt x="68" y="66"/>
                    <a:pt x="67" y="66"/>
                  </a:cubicBezTo>
                  <a:cubicBezTo>
                    <a:pt x="48" y="66"/>
                    <a:pt x="48" y="66"/>
                    <a:pt x="48" y="66"/>
                  </a:cubicBezTo>
                  <a:cubicBezTo>
                    <a:pt x="32" y="66"/>
                    <a:pt x="24" y="71"/>
                    <a:pt x="24" y="82"/>
                  </a:cubicBezTo>
                  <a:cubicBezTo>
                    <a:pt x="24" y="91"/>
                    <a:pt x="31" y="95"/>
                    <a:pt x="44" y="95"/>
                  </a:cubicBezTo>
                  <a:cubicBezTo>
                    <a:pt x="60" y="95"/>
                    <a:pt x="68" y="89"/>
                    <a:pt x="6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1" name="Freeform 82"/>
            <p:cNvSpPr>
              <a:spLocks noEditPoints="1"/>
            </p:cNvSpPr>
            <p:nvPr userDrawn="1"/>
          </p:nvSpPr>
          <p:spPr bwMode="auto">
            <a:xfrm>
              <a:off x="8249720" y="1492997"/>
              <a:ext cx="173600" cy="279001"/>
            </a:xfrm>
            <a:custGeom>
              <a:avLst/>
              <a:gdLst>
                <a:gd name="T0" fmla="*/ 2 w 98"/>
                <a:gd name="T1" fmla="*/ 156 h 156"/>
                <a:gd name="T2" fmla="*/ 0 w 98"/>
                <a:gd name="T3" fmla="*/ 153 h 156"/>
                <a:gd name="T4" fmla="*/ 0 w 98"/>
                <a:gd name="T5" fmla="*/ 5 h 156"/>
                <a:gd name="T6" fmla="*/ 2 w 98"/>
                <a:gd name="T7" fmla="*/ 2 h 156"/>
                <a:gd name="T8" fmla="*/ 24 w 98"/>
                <a:gd name="T9" fmla="*/ 2 h 156"/>
                <a:gd name="T10" fmla="*/ 26 w 98"/>
                <a:gd name="T11" fmla="*/ 5 h 156"/>
                <a:gd name="T12" fmla="*/ 26 w 98"/>
                <a:gd name="T13" fmla="*/ 13 h 156"/>
                <a:gd name="T14" fmla="*/ 26 w 98"/>
                <a:gd name="T15" fmla="*/ 13 h 156"/>
                <a:gd name="T16" fmla="*/ 56 w 98"/>
                <a:gd name="T17" fmla="*/ 0 h 156"/>
                <a:gd name="T18" fmla="*/ 94 w 98"/>
                <a:gd name="T19" fmla="*/ 27 h 156"/>
                <a:gd name="T20" fmla="*/ 98 w 98"/>
                <a:gd name="T21" fmla="*/ 58 h 156"/>
                <a:gd name="T22" fmla="*/ 94 w 98"/>
                <a:gd name="T23" fmla="*/ 90 h 156"/>
                <a:gd name="T24" fmla="*/ 56 w 98"/>
                <a:gd name="T25" fmla="*/ 117 h 156"/>
                <a:gd name="T26" fmla="*/ 26 w 98"/>
                <a:gd name="T27" fmla="*/ 103 h 156"/>
                <a:gd name="T28" fmla="*/ 26 w 98"/>
                <a:gd name="T29" fmla="*/ 103 h 156"/>
                <a:gd name="T30" fmla="*/ 26 w 98"/>
                <a:gd name="T31" fmla="*/ 153 h 156"/>
                <a:gd name="T32" fmla="*/ 24 w 98"/>
                <a:gd name="T33" fmla="*/ 156 h 156"/>
                <a:gd name="T34" fmla="*/ 2 w 98"/>
                <a:gd name="T35" fmla="*/ 156 h 156"/>
                <a:gd name="T36" fmla="*/ 70 w 98"/>
                <a:gd name="T37" fmla="*/ 79 h 156"/>
                <a:gd name="T38" fmla="*/ 72 w 98"/>
                <a:gd name="T39" fmla="*/ 58 h 156"/>
                <a:gd name="T40" fmla="*/ 70 w 98"/>
                <a:gd name="T41" fmla="*/ 37 h 156"/>
                <a:gd name="T42" fmla="*/ 49 w 98"/>
                <a:gd name="T43" fmla="*/ 23 h 156"/>
                <a:gd name="T44" fmla="*/ 28 w 98"/>
                <a:gd name="T45" fmla="*/ 37 h 156"/>
                <a:gd name="T46" fmla="*/ 26 w 98"/>
                <a:gd name="T47" fmla="*/ 58 h 156"/>
                <a:gd name="T48" fmla="*/ 28 w 98"/>
                <a:gd name="T49" fmla="*/ 79 h 156"/>
                <a:gd name="T50" fmla="*/ 49 w 98"/>
                <a:gd name="T51" fmla="*/ 93 h 156"/>
                <a:gd name="T52" fmla="*/ 70 w 98"/>
                <a:gd name="T53" fmla="*/ 7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56">
                  <a:moveTo>
                    <a:pt x="2" y="156"/>
                  </a:moveTo>
                  <a:cubicBezTo>
                    <a:pt x="1" y="156"/>
                    <a:pt x="0" y="155"/>
                    <a:pt x="0" y="153"/>
                  </a:cubicBezTo>
                  <a:cubicBezTo>
                    <a:pt x="0" y="5"/>
                    <a:pt x="0" y="5"/>
                    <a:pt x="0" y="5"/>
                  </a:cubicBezTo>
                  <a:cubicBezTo>
                    <a:pt x="0" y="3"/>
                    <a:pt x="1" y="2"/>
                    <a:pt x="2" y="2"/>
                  </a:cubicBezTo>
                  <a:cubicBezTo>
                    <a:pt x="24" y="2"/>
                    <a:pt x="24" y="2"/>
                    <a:pt x="24" y="2"/>
                  </a:cubicBezTo>
                  <a:cubicBezTo>
                    <a:pt x="25" y="2"/>
                    <a:pt x="26" y="3"/>
                    <a:pt x="26" y="5"/>
                  </a:cubicBezTo>
                  <a:cubicBezTo>
                    <a:pt x="26" y="13"/>
                    <a:pt x="26" y="13"/>
                    <a:pt x="26" y="13"/>
                  </a:cubicBezTo>
                  <a:cubicBezTo>
                    <a:pt x="26" y="13"/>
                    <a:pt x="26" y="13"/>
                    <a:pt x="26" y="13"/>
                  </a:cubicBezTo>
                  <a:cubicBezTo>
                    <a:pt x="31" y="5"/>
                    <a:pt x="41" y="0"/>
                    <a:pt x="56" y="0"/>
                  </a:cubicBezTo>
                  <a:cubicBezTo>
                    <a:pt x="75" y="0"/>
                    <a:pt x="89" y="9"/>
                    <a:pt x="94" y="27"/>
                  </a:cubicBezTo>
                  <a:cubicBezTo>
                    <a:pt x="97" y="35"/>
                    <a:pt x="98" y="43"/>
                    <a:pt x="98" y="58"/>
                  </a:cubicBezTo>
                  <a:cubicBezTo>
                    <a:pt x="98" y="73"/>
                    <a:pt x="97" y="81"/>
                    <a:pt x="94" y="90"/>
                  </a:cubicBezTo>
                  <a:cubicBezTo>
                    <a:pt x="89" y="107"/>
                    <a:pt x="75" y="117"/>
                    <a:pt x="56" y="117"/>
                  </a:cubicBezTo>
                  <a:cubicBezTo>
                    <a:pt x="41" y="117"/>
                    <a:pt x="31" y="111"/>
                    <a:pt x="26" y="103"/>
                  </a:cubicBezTo>
                  <a:cubicBezTo>
                    <a:pt x="26" y="103"/>
                    <a:pt x="26" y="103"/>
                    <a:pt x="26" y="103"/>
                  </a:cubicBezTo>
                  <a:cubicBezTo>
                    <a:pt x="26" y="153"/>
                    <a:pt x="26" y="153"/>
                    <a:pt x="26" y="153"/>
                  </a:cubicBezTo>
                  <a:cubicBezTo>
                    <a:pt x="26" y="155"/>
                    <a:pt x="25" y="156"/>
                    <a:pt x="24" y="156"/>
                  </a:cubicBezTo>
                  <a:lnTo>
                    <a:pt x="2" y="156"/>
                  </a:lnTo>
                  <a:close/>
                  <a:moveTo>
                    <a:pt x="70" y="79"/>
                  </a:moveTo>
                  <a:cubicBezTo>
                    <a:pt x="71" y="74"/>
                    <a:pt x="72" y="68"/>
                    <a:pt x="72" y="58"/>
                  </a:cubicBezTo>
                  <a:cubicBezTo>
                    <a:pt x="72" y="48"/>
                    <a:pt x="71" y="42"/>
                    <a:pt x="70" y="37"/>
                  </a:cubicBezTo>
                  <a:cubicBezTo>
                    <a:pt x="67" y="28"/>
                    <a:pt x="60" y="23"/>
                    <a:pt x="49" y="23"/>
                  </a:cubicBezTo>
                  <a:cubicBezTo>
                    <a:pt x="38" y="23"/>
                    <a:pt x="31" y="28"/>
                    <a:pt x="28" y="37"/>
                  </a:cubicBezTo>
                  <a:cubicBezTo>
                    <a:pt x="27" y="42"/>
                    <a:pt x="26" y="48"/>
                    <a:pt x="26" y="58"/>
                  </a:cubicBezTo>
                  <a:cubicBezTo>
                    <a:pt x="26" y="68"/>
                    <a:pt x="27" y="74"/>
                    <a:pt x="28" y="79"/>
                  </a:cubicBezTo>
                  <a:cubicBezTo>
                    <a:pt x="31" y="88"/>
                    <a:pt x="38" y="93"/>
                    <a:pt x="49" y="93"/>
                  </a:cubicBezTo>
                  <a:cubicBezTo>
                    <a:pt x="60" y="93"/>
                    <a:pt x="67" y="88"/>
                    <a:pt x="7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2" name="Freeform 83"/>
            <p:cNvSpPr>
              <a:spLocks noEditPoints="1"/>
            </p:cNvSpPr>
            <p:nvPr userDrawn="1"/>
          </p:nvSpPr>
          <p:spPr bwMode="auto">
            <a:xfrm>
              <a:off x="8456387" y="1492997"/>
              <a:ext cx="165334" cy="208734"/>
            </a:xfrm>
            <a:custGeom>
              <a:avLst/>
              <a:gdLst>
                <a:gd name="T0" fmla="*/ 72 w 93"/>
                <a:gd name="T1" fmla="*/ 114 h 117"/>
                <a:gd name="T2" fmla="*/ 69 w 93"/>
                <a:gd name="T3" fmla="*/ 112 h 117"/>
                <a:gd name="T4" fmla="*/ 69 w 93"/>
                <a:gd name="T5" fmla="*/ 104 h 117"/>
                <a:gd name="T6" fmla="*/ 69 w 93"/>
                <a:gd name="T7" fmla="*/ 104 h 117"/>
                <a:gd name="T8" fmla="*/ 38 w 93"/>
                <a:gd name="T9" fmla="*/ 117 h 117"/>
                <a:gd name="T10" fmla="*/ 0 w 93"/>
                <a:gd name="T11" fmla="*/ 82 h 117"/>
                <a:gd name="T12" fmla="*/ 45 w 93"/>
                <a:gd name="T13" fmla="*/ 47 h 117"/>
                <a:gd name="T14" fmla="*/ 67 w 93"/>
                <a:gd name="T15" fmla="*/ 47 h 117"/>
                <a:gd name="T16" fmla="*/ 69 w 93"/>
                <a:gd name="T17" fmla="*/ 46 h 117"/>
                <a:gd name="T18" fmla="*/ 69 w 93"/>
                <a:gd name="T19" fmla="*/ 40 h 117"/>
                <a:gd name="T20" fmla="*/ 44 w 93"/>
                <a:gd name="T21" fmla="*/ 22 h 117"/>
                <a:gd name="T22" fmla="*/ 19 w 93"/>
                <a:gd name="T23" fmla="*/ 29 h 117"/>
                <a:gd name="T24" fmla="*/ 15 w 93"/>
                <a:gd name="T25" fmla="*/ 29 h 117"/>
                <a:gd name="T26" fmla="*/ 7 w 93"/>
                <a:gd name="T27" fmla="*/ 14 h 117"/>
                <a:gd name="T28" fmla="*/ 7 w 93"/>
                <a:gd name="T29" fmla="*/ 11 h 117"/>
                <a:gd name="T30" fmla="*/ 47 w 93"/>
                <a:gd name="T31" fmla="*/ 0 h 117"/>
                <a:gd name="T32" fmla="*/ 93 w 93"/>
                <a:gd name="T33" fmla="*/ 39 h 117"/>
                <a:gd name="T34" fmla="*/ 93 w 93"/>
                <a:gd name="T35" fmla="*/ 112 h 117"/>
                <a:gd name="T36" fmla="*/ 91 w 93"/>
                <a:gd name="T37" fmla="*/ 114 h 117"/>
                <a:gd name="T38" fmla="*/ 72 w 93"/>
                <a:gd name="T39" fmla="*/ 114 h 117"/>
                <a:gd name="T40" fmla="*/ 69 w 93"/>
                <a:gd name="T41" fmla="*/ 76 h 117"/>
                <a:gd name="T42" fmla="*/ 69 w 93"/>
                <a:gd name="T43" fmla="*/ 68 h 117"/>
                <a:gd name="T44" fmla="*/ 67 w 93"/>
                <a:gd name="T45" fmla="*/ 66 h 117"/>
                <a:gd name="T46" fmla="*/ 49 w 93"/>
                <a:gd name="T47" fmla="*/ 66 h 117"/>
                <a:gd name="T48" fmla="*/ 25 w 93"/>
                <a:gd name="T49" fmla="*/ 82 h 117"/>
                <a:gd name="T50" fmla="*/ 44 w 93"/>
                <a:gd name="T51" fmla="*/ 95 h 117"/>
                <a:gd name="T52" fmla="*/ 69 w 93"/>
                <a:gd name="T53" fmla="*/ 7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117">
                  <a:moveTo>
                    <a:pt x="72" y="114"/>
                  </a:moveTo>
                  <a:cubicBezTo>
                    <a:pt x="70" y="114"/>
                    <a:pt x="69" y="113"/>
                    <a:pt x="69" y="112"/>
                  </a:cubicBezTo>
                  <a:cubicBezTo>
                    <a:pt x="69" y="104"/>
                    <a:pt x="69" y="104"/>
                    <a:pt x="69" y="104"/>
                  </a:cubicBezTo>
                  <a:cubicBezTo>
                    <a:pt x="69" y="104"/>
                    <a:pt x="69" y="104"/>
                    <a:pt x="69" y="104"/>
                  </a:cubicBezTo>
                  <a:cubicBezTo>
                    <a:pt x="64" y="111"/>
                    <a:pt x="53" y="117"/>
                    <a:pt x="38" y="117"/>
                  </a:cubicBezTo>
                  <a:cubicBezTo>
                    <a:pt x="17" y="117"/>
                    <a:pt x="0" y="106"/>
                    <a:pt x="0" y="82"/>
                  </a:cubicBezTo>
                  <a:cubicBezTo>
                    <a:pt x="0" y="58"/>
                    <a:pt x="17" y="47"/>
                    <a:pt x="45" y="47"/>
                  </a:cubicBezTo>
                  <a:cubicBezTo>
                    <a:pt x="67" y="47"/>
                    <a:pt x="67" y="47"/>
                    <a:pt x="67" y="47"/>
                  </a:cubicBezTo>
                  <a:cubicBezTo>
                    <a:pt x="68" y="47"/>
                    <a:pt x="69" y="47"/>
                    <a:pt x="69" y="46"/>
                  </a:cubicBezTo>
                  <a:cubicBezTo>
                    <a:pt x="69" y="40"/>
                    <a:pt x="69" y="40"/>
                    <a:pt x="69" y="40"/>
                  </a:cubicBezTo>
                  <a:cubicBezTo>
                    <a:pt x="69" y="28"/>
                    <a:pt x="63" y="22"/>
                    <a:pt x="44" y="22"/>
                  </a:cubicBezTo>
                  <a:cubicBezTo>
                    <a:pt x="31" y="22"/>
                    <a:pt x="24" y="25"/>
                    <a:pt x="19" y="29"/>
                  </a:cubicBezTo>
                  <a:cubicBezTo>
                    <a:pt x="17" y="30"/>
                    <a:pt x="16" y="30"/>
                    <a:pt x="15" y="29"/>
                  </a:cubicBezTo>
                  <a:cubicBezTo>
                    <a:pt x="7" y="14"/>
                    <a:pt x="7" y="14"/>
                    <a:pt x="7" y="14"/>
                  </a:cubicBezTo>
                  <a:cubicBezTo>
                    <a:pt x="6" y="13"/>
                    <a:pt x="6" y="11"/>
                    <a:pt x="7" y="11"/>
                  </a:cubicBezTo>
                  <a:cubicBezTo>
                    <a:pt x="16" y="4"/>
                    <a:pt x="28" y="0"/>
                    <a:pt x="47" y="0"/>
                  </a:cubicBezTo>
                  <a:cubicBezTo>
                    <a:pt x="81" y="0"/>
                    <a:pt x="93" y="11"/>
                    <a:pt x="93" y="39"/>
                  </a:cubicBezTo>
                  <a:cubicBezTo>
                    <a:pt x="93" y="112"/>
                    <a:pt x="93" y="112"/>
                    <a:pt x="93" y="112"/>
                  </a:cubicBezTo>
                  <a:cubicBezTo>
                    <a:pt x="93" y="113"/>
                    <a:pt x="92" y="114"/>
                    <a:pt x="91" y="114"/>
                  </a:cubicBezTo>
                  <a:lnTo>
                    <a:pt x="72" y="114"/>
                  </a:lnTo>
                  <a:close/>
                  <a:moveTo>
                    <a:pt x="69" y="76"/>
                  </a:moveTo>
                  <a:cubicBezTo>
                    <a:pt x="69" y="68"/>
                    <a:pt x="69" y="68"/>
                    <a:pt x="69" y="68"/>
                  </a:cubicBezTo>
                  <a:cubicBezTo>
                    <a:pt x="69" y="67"/>
                    <a:pt x="68" y="66"/>
                    <a:pt x="67" y="66"/>
                  </a:cubicBezTo>
                  <a:cubicBezTo>
                    <a:pt x="49" y="66"/>
                    <a:pt x="49" y="66"/>
                    <a:pt x="49" y="66"/>
                  </a:cubicBezTo>
                  <a:cubicBezTo>
                    <a:pt x="32" y="66"/>
                    <a:pt x="25" y="71"/>
                    <a:pt x="25" y="82"/>
                  </a:cubicBezTo>
                  <a:cubicBezTo>
                    <a:pt x="25" y="91"/>
                    <a:pt x="31" y="95"/>
                    <a:pt x="44" y="95"/>
                  </a:cubicBezTo>
                  <a:cubicBezTo>
                    <a:pt x="60" y="95"/>
                    <a:pt x="69" y="89"/>
                    <a:pt x="69"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3" name="Freeform 84"/>
            <p:cNvSpPr>
              <a:spLocks/>
            </p:cNvSpPr>
            <p:nvPr userDrawn="1"/>
          </p:nvSpPr>
          <p:spPr bwMode="auto">
            <a:xfrm>
              <a:off x="8669254" y="1492997"/>
              <a:ext cx="169467" cy="204601"/>
            </a:xfrm>
            <a:custGeom>
              <a:avLst/>
              <a:gdLst>
                <a:gd name="T0" fmla="*/ 71 w 95"/>
                <a:gd name="T1" fmla="*/ 114 h 114"/>
                <a:gd name="T2" fmla="*/ 69 w 95"/>
                <a:gd name="T3" fmla="*/ 112 h 114"/>
                <a:gd name="T4" fmla="*/ 69 w 95"/>
                <a:gd name="T5" fmla="*/ 47 h 114"/>
                <a:gd name="T6" fmla="*/ 48 w 95"/>
                <a:gd name="T7" fmla="*/ 23 h 114"/>
                <a:gd name="T8" fmla="*/ 26 w 95"/>
                <a:gd name="T9" fmla="*/ 47 h 114"/>
                <a:gd name="T10" fmla="*/ 26 w 95"/>
                <a:gd name="T11" fmla="*/ 112 h 114"/>
                <a:gd name="T12" fmla="*/ 24 w 95"/>
                <a:gd name="T13" fmla="*/ 114 h 114"/>
                <a:gd name="T14" fmla="*/ 3 w 95"/>
                <a:gd name="T15" fmla="*/ 114 h 114"/>
                <a:gd name="T16" fmla="*/ 0 w 95"/>
                <a:gd name="T17" fmla="*/ 112 h 114"/>
                <a:gd name="T18" fmla="*/ 0 w 95"/>
                <a:gd name="T19" fmla="*/ 5 h 114"/>
                <a:gd name="T20" fmla="*/ 3 w 95"/>
                <a:gd name="T21" fmla="*/ 2 h 114"/>
                <a:gd name="T22" fmla="*/ 24 w 95"/>
                <a:gd name="T23" fmla="*/ 2 h 114"/>
                <a:gd name="T24" fmla="*/ 26 w 95"/>
                <a:gd name="T25" fmla="*/ 5 h 114"/>
                <a:gd name="T26" fmla="*/ 26 w 95"/>
                <a:gd name="T27" fmla="*/ 13 h 114"/>
                <a:gd name="T28" fmla="*/ 27 w 95"/>
                <a:gd name="T29" fmla="*/ 13 h 114"/>
                <a:gd name="T30" fmla="*/ 56 w 95"/>
                <a:gd name="T31" fmla="*/ 0 h 114"/>
                <a:gd name="T32" fmla="*/ 95 w 95"/>
                <a:gd name="T33" fmla="*/ 41 h 114"/>
                <a:gd name="T34" fmla="*/ 95 w 95"/>
                <a:gd name="T35" fmla="*/ 112 h 114"/>
                <a:gd name="T36" fmla="*/ 92 w 95"/>
                <a:gd name="T37" fmla="*/ 114 h 114"/>
                <a:gd name="T38" fmla="*/ 71 w 95"/>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14">
                  <a:moveTo>
                    <a:pt x="71" y="114"/>
                  </a:moveTo>
                  <a:cubicBezTo>
                    <a:pt x="70" y="114"/>
                    <a:pt x="69" y="113"/>
                    <a:pt x="69" y="112"/>
                  </a:cubicBezTo>
                  <a:cubicBezTo>
                    <a:pt x="69" y="47"/>
                    <a:pt x="69" y="47"/>
                    <a:pt x="69" y="47"/>
                  </a:cubicBezTo>
                  <a:cubicBezTo>
                    <a:pt x="69" y="33"/>
                    <a:pt x="62" y="23"/>
                    <a:pt x="48" y="23"/>
                  </a:cubicBezTo>
                  <a:cubicBezTo>
                    <a:pt x="34" y="23"/>
                    <a:pt x="26" y="33"/>
                    <a:pt x="26" y="47"/>
                  </a:cubicBezTo>
                  <a:cubicBezTo>
                    <a:pt x="26" y="112"/>
                    <a:pt x="26" y="112"/>
                    <a:pt x="26" y="112"/>
                  </a:cubicBezTo>
                  <a:cubicBezTo>
                    <a:pt x="26" y="113"/>
                    <a:pt x="25" y="114"/>
                    <a:pt x="24" y="114"/>
                  </a:cubicBezTo>
                  <a:cubicBezTo>
                    <a:pt x="3" y="114"/>
                    <a:pt x="3" y="114"/>
                    <a:pt x="3" y="114"/>
                  </a:cubicBezTo>
                  <a:cubicBezTo>
                    <a:pt x="1" y="114"/>
                    <a:pt x="0" y="113"/>
                    <a:pt x="0" y="112"/>
                  </a:cubicBezTo>
                  <a:cubicBezTo>
                    <a:pt x="0" y="5"/>
                    <a:pt x="0" y="5"/>
                    <a:pt x="0" y="5"/>
                  </a:cubicBezTo>
                  <a:cubicBezTo>
                    <a:pt x="0" y="3"/>
                    <a:pt x="1" y="2"/>
                    <a:pt x="3" y="2"/>
                  </a:cubicBezTo>
                  <a:cubicBezTo>
                    <a:pt x="24" y="2"/>
                    <a:pt x="24" y="2"/>
                    <a:pt x="24" y="2"/>
                  </a:cubicBezTo>
                  <a:cubicBezTo>
                    <a:pt x="25" y="2"/>
                    <a:pt x="26" y="3"/>
                    <a:pt x="26" y="5"/>
                  </a:cubicBezTo>
                  <a:cubicBezTo>
                    <a:pt x="26" y="13"/>
                    <a:pt x="26" y="13"/>
                    <a:pt x="26" y="13"/>
                  </a:cubicBezTo>
                  <a:cubicBezTo>
                    <a:pt x="27" y="13"/>
                    <a:pt x="27" y="13"/>
                    <a:pt x="27" y="13"/>
                  </a:cubicBezTo>
                  <a:cubicBezTo>
                    <a:pt x="31" y="6"/>
                    <a:pt x="41" y="0"/>
                    <a:pt x="56" y="0"/>
                  </a:cubicBezTo>
                  <a:cubicBezTo>
                    <a:pt x="80" y="0"/>
                    <a:pt x="95" y="17"/>
                    <a:pt x="95" y="41"/>
                  </a:cubicBezTo>
                  <a:cubicBezTo>
                    <a:pt x="95" y="112"/>
                    <a:pt x="95" y="112"/>
                    <a:pt x="95" y="112"/>
                  </a:cubicBezTo>
                  <a:cubicBezTo>
                    <a:pt x="95" y="113"/>
                    <a:pt x="94" y="114"/>
                    <a:pt x="92" y="114"/>
                  </a:cubicBezTo>
                  <a:lnTo>
                    <a:pt x="7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9" name="テキスト プレースホルダー 6">
            <a:extLst>
              <a:ext uri="{FF2B5EF4-FFF2-40B4-BE49-F238E27FC236}">
                <a16:creationId xmlns:a16="http://schemas.microsoft.com/office/drawing/2014/main" id="{94ADDCFC-76A6-3E4C-9786-2004A991C4E2}"/>
              </a:ext>
            </a:extLst>
          </p:cNvPr>
          <p:cNvSpPr txBox="1">
            <a:spLocks/>
          </p:cNvSpPr>
          <p:nvPr userDrawn="1"/>
        </p:nvSpPr>
        <p:spPr>
          <a:xfrm rot="5400000" flipV="1">
            <a:off x="-679881" y="3815921"/>
            <a:ext cx="3721963" cy="2362198"/>
          </a:xfrm>
          <a:custGeom>
            <a:avLst/>
            <a:gdLst>
              <a:gd name="connsiteX0" fmla="*/ 0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0 w 9907200"/>
              <a:gd name="connsiteY4" fmla="*/ 0 h 827999"/>
              <a:gd name="connsiteX0" fmla="*/ 770562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770562 w 9907200"/>
              <a:gd name="connsiteY4" fmla="*/ 0 h 827999"/>
              <a:gd name="connsiteX0" fmla="*/ 1860369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1860369 w 9907200"/>
              <a:gd name="connsiteY4" fmla="*/ 0 h 827999"/>
              <a:gd name="connsiteX0" fmla="*/ 2088851 w 9907200"/>
              <a:gd name="connsiteY0" fmla="*/ 0 h 827999"/>
              <a:gd name="connsiteX1" fmla="*/ 9907200 w 9907200"/>
              <a:gd name="connsiteY1" fmla="*/ 0 h 827999"/>
              <a:gd name="connsiteX2" fmla="*/ 9907200 w 9907200"/>
              <a:gd name="connsiteY2" fmla="*/ 827999 h 827999"/>
              <a:gd name="connsiteX3" fmla="*/ 0 w 9907200"/>
              <a:gd name="connsiteY3" fmla="*/ 827999 h 827999"/>
              <a:gd name="connsiteX4" fmla="*/ 2088851 w 9907200"/>
              <a:gd name="connsiteY4" fmla="*/ 0 h 827999"/>
              <a:gd name="connsiteX0" fmla="*/ 3540809 w 9907200"/>
              <a:gd name="connsiteY0" fmla="*/ 9052 h 827999"/>
              <a:gd name="connsiteX1" fmla="*/ 9907200 w 9907200"/>
              <a:gd name="connsiteY1" fmla="*/ 0 h 827999"/>
              <a:gd name="connsiteX2" fmla="*/ 9907200 w 9907200"/>
              <a:gd name="connsiteY2" fmla="*/ 827999 h 827999"/>
              <a:gd name="connsiteX3" fmla="*/ 0 w 9907200"/>
              <a:gd name="connsiteY3" fmla="*/ 827999 h 827999"/>
              <a:gd name="connsiteX4" fmla="*/ 3540809 w 9907200"/>
              <a:gd name="connsiteY4" fmla="*/ 9052 h 827999"/>
              <a:gd name="connsiteX0" fmla="*/ 6219564 w 9907200"/>
              <a:gd name="connsiteY0" fmla="*/ 2673 h 827999"/>
              <a:gd name="connsiteX1" fmla="*/ 9907200 w 9907200"/>
              <a:gd name="connsiteY1" fmla="*/ 0 h 827999"/>
              <a:gd name="connsiteX2" fmla="*/ 9907200 w 9907200"/>
              <a:gd name="connsiteY2" fmla="*/ 827999 h 827999"/>
              <a:gd name="connsiteX3" fmla="*/ 0 w 9907200"/>
              <a:gd name="connsiteY3" fmla="*/ 827999 h 827999"/>
              <a:gd name="connsiteX4" fmla="*/ 6219564 w 9907200"/>
              <a:gd name="connsiteY4" fmla="*/ 2673 h 827999"/>
              <a:gd name="connsiteX0" fmla="*/ 6255281 w 9942917"/>
              <a:gd name="connsiteY0" fmla="*/ 2673 h 827999"/>
              <a:gd name="connsiteX1" fmla="*/ 9942917 w 9942917"/>
              <a:gd name="connsiteY1" fmla="*/ 0 h 827999"/>
              <a:gd name="connsiteX2" fmla="*/ 9942917 w 9942917"/>
              <a:gd name="connsiteY2" fmla="*/ 827999 h 827999"/>
              <a:gd name="connsiteX3" fmla="*/ 0 w 9942917"/>
              <a:gd name="connsiteY3" fmla="*/ 826404 h 827999"/>
              <a:gd name="connsiteX4" fmla="*/ 6255281 w 9942917"/>
              <a:gd name="connsiteY4" fmla="*/ 2673 h 827999"/>
              <a:gd name="connsiteX0" fmla="*/ 6160036 w 9847672"/>
              <a:gd name="connsiteY0" fmla="*/ 2673 h 827999"/>
              <a:gd name="connsiteX1" fmla="*/ 9847672 w 9847672"/>
              <a:gd name="connsiteY1" fmla="*/ 0 h 827999"/>
              <a:gd name="connsiteX2" fmla="*/ 9847672 w 9847672"/>
              <a:gd name="connsiteY2" fmla="*/ 827999 h 827999"/>
              <a:gd name="connsiteX3" fmla="*/ 0 w 9847672"/>
              <a:gd name="connsiteY3" fmla="*/ 823215 h 827999"/>
              <a:gd name="connsiteX4" fmla="*/ 6160036 w 9847672"/>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0 w 9740523"/>
              <a:gd name="connsiteY3" fmla="*/ 821621 h 827999"/>
              <a:gd name="connsiteX4" fmla="*/ 6052887 w 9740523"/>
              <a:gd name="connsiteY4" fmla="*/ 2673 h 827999"/>
              <a:gd name="connsiteX0" fmla="*/ 6052887 w 9740523"/>
              <a:gd name="connsiteY0" fmla="*/ 2673 h 827999"/>
              <a:gd name="connsiteX1" fmla="*/ 9740523 w 9740523"/>
              <a:gd name="connsiteY1" fmla="*/ 0 h 827999"/>
              <a:gd name="connsiteX2" fmla="*/ 9740523 w 9740523"/>
              <a:gd name="connsiteY2" fmla="*/ 827999 h 827999"/>
              <a:gd name="connsiteX3" fmla="*/ 1 w 9740523"/>
              <a:gd name="connsiteY3" fmla="*/ 826683 h 827999"/>
              <a:gd name="connsiteX4" fmla="*/ 6052887 w 9740523"/>
              <a:gd name="connsiteY4" fmla="*/ 2673 h 82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523" h="827999">
                <a:moveTo>
                  <a:pt x="6052887" y="2673"/>
                </a:moveTo>
                <a:lnTo>
                  <a:pt x="9740523" y="0"/>
                </a:lnTo>
                <a:lnTo>
                  <a:pt x="9740523" y="827999"/>
                </a:lnTo>
                <a:lnTo>
                  <a:pt x="1" y="826683"/>
                </a:lnTo>
                <a:lnTo>
                  <a:pt x="6052887" y="2673"/>
                </a:lnTo>
                <a:close/>
              </a:path>
            </a:pathLst>
          </a:custGeom>
          <a:gradFill flip="none" rotWithShape="1">
            <a:gsLst>
              <a:gs pos="0">
                <a:schemeClr val="bg2"/>
              </a:gs>
              <a:gs pos="62000">
                <a:schemeClr val="tx2">
                  <a:alpha val="31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defPPr>
              <a:defRPr lang="en-US"/>
            </a:defPPr>
            <a:lvl1pPr algn="ctr">
              <a:defRPr kumimoji="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n" altLang="ja-JP" sz="1814" b="1" spc="272">
              <a:solidFill>
                <a:schemeClr val="bg1"/>
              </a:solidFill>
              <a:latin typeface="Meiryo" panose="020B0604030504040204" pitchFamily="34" charset="-128"/>
              <a:ea typeface="Meiryo" panose="020B0604030504040204" pitchFamily="34" charset="-128"/>
            </a:endParaRPr>
          </a:p>
        </p:txBody>
      </p:sp>
      <p:pic>
        <p:nvPicPr>
          <p:cNvPr id="88" name="図 8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5089" y="5715000"/>
            <a:ext cx="1172311" cy="1011490"/>
          </a:xfrm>
          <a:prstGeom prst="rect">
            <a:avLst/>
          </a:prstGeom>
        </p:spPr>
      </p:pic>
    </p:spTree>
    <p:extLst>
      <p:ext uri="{BB962C8B-B14F-4D97-AF65-F5344CB8AC3E}">
        <p14:creationId xmlns:p14="http://schemas.microsoft.com/office/powerpoint/2010/main" val="167949522"/>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906000" cy="82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26585" rIns="326585" bIns="130634" rtlCol="0" anchor="b"/>
          <a:lstStyle/>
          <a:p>
            <a:pPr marL="0" lvl="0" defTabSz="457200"/>
            <a:r>
              <a:rPr lang="ja-JP" altLang="en-US"/>
              <a:t>マスター タイトルの書式設定</a:t>
            </a:r>
            <a:endParaRPr lang="en-US"/>
          </a:p>
        </p:txBody>
      </p:sp>
      <p:sp>
        <p:nvSpPr>
          <p:cNvPr id="3" name="Text Placeholder 2"/>
          <p:cNvSpPr>
            <a:spLocks noGrp="1"/>
          </p:cNvSpPr>
          <p:nvPr>
            <p:ph type="body" idx="1"/>
          </p:nvPr>
        </p:nvSpPr>
        <p:spPr>
          <a:xfrm>
            <a:off x="360000" y="1879525"/>
            <a:ext cx="9185828" cy="46521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306040" y="427034"/>
            <a:ext cx="2228850" cy="365125"/>
          </a:xfrm>
          <a:prstGeom prst="rect">
            <a:avLst/>
          </a:prstGeom>
        </p:spPr>
        <p:txBody>
          <a:bodyPr vert="horz" lIns="0" tIns="0" rIns="0" bIns="0" rtlCol="0" anchor="ctr"/>
          <a:lstStyle>
            <a:lvl1pPr algn="r">
              <a:defRPr sz="1200">
                <a:solidFill>
                  <a:schemeClr val="bg1"/>
                </a:solidFill>
              </a:defRPr>
            </a:lvl1pPr>
          </a:lstStyle>
          <a:p>
            <a:endParaRPr lang="en-US"/>
          </a:p>
        </p:txBody>
      </p:sp>
      <p:sp>
        <p:nvSpPr>
          <p:cNvPr id="5" name="Footer Placeholder 4"/>
          <p:cNvSpPr>
            <a:spLocks noGrp="1"/>
          </p:cNvSpPr>
          <p:nvPr>
            <p:ph type="ftr" sz="quarter" idx="3"/>
          </p:nvPr>
        </p:nvSpPr>
        <p:spPr>
          <a:xfrm>
            <a:off x="5146228" y="6551316"/>
            <a:ext cx="3757975" cy="263263"/>
          </a:xfrm>
          <a:prstGeom prst="rect">
            <a:avLst/>
          </a:prstGeom>
        </p:spPr>
        <p:txBody>
          <a:bodyPr vert="horz" lIns="0" tIns="0" rIns="0" bIns="0" rtlCol="0" anchor="t"/>
          <a:lstStyle>
            <a:lvl1pPr algn="l">
              <a:defRPr sz="900">
                <a:solidFill>
                  <a:schemeClr val="bg2">
                    <a:lumMod val="50000"/>
                  </a:schemeClr>
                </a:solidFill>
              </a:defRPr>
            </a:lvl1pPr>
          </a:lstStyle>
          <a:p>
            <a:endParaRPr lang="en-US"/>
          </a:p>
        </p:txBody>
      </p:sp>
      <p:sp>
        <p:nvSpPr>
          <p:cNvPr id="6" name="Slide Number Placeholder 5"/>
          <p:cNvSpPr>
            <a:spLocks noGrp="1"/>
          </p:cNvSpPr>
          <p:nvPr>
            <p:ph type="sldNum" sz="quarter" idx="4"/>
          </p:nvPr>
        </p:nvSpPr>
        <p:spPr>
          <a:xfrm>
            <a:off x="8915314" y="6536158"/>
            <a:ext cx="630513" cy="278421"/>
          </a:xfrm>
          <a:prstGeom prst="rect">
            <a:avLst/>
          </a:prstGeom>
        </p:spPr>
        <p:txBody>
          <a:bodyPr vert="horz" lIns="0" tIns="0" rIns="0" bIns="0" rtlCol="0" anchor="t"/>
          <a:lstStyle>
            <a:lvl1pPr algn="r">
              <a:defRPr sz="1200" b="0">
                <a:solidFill>
                  <a:schemeClr val="tx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74537902"/>
      </p:ext>
    </p:extLst>
  </p:cSld>
  <p:clrMap bg1="lt1" tx1="dk1" bg2="lt2" tx2="dk2" accent1="accent1" accent2="accent2" accent3="accent3" accent4="accent4" accent5="accent5" accent6="accent6" hlink="hlink" folHlink="folHlink"/>
  <p:sldLayoutIdLst>
    <p:sldLayoutId id="2147483694" r:id="rId1"/>
    <p:sldLayoutId id="2147483698" r:id="rId2"/>
    <p:sldLayoutId id="2147483699" r:id="rId3"/>
    <p:sldLayoutId id="2147483710" r:id="rId4"/>
    <p:sldLayoutId id="2147483711" r:id="rId5"/>
    <p:sldLayoutId id="2147483712" r:id="rId6"/>
    <p:sldLayoutId id="2147483705" r:id="rId7"/>
    <p:sldLayoutId id="2147483709"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kumimoji="1" lang="en-US" altLang="en-US" sz="1814" b="1" i="0" kern="1200" spc="272" dirty="0">
          <a:solidFill>
            <a:schemeClr val="bg1"/>
          </a:solidFill>
          <a:latin typeface="Meiryo" panose="020B0604030504040204" pitchFamily="34" charset="-128"/>
          <a:ea typeface="Meiryo" panose="020B0604030504040204" pitchFamily="34" charset="-128"/>
          <a:cs typeface="+mn-cs"/>
        </a:defRPr>
      </a:lvl1pPr>
    </p:titleStyle>
    <p:body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4a" Type="http://schemas.microsoft.com/office/2007/relationships/media"/><Relationship Id="rId2" Target="../media/media1.m4a" Type="http://schemas.openxmlformats.org/officeDocument/2006/relationships/audio"/><Relationship Id="rId3" Target="../slideLayouts/slideLayout7.xml" Type="http://schemas.openxmlformats.org/officeDocument/2006/relationships/slideLayout"/><Relationship Id="rId4" Target="../notesSlides/notesSlide1.xml" Type="http://schemas.openxmlformats.org/officeDocument/2006/relationships/notesSlide"/><Relationship Id="rId5"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media/media10.m4a" Type="http://schemas.microsoft.com/office/2007/relationships/media"/><Relationship Id="rId2" Target="../media/media10.m4a" Type="http://schemas.openxmlformats.org/officeDocument/2006/relationships/audio"/><Relationship Id="rId3" Target="../slideLayouts/slideLayout2.xml" Type="http://schemas.openxmlformats.org/officeDocument/2006/relationships/slideLayout"/><Relationship Id="rId4" Target="../notesSlides/notesSlide10.xml" Type="http://schemas.openxmlformats.org/officeDocument/2006/relationships/notesSlide"/><Relationship Id="rId5" Target="../media/image16.png" Type="http://schemas.openxmlformats.org/officeDocument/2006/relationships/image"/><Relationship Id="rId6"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media/media11.m4a" Type="http://schemas.microsoft.com/office/2007/relationships/media"/><Relationship Id="rId2" Target="../media/media11.m4a" Type="http://schemas.openxmlformats.org/officeDocument/2006/relationships/audio"/><Relationship Id="rId3" Target="../slideLayouts/slideLayout2.xml" Type="http://schemas.openxmlformats.org/officeDocument/2006/relationships/slideLayout"/><Relationship Id="rId4" Target="../notesSlides/notesSlide11.xml" Type="http://schemas.openxmlformats.org/officeDocument/2006/relationships/notesSlide"/><Relationship Id="rId5" Target="../media/image17.png" Type="http://schemas.openxmlformats.org/officeDocument/2006/relationships/image"/><Relationship Id="rId6"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media/media12.m4a" Type="http://schemas.microsoft.com/office/2007/relationships/media"/><Relationship Id="rId2" Target="../media/media12.m4a" Type="http://schemas.openxmlformats.org/officeDocument/2006/relationships/audio"/><Relationship Id="rId3" Target="../slideLayouts/slideLayout2.xml" Type="http://schemas.openxmlformats.org/officeDocument/2006/relationships/slideLayout"/><Relationship Id="rId4" Target="../notesSlides/notesSlide12.xml" Type="http://schemas.openxmlformats.org/officeDocument/2006/relationships/notesSlide"/><Relationship Id="rId5" Target="../media/image18.png" Type="http://schemas.openxmlformats.org/officeDocument/2006/relationships/image"/><Relationship Id="rId6" Target="../media/image19.png" Type="http://schemas.openxmlformats.org/officeDocument/2006/relationships/image"/><Relationship Id="rId7"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media/media13.m4a" Type="http://schemas.microsoft.com/office/2007/relationships/media"/><Relationship Id="rId10" Target="../media/image5.png" Type="http://schemas.openxmlformats.org/officeDocument/2006/relationships/image"/><Relationship Id="rId2" Target="../media/media13.m4a" Type="http://schemas.openxmlformats.org/officeDocument/2006/relationships/audio"/><Relationship Id="rId3" Target="../slideLayouts/slideLayout2.xml" Type="http://schemas.openxmlformats.org/officeDocument/2006/relationships/slideLayout"/><Relationship Id="rId4" Target="../notesSlides/notesSlide13.xml" Type="http://schemas.openxmlformats.org/officeDocument/2006/relationships/notesSlide"/><Relationship Id="rId5" Target="../media/image20.pn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14.xml.rels><?xml version="1.0" encoding="UTF-8" standalone="yes"?><Relationships xmlns="http://schemas.openxmlformats.org/package/2006/relationships"><Relationship Id="rId1" Target="../media/media14.m4a" Type="http://schemas.microsoft.com/office/2007/relationships/media"/><Relationship Id="rId2" Target="../media/media14.m4a" Type="http://schemas.openxmlformats.org/officeDocument/2006/relationships/audio"/><Relationship Id="rId3" Target="../slideLayouts/slideLayout2.xml" Type="http://schemas.openxmlformats.org/officeDocument/2006/relationships/slideLayout"/><Relationship Id="rId4" Target="../notesSlides/notesSlide14.xml" Type="http://schemas.openxmlformats.org/officeDocument/2006/relationships/notesSlide"/><Relationship Id="rId5" Target="../media/image25.png" Type="http://schemas.openxmlformats.org/officeDocument/2006/relationships/image"/><Relationship Id="rId6" Target="../media/image5.png" Type="http://schemas.openxmlformats.org/officeDocument/2006/relationships/image"/></Relationships>
</file>

<file path=ppt/slides/_rels/slide15.xml.rels><?xml version="1.0" encoding="UTF-8" standalone="yes"?><Relationships xmlns="http://schemas.openxmlformats.org/package/2006/relationships"><Relationship Id="rId1" Target="../media/media15.m4a" Type="http://schemas.microsoft.com/office/2007/relationships/media"/><Relationship Id="rId2" Target="../media/media15.m4a" Type="http://schemas.openxmlformats.org/officeDocument/2006/relationships/audio"/><Relationship Id="rId3" Target="../slideLayouts/slideLayout2.xml" Type="http://schemas.openxmlformats.org/officeDocument/2006/relationships/slideLayout"/><Relationship Id="rId4" Target="../notesSlides/notesSlide15.xml" Type="http://schemas.openxmlformats.org/officeDocument/2006/relationships/notesSlide"/><Relationship Id="rId5" Target="../media/image26.png" Type="http://schemas.openxmlformats.org/officeDocument/2006/relationships/image"/><Relationship Id="rId6" Target="../media/image27.png" Type="http://schemas.openxmlformats.org/officeDocument/2006/relationships/image"/><Relationship Id="rId7"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media/media16.m4a" Type="http://schemas.microsoft.com/office/2007/relationships/media"/><Relationship Id="rId10" Target="../media/image28.png" Type="http://schemas.openxmlformats.org/officeDocument/2006/relationships/image"/><Relationship Id="rId11" Target="../media/hdphoto1.wdp" Type="http://schemas.microsoft.com/office/2007/relationships/hdphoto"/><Relationship Id="rId12" Target="../media/image29.png" Type="http://schemas.openxmlformats.org/officeDocument/2006/relationships/image"/><Relationship Id="rId13" Target="../media/hdphoto2.wdp" Type="http://schemas.microsoft.com/office/2007/relationships/hdphoto"/><Relationship Id="rId14" Target="../media/image5.png" Type="http://schemas.openxmlformats.org/officeDocument/2006/relationships/image"/><Relationship Id="rId2" Target="../media/media16.m4a" Type="http://schemas.openxmlformats.org/officeDocument/2006/relationships/audio"/><Relationship Id="rId3" Target="../slideLayouts/slideLayout2.xml" Type="http://schemas.openxmlformats.org/officeDocument/2006/relationships/slideLayout"/><Relationship Id="rId4" Target="../notesSlides/notesSlide16.xml" Type="http://schemas.openxmlformats.org/officeDocument/2006/relationships/notesSlide"/><Relationship Id="rId5" Target="../diagrams/data1.xml" Type="http://schemas.openxmlformats.org/officeDocument/2006/relationships/diagramData"/><Relationship Id="rId6" Target="../diagrams/layout1.xml" Type="http://schemas.openxmlformats.org/officeDocument/2006/relationships/diagramLayout"/><Relationship Id="rId7" Target="../diagrams/quickStyle1.xml" Type="http://schemas.openxmlformats.org/officeDocument/2006/relationships/diagramQuickStyle"/><Relationship Id="rId8" Target="../diagrams/colors1.xml" Type="http://schemas.openxmlformats.org/officeDocument/2006/relationships/diagramColors"/><Relationship Id="rId9" Target="../diagrams/drawing1.xml" Type="http://schemas.microsoft.com/office/2007/relationships/diagramDrawing"/></Relationships>
</file>

<file path=ppt/slides/_rels/slide17.xml.rels><?xml version="1.0" encoding="UTF-8" standalone="yes"?><Relationships xmlns="http://schemas.openxmlformats.org/package/2006/relationships"><Relationship Id="rId1" Target="../media/media17.m4a" Type="http://schemas.microsoft.com/office/2007/relationships/media"/><Relationship Id="rId2" Target="../media/media17.m4a" Type="http://schemas.openxmlformats.org/officeDocument/2006/relationships/audio"/><Relationship Id="rId3" Target="../slideLayouts/slideLayout2.xml" Type="http://schemas.openxmlformats.org/officeDocument/2006/relationships/slideLayout"/><Relationship Id="rId4" Target="../notesSlides/notesSlide17.xml" Type="http://schemas.openxmlformats.org/officeDocument/2006/relationships/notesSlide"/><Relationship Id="rId5" Target="../media/image30.png" Type="http://schemas.openxmlformats.org/officeDocument/2006/relationships/image"/><Relationship Id="rId6"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media/media18.m4a" Type="http://schemas.microsoft.com/office/2007/relationships/media"/><Relationship Id="rId2" Target="../media/media18.m4a" Type="http://schemas.openxmlformats.org/officeDocument/2006/relationships/audio"/><Relationship Id="rId3" Target="../slideLayouts/slideLayout2.xml" Type="http://schemas.openxmlformats.org/officeDocument/2006/relationships/slideLayout"/><Relationship Id="rId4" Target="../notesSlides/notesSlide18.xml" Type="http://schemas.openxmlformats.org/officeDocument/2006/relationships/notesSlide"/><Relationship Id="rId5"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media/media19.m4a" Type="http://schemas.microsoft.com/office/2007/relationships/media"/><Relationship Id="rId2" Target="../media/media19.m4a" Type="http://schemas.openxmlformats.org/officeDocument/2006/relationships/audio"/><Relationship Id="rId3" Target="../slideLayouts/slideLayout2.xml" Type="http://schemas.openxmlformats.org/officeDocument/2006/relationships/slideLayout"/><Relationship Id="rId4" Target="../notesSlides/notesSlide19.xml" Type="http://schemas.openxmlformats.org/officeDocument/2006/relationships/notesSlide"/><Relationship Id="rId5" Target="../media/image31.png" Type="http://schemas.openxmlformats.org/officeDocument/2006/relationships/image"/><Relationship Id="rId6" Target="../media/hdphoto3.wdp" Type="http://schemas.microsoft.com/office/2007/relationships/hdphoto"/><Relationship Id="rId7"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media/media2.m4a" Type="http://schemas.microsoft.com/office/2007/relationships/media"/><Relationship Id="rId2" Target="../media/media2.m4a" Type="http://schemas.openxmlformats.org/officeDocument/2006/relationships/audio"/><Relationship Id="rId3" Target="../slideLayouts/slideLayout2.xml" Type="http://schemas.openxmlformats.org/officeDocument/2006/relationships/slideLayout"/><Relationship Id="rId4" Target="../notesSlides/notesSlide2.xml" Type="http://schemas.openxmlformats.org/officeDocument/2006/relationships/notesSlide"/><Relationship Id="rId5" Target="../media/image6.png" Type="http://schemas.openxmlformats.org/officeDocument/2006/relationships/image"/><Relationship Id="rId6" Target="../media/image7.png" Type="http://schemas.openxmlformats.org/officeDocument/2006/relationships/image"/><Relationship Id="rId7"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media/media20.m4a" Type="http://schemas.microsoft.com/office/2007/relationships/media"/><Relationship Id="rId2" Target="../media/media20.m4a" Type="http://schemas.openxmlformats.org/officeDocument/2006/relationships/audio"/><Relationship Id="rId3" Target="../slideLayouts/slideLayout2.xml" Type="http://schemas.openxmlformats.org/officeDocument/2006/relationships/slideLayout"/><Relationship Id="rId4" Target="../notesSlides/notesSlide20.xml" Type="http://schemas.openxmlformats.org/officeDocument/2006/relationships/notesSlide"/><Relationship Id="rId5" Target="../media/image32.png" Type="http://schemas.openxmlformats.org/officeDocument/2006/relationships/image"/><Relationship Id="rId6" Target="../media/image33.png" Type="http://schemas.openxmlformats.org/officeDocument/2006/relationships/image"/><Relationship Id="rId7" Target="../media/image5.png" Type="http://schemas.openxmlformats.org/officeDocument/2006/relationships/image"/></Relationships>
</file>

<file path=ppt/slides/_rels/slide21.xml.rels><?xml version="1.0" encoding="UTF-8" standalone="yes"?><Relationships xmlns="http://schemas.openxmlformats.org/package/2006/relationships"><Relationship Id="rId1" Target="../media/media21.m4a" Type="http://schemas.microsoft.com/office/2007/relationships/media"/><Relationship Id="rId10" Target="../media/image39.png" Type="http://schemas.openxmlformats.org/officeDocument/2006/relationships/image"/><Relationship Id="rId11" Target="../media/image40.svg" Type="http://schemas.openxmlformats.org/officeDocument/2006/relationships/image"/><Relationship Id="rId12" Target="../media/image41.png" Type="http://schemas.openxmlformats.org/officeDocument/2006/relationships/image"/><Relationship Id="rId13" Target="../media/image42.png" Type="http://schemas.openxmlformats.org/officeDocument/2006/relationships/image"/><Relationship Id="rId14" Target="../media/image43.png" Type="http://schemas.openxmlformats.org/officeDocument/2006/relationships/image"/><Relationship Id="rId15" Target="../media/image5.png" Type="http://schemas.openxmlformats.org/officeDocument/2006/relationships/image"/><Relationship Id="rId2" Target="../media/media21.m4a" Type="http://schemas.openxmlformats.org/officeDocument/2006/relationships/audio"/><Relationship Id="rId3" Target="../slideLayouts/slideLayout2.xml" Type="http://schemas.openxmlformats.org/officeDocument/2006/relationships/slideLayout"/><Relationship Id="rId4" Target="../notesSlides/notesSlide21.xml" Type="http://schemas.openxmlformats.org/officeDocument/2006/relationships/notesSlide"/><Relationship Id="rId5" Target="../media/image34.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3.xml.rels><?xml version="1.0" encoding="UTF-8" standalone="yes"?><Relationships xmlns="http://schemas.openxmlformats.org/package/2006/relationships"><Relationship Id="rId1" Target="../media/media3.m4a" Type="http://schemas.microsoft.com/office/2007/relationships/media"/><Relationship Id="rId2" Target="../media/media3.m4a" Type="http://schemas.openxmlformats.org/officeDocument/2006/relationships/audio"/><Relationship Id="rId3" Target="../slideLayouts/slideLayout2.xml" Type="http://schemas.openxmlformats.org/officeDocument/2006/relationships/slideLayout"/><Relationship Id="rId4" Target="../notesSlides/notesSlide3.xml" Type="http://schemas.openxmlformats.org/officeDocument/2006/relationships/notesSlide"/><Relationship Id="rId5"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media/media4.m4a" Type="http://schemas.microsoft.com/office/2007/relationships/media"/><Relationship Id="rId2" Target="../media/media4.m4a" Type="http://schemas.openxmlformats.org/officeDocument/2006/relationships/audio"/><Relationship Id="rId3" Target="../slideLayouts/slideLayout2.xml" Type="http://schemas.openxmlformats.org/officeDocument/2006/relationships/slideLayout"/><Relationship Id="rId4" Target="../notesSlides/notesSlide4.xml" Type="http://schemas.openxmlformats.org/officeDocument/2006/relationships/notesSlide"/><Relationship Id="rId5" Target="../media/image8.png" Type="http://schemas.openxmlformats.org/officeDocument/2006/relationships/image"/><Relationship Id="rId6"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media/media5.m4a" Type="http://schemas.microsoft.com/office/2007/relationships/media"/><Relationship Id="rId2" Target="../media/media5.m4a" Type="http://schemas.openxmlformats.org/officeDocument/2006/relationships/audio"/><Relationship Id="rId3" Target="../slideLayouts/slideLayout2.xml" Type="http://schemas.openxmlformats.org/officeDocument/2006/relationships/slideLayout"/><Relationship Id="rId4" Target="../notesSlides/notesSlide5.xml" Type="http://schemas.openxmlformats.org/officeDocument/2006/relationships/notesSlide"/><Relationship Id="rId5" Target="../media/image9.png" Type="http://schemas.openxmlformats.org/officeDocument/2006/relationships/image"/><Relationship Id="rId6"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media/media6.m4a" Type="http://schemas.microsoft.com/office/2007/relationships/media"/><Relationship Id="rId2" Target="../media/media6.m4a" Type="http://schemas.openxmlformats.org/officeDocument/2006/relationships/audio"/><Relationship Id="rId3" Target="../slideLayouts/slideLayout2.xml" Type="http://schemas.openxmlformats.org/officeDocument/2006/relationships/slideLayout"/><Relationship Id="rId4" Target="../notesSlides/notesSlide6.xml" Type="http://schemas.openxmlformats.org/officeDocument/2006/relationships/notesSlid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 Id="rId8"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media/media7.m4a" Type="http://schemas.microsoft.com/office/2007/relationships/media"/><Relationship Id="rId2" Target="../media/media7.m4a" Type="http://schemas.openxmlformats.org/officeDocument/2006/relationships/audio"/><Relationship Id="rId3" Target="../slideLayouts/slideLayout2.xml" Type="http://schemas.openxmlformats.org/officeDocument/2006/relationships/slideLayout"/><Relationship Id="rId4" Target="../notesSlides/notesSlide7.xml" Type="http://schemas.openxmlformats.org/officeDocument/2006/relationships/notesSlide"/><Relationship Id="rId5"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media/media8.m4a" Type="http://schemas.microsoft.com/office/2007/relationships/media"/><Relationship Id="rId2" Target="../media/media8.m4a" Type="http://schemas.openxmlformats.org/officeDocument/2006/relationships/audio"/><Relationship Id="rId3" Target="../slideLayouts/slideLayout2.xml" Type="http://schemas.openxmlformats.org/officeDocument/2006/relationships/slideLayout"/><Relationship Id="rId4" Target="../notesSlides/notesSlide8.xml" Type="http://schemas.openxmlformats.org/officeDocument/2006/relationships/notesSlide"/><Relationship Id="rId5" Target="../media/image13.png" Type="http://schemas.openxmlformats.org/officeDocument/2006/relationships/image"/><Relationship Id="rId6"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media/media9.m4a" Type="http://schemas.microsoft.com/office/2007/relationships/media"/><Relationship Id="rId2" Target="../media/media9.m4a" Type="http://schemas.openxmlformats.org/officeDocument/2006/relationships/audio"/><Relationship Id="rId3" Target="../slideLayouts/slideLayout2.xml" Type="http://schemas.openxmlformats.org/officeDocument/2006/relationships/slideLayout"/><Relationship Id="rId4" Target="../notesSlides/notesSlide9.xml" Type="http://schemas.openxmlformats.org/officeDocument/2006/relationships/notesSlide"/><Relationship Id="rId5" Target="../media/image14.png" Type="http://schemas.openxmlformats.org/officeDocument/2006/relationships/image"/><Relationship Id="rId6" Target="../media/image15.png" Type="http://schemas.openxmlformats.org/officeDocument/2006/relationships/image"/><Relationship Id="rId7" Target="../media/image5.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8D1F1D2-7C5A-6D4D-8A19-B68E75AFC762}"/>
              </a:ext>
            </a:extLst>
          </p:cNvPr>
          <p:cNvSpPr>
            <a:spLocks noGrp="1"/>
          </p:cNvSpPr>
          <p:nvPr>
            <p:ph type="title"/>
          </p:nvPr>
        </p:nvSpPr>
        <p:spPr/>
        <p:txBody>
          <a:bodyPr/>
          <a:lstStyle/>
          <a:p>
            <a:r>
              <a:rPr kumimoji="1" lang="ja-JP" altLang="en-US"/>
              <a:t>新規事業者講習～労働基準関係法令について～</a:t>
            </a:r>
          </a:p>
        </p:txBody>
      </p:sp>
      <p:sp>
        <p:nvSpPr>
          <p:cNvPr id="2" name="テキスト プレースホルダー 1">
            <a:extLst>
              <a:ext uri="{FF2B5EF4-FFF2-40B4-BE49-F238E27FC236}">
                <a16:creationId xmlns:a16="http://schemas.microsoft.com/office/drawing/2014/main" id="{5D16ADF6-A96F-8941-63FF-AABBF4ADA979}"/>
              </a:ext>
            </a:extLst>
          </p:cNvPr>
          <p:cNvSpPr>
            <a:spLocks noGrp="1"/>
          </p:cNvSpPr>
          <p:nvPr>
            <p:ph type="body" sz="quarter" idx="12"/>
          </p:nvPr>
        </p:nvSpPr>
        <p:spPr>
          <a:xfrm>
            <a:off x="6681192" y="5661248"/>
            <a:ext cx="2744688" cy="320472"/>
          </a:xfrm>
        </p:spPr>
        <p:txBody>
          <a:bodyPr/>
          <a:lstStyle/>
          <a:p>
            <a:r>
              <a:rPr lang="ja-JP" altLang="en-US"/>
              <a:t>厚生労働省 労働基準局</a:t>
            </a:r>
            <a:endParaRPr lang="en-US" altLang="ja-JP"/>
          </a:p>
        </p:txBody>
      </p:sp>
      <p:pic>
        <p:nvPicPr>
          <p:cNvPr id="16" name="オーディオ 15">
            <a:hlinkClick r:id="" action="ppaction://media"/>
            <a:extLst>
              <a:ext uri="{FF2B5EF4-FFF2-40B4-BE49-F238E27FC236}">
                <a16:creationId xmlns:a16="http://schemas.microsoft.com/office/drawing/2014/main" id="{EEC096F2-3E1F-74C3-5B0D-F5D4579B3A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9425880" y="5213604"/>
            <a:ext cx="2057400" cy="2057400"/>
          </a:xfrm>
          <a:prstGeom prst="ellipse">
            <a:avLst/>
          </a:prstGeom>
        </p:spPr>
      </p:pic>
    </p:spTree>
    <p:extLst>
      <p:ext uri="{BB962C8B-B14F-4D97-AF65-F5344CB8AC3E}">
        <p14:creationId xmlns:p14="http://schemas.microsoft.com/office/powerpoint/2010/main" val="3270303162"/>
      </p:ext>
    </p:extLst>
  </p:cSld>
  <p:clrMapOvr>
    <a:masterClrMapping/>
  </p:clrMapOvr>
  <mc:AlternateContent xmlns:mc="http://schemas.openxmlformats.org/markup-compatibility/2006">
    <mc:Choice xmlns:p14="http://schemas.microsoft.com/office/powerpoint/2010/main" Requires="p14">
      <p:transition spd="slow" p14:dur="2000" advTm="15231"/>
    </mc:Choice>
    <mc:Fallback>
      <p:transition spd="slow" advTm="1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9016-032E-FDB7-D512-32B8D00C5AE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D2C1A8-3A9B-27A6-C2B2-F167BC7C9F8B}"/>
              </a:ext>
            </a:extLst>
          </p:cNvPr>
          <p:cNvSpPr>
            <a:spLocks noGrp="1"/>
          </p:cNvSpPr>
          <p:nvPr>
            <p:ph type="title"/>
          </p:nvPr>
        </p:nvSpPr>
        <p:spPr/>
        <p:txBody>
          <a:bodyPr/>
          <a:lstStyle/>
          <a:p>
            <a:r>
              <a:rPr kumimoji="1" lang="ja-JP" altLang="en-US"/>
              <a:t>労働基準法第</a:t>
            </a:r>
            <a:r>
              <a:rPr kumimoji="1" lang="en-US" altLang="ja-JP"/>
              <a:t>32</a:t>
            </a:r>
            <a:r>
              <a:rPr kumimoji="1" lang="ja-JP" altLang="en-US"/>
              <a:t>条</a:t>
            </a:r>
          </a:p>
        </p:txBody>
      </p:sp>
      <p:sp>
        <p:nvSpPr>
          <p:cNvPr id="3" name="スライド番号プレースホルダー 2">
            <a:extLst>
              <a:ext uri="{FF2B5EF4-FFF2-40B4-BE49-F238E27FC236}">
                <a16:creationId xmlns:a16="http://schemas.microsoft.com/office/drawing/2014/main" id="{82A1F863-2A2E-6840-6B14-49EFC08F6B39}"/>
              </a:ext>
            </a:extLst>
          </p:cNvPr>
          <p:cNvSpPr>
            <a:spLocks noGrp="1"/>
          </p:cNvSpPr>
          <p:nvPr>
            <p:ph type="sldNum" sz="quarter" idx="4"/>
          </p:nvPr>
        </p:nvSpPr>
        <p:spPr/>
        <p:txBody>
          <a:bodyPr/>
          <a:lstStyle/>
          <a:p>
            <a:fld id="{48F63A3B-78C7-47BE-AE5E-E10140E04643}" type="slidenum">
              <a:rPr lang="en-US" smtClean="0"/>
              <a:pPr/>
              <a:t>9</a:t>
            </a:fld>
            <a:endParaRPr lang="en-US"/>
          </a:p>
        </p:txBody>
      </p:sp>
      <p:sp>
        <p:nvSpPr>
          <p:cNvPr id="4" name="テキスト プレースホルダー 3">
            <a:extLst>
              <a:ext uri="{FF2B5EF4-FFF2-40B4-BE49-F238E27FC236}">
                <a16:creationId xmlns:a16="http://schemas.microsoft.com/office/drawing/2014/main" id="{891B884A-870E-BC4F-A172-F0B085C45964}"/>
              </a:ext>
            </a:extLst>
          </p:cNvPr>
          <p:cNvSpPr>
            <a:spLocks noGrp="1"/>
          </p:cNvSpPr>
          <p:nvPr>
            <p:ph type="body" sz="quarter" idx="13"/>
          </p:nvPr>
        </p:nvSpPr>
        <p:spPr/>
        <p:txBody>
          <a:bodyPr/>
          <a:lstStyle/>
          <a:p>
            <a:r>
              <a:rPr kumimoji="1" lang="ja-JP" altLang="en-US"/>
              <a:t>「労働時間」について</a:t>
            </a:r>
          </a:p>
        </p:txBody>
      </p:sp>
      <p:sp>
        <p:nvSpPr>
          <p:cNvPr id="5" name="コンテンツ プレースホルダ 2">
            <a:extLst>
              <a:ext uri="{FF2B5EF4-FFF2-40B4-BE49-F238E27FC236}">
                <a16:creationId xmlns:a16="http://schemas.microsoft.com/office/drawing/2014/main" id="{FBC265EB-38D3-935D-CEC3-419189A5B420}"/>
              </a:ext>
            </a:extLst>
          </p:cNvPr>
          <p:cNvSpPr txBox="1">
            <a:spLocks/>
          </p:cNvSpPr>
          <p:nvPr/>
        </p:nvSpPr>
        <p:spPr>
          <a:xfrm>
            <a:off x="328168" y="2238319"/>
            <a:ext cx="9402063"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「労働時間」とは、使用者の指揮監督下に置かれている時間のことをいいます。</a:t>
            </a:r>
          </a:p>
        </p:txBody>
      </p:sp>
      <p:sp>
        <p:nvSpPr>
          <p:cNvPr id="6" name="テキスト ボックス 5">
            <a:extLst>
              <a:ext uri="{FF2B5EF4-FFF2-40B4-BE49-F238E27FC236}">
                <a16:creationId xmlns:a16="http://schemas.microsoft.com/office/drawing/2014/main" id="{9BBA9B64-9F6C-C1D7-51D6-179ECE4A60CF}"/>
              </a:ext>
            </a:extLst>
          </p:cNvPr>
          <p:cNvSpPr txBox="1"/>
          <p:nvPr/>
        </p:nvSpPr>
        <p:spPr>
          <a:xfrm>
            <a:off x="620522" y="2679536"/>
            <a:ext cx="8664954" cy="2262158"/>
          </a:xfrm>
          <a:prstGeom prst="rect">
            <a:avLst/>
          </a:prstGeom>
          <a:noFill/>
        </p:spPr>
        <p:txBody>
          <a:bodyPr wrap="square" rtlCol="0">
            <a:spAutoFit/>
          </a:bodyPr>
          <a:lstStyle/>
          <a:p>
            <a:pPr marL="285750" indent="-285750" algn="just">
              <a:spcAft>
                <a:spcPts val="600"/>
              </a:spcAft>
              <a:buClr>
                <a:schemeClr val="tx2"/>
              </a:buClr>
              <a:buFont typeface="Wingdings" panose="05000000000000000000" pitchFamily="2" charset="2"/>
              <a:buChar char="Ø"/>
            </a:pPr>
            <a:r>
              <a:rPr kumimoji="1" lang="ja-JP" altLang="en-US" sz="1400">
                <a:latin typeface="+mn-ea"/>
              </a:rPr>
              <a:t>労働時間に含まれるものとしては、以下のものがあります。</a:t>
            </a:r>
            <a:endParaRPr kumimoji="1" lang="en-US" altLang="ja-JP" sz="1400">
              <a:latin typeface="+mn-ea"/>
            </a:endParaRPr>
          </a:p>
          <a:p>
            <a:pPr marL="800100" lvl="1" indent="-342900" algn="just">
              <a:spcAft>
                <a:spcPts val="600"/>
              </a:spcAft>
              <a:buFont typeface="+mj-ea"/>
              <a:buAutoNum type="circleNumDbPlain"/>
            </a:pPr>
            <a:r>
              <a:rPr kumimoji="1" lang="ja-JP" altLang="en-US" sz="1400">
                <a:latin typeface="+mn-ea"/>
              </a:rPr>
              <a:t>使用者の指示により、就業を命じられた業務に必要な準備行為（着用を義務付けられた所定の服装へ の着替え等）や業務終了後の業務に関連した後始末（清掃等）を事業場内において行った時間</a:t>
            </a:r>
          </a:p>
          <a:p>
            <a:pPr marL="800100" lvl="1" indent="-342900" algn="just">
              <a:spcAft>
                <a:spcPts val="600"/>
              </a:spcAft>
              <a:buFont typeface="+mj-ea"/>
              <a:buAutoNum type="circleNumDbPlain"/>
            </a:pPr>
            <a:r>
              <a:rPr kumimoji="1" lang="ja-JP" altLang="en-US" sz="1400">
                <a:latin typeface="+mn-ea"/>
              </a:rPr>
              <a:t>使用者の指示があった場合には即時に業務に従事することを求められており、労働から離れることが 保障されていない状態で待機等している時間（いわゆる「手待時間（昼食中の来客当番や電話当番、荷待ち時間、仮眠時間等）」）</a:t>
            </a:r>
          </a:p>
          <a:p>
            <a:pPr marL="800100" lvl="1" indent="-342900" algn="just">
              <a:spcAft>
                <a:spcPts val="600"/>
              </a:spcAft>
              <a:buFont typeface="+mj-ea"/>
              <a:buAutoNum type="circleNumDbPlain"/>
            </a:pPr>
            <a:r>
              <a:rPr kumimoji="1" lang="ja-JP" altLang="en-US" sz="1400">
                <a:latin typeface="+mn-ea"/>
              </a:rPr>
              <a:t>参加することが業務上義務づけられている研修・教育訓練の受講や、使用者の指示により業務に必要な学習等を行っていた時間</a:t>
            </a:r>
          </a:p>
        </p:txBody>
      </p:sp>
      <p:sp>
        <p:nvSpPr>
          <p:cNvPr id="7" name="コンテンツ プレースホルダ 2">
            <a:extLst>
              <a:ext uri="{FF2B5EF4-FFF2-40B4-BE49-F238E27FC236}">
                <a16:creationId xmlns:a16="http://schemas.microsoft.com/office/drawing/2014/main" id="{7C4264D6-660C-8728-C77F-812B71E05FCD}"/>
              </a:ext>
            </a:extLst>
          </p:cNvPr>
          <p:cNvSpPr txBox="1">
            <a:spLocks/>
          </p:cNvSpPr>
          <p:nvPr/>
        </p:nvSpPr>
        <p:spPr>
          <a:xfrm>
            <a:off x="328168" y="1363880"/>
            <a:ext cx="9249663"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「労働時間」は、休憩時間を除いて１日８時間、週</a:t>
            </a:r>
            <a:r>
              <a:rPr lang="en-US" altLang="ja-JP" sz="2000" b="1">
                <a:latin typeface="+mn-ea"/>
                <a:ea typeface="+mn-ea"/>
              </a:rPr>
              <a:t>40</a:t>
            </a:r>
            <a:r>
              <a:rPr lang="ja-JP" altLang="en-US" sz="2000" b="1">
                <a:latin typeface="+mn-ea"/>
                <a:ea typeface="+mn-ea"/>
              </a:rPr>
              <a:t>時間が原則となっています。</a:t>
            </a:r>
          </a:p>
        </p:txBody>
      </p:sp>
      <p:sp>
        <p:nvSpPr>
          <p:cNvPr id="8" name="テキスト ボックス 7">
            <a:extLst>
              <a:ext uri="{FF2B5EF4-FFF2-40B4-BE49-F238E27FC236}">
                <a16:creationId xmlns:a16="http://schemas.microsoft.com/office/drawing/2014/main" id="{24EC3297-FF06-2CB2-D11F-5402A14FC951}"/>
              </a:ext>
            </a:extLst>
          </p:cNvPr>
          <p:cNvSpPr txBox="1"/>
          <p:nvPr/>
        </p:nvSpPr>
        <p:spPr>
          <a:xfrm>
            <a:off x="620522" y="6047422"/>
            <a:ext cx="7284806" cy="598625"/>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詳しくは、平成</a:t>
            </a:r>
            <a:r>
              <a:rPr kumimoji="1" lang="en-US" altLang="ja-JP" sz="1400">
                <a:latin typeface="+mn-ea"/>
              </a:rPr>
              <a:t>29</a:t>
            </a:r>
            <a:r>
              <a:rPr kumimoji="1" lang="ja-JP" altLang="en-US" sz="1400">
                <a:latin typeface="+mn-ea"/>
              </a:rPr>
              <a:t>年策定の「労働時間の適正な把握のために使用者が講ずべき措置に関するガイドライン」をご確認ください。</a:t>
            </a:r>
          </a:p>
        </p:txBody>
      </p:sp>
      <p:pic>
        <p:nvPicPr>
          <p:cNvPr id="11" name="図 10">
            <a:extLst>
              <a:ext uri="{FF2B5EF4-FFF2-40B4-BE49-F238E27FC236}">
                <a16:creationId xmlns:a16="http://schemas.microsoft.com/office/drawing/2014/main" id="{26B5F597-A4C5-2856-C059-7739F7A8635C}"/>
              </a:ext>
            </a:extLst>
          </p:cNvPr>
          <p:cNvPicPr>
            <a:picLocks noChangeAspect="1"/>
          </p:cNvPicPr>
          <p:nvPr/>
        </p:nvPicPr>
        <p:blipFill>
          <a:blip r:embed="rId5"/>
          <a:stretch>
            <a:fillRect/>
          </a:stretch>
        </p:blipFill>
        <p:spPr>
          <a:xfrm>
            <a:off x="8129656" y="5696409"/>
            <a:ext cx="1100914" cy="1100914"/>
          </a:xfrm>
          <a:prstGeom prst="rect">
            <a:avLst/>
          </a:prstGeom>
        </p:spPr>
      </p:pic>
      <p:sp>
        <p:nvSpPr>
          <p:cNvPr id="12" name="コンテンツ プレースホルダ 2">
            <a:extLst>
              <a:ext uri="{FF2B5EF4-FFF2-40B4-BE49-F238E27FC236}">
                <a16:creationId xmlns:a16="http://schemas.microsoft.com/office/drawing/2014/main" id="{F012242B-105D-542A-06F8-E9188E884536}"/>
              </a:ext>
            </a:extLst>
          </p:cNvPr>
          <p:cNvSpPr txBox="1">
            <a:spLocks/>
          </p:cNvSpPr>
          <p:nvPr/>
        </p:nvSpPr>
        <p:spPr>
          <a:xfrm>
            <a:off x="328168" y="4983122"/>
            <a:ext cx="9402063" cy="1222316"/>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2500"/>
              </a:lnSpc>
              <a:spcBef>
                <a:spcPts val="0"/>
              </a:spcBef>
              <a:spcAft>
                <a:spcPts val="0"/>
              </a:spcAft>
            </a:pPr>
            <a:r>
              <a:rPr lang="ja-JP" altLang="en-US" sz="2000" b="1">
                <a:latin typeface="+mn-ea"/>
                <a:ea typeface="+mn-ea"/>
              </a:rPr>
              <a:t>労働基準法においては、労働時間、休日、深夜等について規定を設けていることから、使用者は、労働時間を適正に把握するなど労働時間を適切に管理する責務を有しています。</a:t>
            </a:r>
          </a:p>
        </p:txBody>
      </p:sp>
      <p:pic>
        <p:nvPicPr>
          <p:cNvPr id="15" name="オーディオ 14">
            <a:hlinkClick r:id="" action="ppaction://media"/>
            <a:extLst>
              <a:ext uri="{FF2B5EF4-FFF2-40B4-BE49-F238E27FC236}">
                <a16:creationId xmlns:a16="http://schemas.microsoft.com/office/drawing/2014/main" id="{9EE00CEB-B848-07A8-B379-D3EC38F025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118673" y="4719538"/>
            <a:ext cx="2057400" cy="2057400"/>
          </a:xfrm>
          <a:prstGeom prst="ellipse">
            <a:avLst/>
          </a:prstGeom>
        </p:spPr>
      </p:pic>
    </p:spTree>
    <p:extLst>
      <p:ext uri="{BB962C8B-B14F-4D97-AF65-F5344CB8AC3E}">
        <p14:creationId xmlns:p14="http://schemas.microsoft.com/office/powerpoint/2010/main" val="2123405311"/>
      </p:ext>
    </p:extLst>
  </p:cSld>
  <p:clrMapOvr>
    <a:masterClrMapping/>
  </p:clrMapOvr>
  <mc:AlternateContent xmlns:mc="http://schemas.openxmlformats.org/markup-compatibility/2006">
    <mc:Choice xmlns:p14="http://schemas.microsoft.com/office/powerpoint/2010/main" Requires="p14">
      <p:transition spd="slow" p14:dur="2000" advTm="106668"/>
    </mc:Choice>
    <mc:Fallback>
      <p:transition spd="slow" advTm="10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34</a:t>
            </a:r>
            <a:r>
              <a:rPr kumimoji="1" lang="ja-JP" altLang="en-US"/>
              <a:t>条、第</a:t>
            </a:r>
            <a:r>
              <a:rPr kumimoji="1" lang="en-US" altLang="ja-JP"/>
              <a:t>35</a:t>
            </a:r>
            <a:r>
              <a:rPr kumimoji="1" lang="ja-JP" altLang="en-US"/>
              <a:t>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10</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「休憩時間」、「休日」について</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6" y="1438383"/>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「休憩時間」は、１日の労働時間が</a:t>
            </a:r>
            <a:r>
              <a:rPr lang="en-US" altLang="ja-JP" sz="2000" b="1">
                <a:latin typeface="+mn-ea"/>
                <a:ea typeface="+mn-ea"/>
              </a:rPr>
              <a:t>6</a:t>
            </a:r>
            <a:r>
              <a:rPr lang="ja-JP" altLang="en-US" sz="2000" b="1">
                <a:latin typeface="+mn-ea"/>
                <a:ea typeface="+mn-ea"/>
              </a:rPr>
              <a:t>時間を超えたら</a:t>
            </a:r>
            <a:r>
              <a:rPr lang="en-US" altLang="ja-JP" sz="2000" b="1">
                <a:latin typeface="+mn-ea"/>
                <a:ea typeface="+mn-ea"/>
              </a:rPr>
              <a:t>45</a:t>
            </a:r>
            <a:r>
              <a:rPr lang="ja-JP" altLang="en-US" sz="2000" b="1">
                <a:latin typeface="+mn-ea"/>
                <a:ea typeface="+mn-ea"/>
              </a:rPr>
              <a:t>分以上、</a:t>
            </a:r>
            <a:r>
              <a:rPr lang="en-US" altLang="ja-JP" sz="2000" b="1">
                <a:latin typeface="+mn-ea"/>
                <a:ea typeface="+mn-ea"/>
              </a:rPr>
              <a:t>8</a:t>
            </a:r>
            <a:r>
              <a:rPr lang="ja-JP" altLang="en-US" sz="2000" b="1">
                <a:latin typeface="+mn-ea"/>
                <a:ea typeface="+mn-ea"/>
              </a:rPr>
              <a:t>時間を超えたら</a:t>
            </a:r>
            <a:r>
              <a:rPr lang="en-US" altLang="ja-JP" sz="2000" b="1">
                <a:latin typeface="+mn-ea"/>
                <a:ea typeface="+mn-ea"/>
              </a:rPr>
              <a:t>1</a:t>
            </a:r>
            <a:r>
              <a:rPr lang="ja-JP" altLang="en-US" sz="2000" b="1">
                <a:latin typeface="+mn-ea"/>
                <a:ea typeface="+mn-ea"/>
              </a:rPr>
              <a:t>時間以上与えなければなりません。</a:t>
            </a:r>
          </a:p>
        </p:txBody>
      </p:sp>
      <p:sp>
        <p:nvSpPr>
          <p:cNvPr id="7" name="コンテンツ プレースホルダ 2">
            <a:extLst>
              <a:ext uri="{FF2B5EF4-FFF2-40B4-BE49-F238E27FC236}">
                <a16:creationId xmlns:a16="http://schemas.microsoft.com/office/drawing/2014/main" id="{6386B3DF-1923-ABB3-E874-F1A38D9B4755}"/>
              </a:ext>
            </a:extLst>
          </p:cNvPr>
          <p:cNvSpPr txBox="1">
            <a:spLocks/>
          </p:cNvSpPr>
          <p:nvPr/>
        </p:nvSpPr>
        <p:spPr>
          <a:xfrm>
            <a:off x="351536" y="2518941"/>
            <a:ext cx="9012427" cy="520993"/>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「休日」は、１週間に１日、または４週間に４日を与えなければなりません。</a:t>
            </a:r>
          </a:p>
        </p:txBody>
      </p:sp>
      <p:sp>
        <p:nvSpPr>
          <p:cNvPr id="8" name="テキスト ボックス 7">
            <a:extLst>
              <a:ext uri="{FF2B5EF4-FFF2-40B4-BE49-F238E27FC236}">
                <a16:creationId xmlns:a16="http://schemas.microsoft.com/office/drawing/2014/main" id="{F46CF4E7-460B-941C-5DA0-293317E6615D}"/>
              </a:ext>
            </a:extLst>
          </p:cNvPr>
          <p:cNvSpPr txBox="1"/>
          <p:nvPr/>
        </p:nvSpPr>
        <p:spPr>
          <a:xfrm>
            <a:off x="739967" y="3238058"/>
            <a:ext cx="6915150" cy="2457596"/>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休日とは労働契約上、労働者が働く義務のない日をいいます。</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法定休日は０時から</a:t>
            </a:r>
            <a:r>
              <a:rPr kumimoji="1" lang="en-US" altLang="ja-JP" sz="1400">
                <a:latin typeface="+mn-ea"/>
              </a:rPr>
              <a:t>24</a:t>
            </a:r>
            <a:r>
              <a:rPr kumimoji="1" lang="ja-JP" altLang="en-US" sz="1400">
                <a:latin typeface="+mn-ea"/>
              </a:rPr>
              <a:t>時の暦日単位が原則です。</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「振替休日」は、事前に休日を別の日に指定して振り替えた場合をいい、休日労働に関する割増賃金の支払いが不要となります（</a:t>
            </a:r>
            <a:r>
              <a:rPr kumimoji="1" lang="en-US" altLang="ja-JP" sz="1400">
                <a:latin typeface="+mn-ea"/>
              </a:rPr>
              <a:t>※</a:t>
            </a:r>
            <a:r>
              <a:rPr kumimoji="1" lang="ja-JP" altLang="en-US" sz="1400">
                <a:latin typeface="+mn-ea"/>
              </a:rPr>
              <a:t>ただし、休日出勤したことによって週</a:t>
            </a:r>
            <a:r>
              <a:rPr kumimoji="1" lang="en-US" altLang="ja-JP" sz="1400">
                <a:latin typeface="+mn-ea"/>
              </a:rPr>
              <a:t>40</a:t>
            </a:r>
            <a:r>
              <a:rPr kumimoji="1" lang="ja-JP" altLang="en-US" sz="1400">
                <a:latin typeface="+mn-ea"/>
              </a:rPr>
              <a:t>時間を超える場合は、時間外労働に関する割増賃金の支払が必要。）。</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「代休」は、休日出勤を指示した後に、休日を取らせた場合をいい、休日労働に関する割増賃金の支払いが必要となります。</a:t>
            </a:r>
          </a:p>
          <a:p>
            <a:pPr marL="285750" indent="-285750" algn="just">
              <a:lnSpc>
                <a:spcPct val="120000"/>
              </a:lnSpc>
              <a:spcAft>
                <a:spcPts val="600"/>
              </a:spcAft>
              <a:buClr>
                <a:schemeClr val="tx2"/>
              </a:buClr>
              <a:buFont typeface="Wingdings" panose="05000000000000000000" pitchFamily="2" charset="2"/>
              <a:buChar char="Ø"/>
            </a:pPr>
            <a:endParaRPr kumimoji="1" lang="en-US" altLang="ja-JP" sz="1400">
              <a:latin typeface="+mn-ea"/>
            </a:endParaRPr>
          </a:p>
        </p:txBody>
      </p:sp>
      <p:pic>
        <p:nvPicPr>
          <p:cNvPr id="1026" name="Picture 2" descr="幸せそうな家族のイラスト">
            <a:extLst>
              <a:ext uri="{FF2B5EF4-FFF2-40B4-BE49-F238E27FC236}">
                <a16:creationId xmlns:a16="http://schemas.microsoft.com/office/drawing/2014/main" id="{7950CDD5-4A57-1E40-9C6C-EA0DBABC25A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87204" y="4609029"/>
            <a:ext cx="1492140" cy="1690810"/>
          </a:xfrm>
          <a:prstGeom prst="rect">
            <a:avLst/>
          </a:prstGeom>
          <a:noFill/>
          <a:extLst>
            <a:ext uri="{909E8E84-426E-40DD-AFC4-6F175D3DCCD1}">
              <a14:hiddenFill xmlns:a14="http://schemas.microsoft.com/office/drawing/2010/main">
                <a:solidFill>
                  <a:srgbClr val="FFFFFF"/>
                </a:solidFill>
              </a14:hiddenFill>
            </a:ext>
          </a:extLst>
        </p:spPr>
      </p:pic>
      <p:pic>
        <p:nvPicPr>
          <p:cNvPr id="12" name="オーディオ 11">
            <a:hlinkClick r:id="" action="ppaction://media"/>
            <a:extLst>
              <a:ext uri="{FF2B5EF4-FFF2-40B4-BE49-F238E27FC236}">
                <a16:creationId xmlns:a16="http://schemas.microsoft.com/office/drawing/2014/main" id="{449E7530-5708-B4A2-3433-99B316D4C0D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9985629" y="4800600"/>
            <a:ext cx="2057400" cy="2057400"/>
          </a:xfrm>
          <a:prstGeom prst="ellipse">
            <a:avLst/>
          </a:prstGeom>
        </p:spPr>
      </p:pic>
    </p:spTree>
    <p:extLst>
      <p:ext uri="{BB962C8B-B14F-4D97-AF65-F5344CB8AC3E}">
        <p14:creationId xmlns:p14="http://schemas.microsoft.com/office/powerpoint/2010/main" val="4016279804"/>
      </p:ext>
    </p:extLst>
  </p:cSld>
  <p:clrMapOvr>
    <a:masterClrMapping/>
  </p:clrMapOvr>
  <mc:AlternateContent xmlns:mc="http://schemas.openxmlformats.org/markup-compatibility/2006">
    <mc:Choice xmlns:p14="http://schemas.microsoft.com/office/powerpoint/2010/main" Requires="p14">
      <p:transition spd="slow" p14:dur="2000" advTm="83031"/>
    </mc:Choice>
    <mc:Fallback>
      <p:transition spd="slow" advTm="8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36</a:t>
            </a:r>
            <a:r>
              <a:rPr kumimoji="1" lang="ja-JP" altLang="en-US"/>
              <a:t>条①</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11</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「時間外労働」について</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5"/>
            <a:ext cx="9012427" cy="882435"/>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時間外労働や休日労働をさせる場合は「時間外労働・休日労働に関する協定」（</a:t>
            </a:r>
            <a:r>
              <a:rPr lang="en-US" altLang="ja-JP" sz="2000" b="1">
                <a:latin typeface="+mn-ea"/>
                <a:ea typeface="+mn-ea"/>
              </a:rPr>
              <a:t>36</a:t>
            </a:r>
            <a:r>
              <a:rPr lang="ja-JP" altLang="en-US" sz="2000" b="1">
                <a:latin typeface="+mn-ea"/>
                <a:ea typeface="+mn-ea"/>
              </a:rPr>
              <a:t>協定）を締結し、労働基準監督署に届出しなければなりません。</a:t>
            </a:r>
          </a:p>
        </p:txBody>
      </p:sp>
      <p:sp>
        <p:nvSpPr>
          <p:cNvPr id="6" name="テキスト ボックス 5">
            <a:extLst>
              <a:ext uri="{FF2B5EF4-FFF2-40B4-BE49-F238E27FC236}">
                <a16:creationId xmlns:a16="http://schemas.microsoft.com/office/drawing/2014/main" id="{D23B3B38-D4AA-74F3-3F79-B778F7118B12}"/>
              </a:ext>
            </a:extLst>
          </p:cNvPr>
          <p:cNvSpPr txBox="1"/>
          <p:nvPr/>
        </p:nvSpPr>
        <p:spPr>
          <a:xfrm>
            <a:off x="838200" y="2181341"/>
            <a:ext cx="8648700" cy="1192634"/>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「時間外労働」とは、１日８時間・１週</a:t>
            </a:r>
            <a:r>
              <a:rPr kumimoji="1" lang="en-US" altLang="ja-JP" sz="1400">
                <a:latin typeface="+mn-ea"/>
              </a:rPr>
              <a:t>40</a:t>
            </a:r>
            <a:r>
              <a:rPr kumimoji="1" lang="ja-JP" altLang="en-US" sz="1400">
                <a:latin typeface="+mn-ea"/>
              </a:rPr>
              <a:t>時間を超える残業のことで、「休日労働」とは、１週１日または４週４日の休日に出勤することです。</a:t>
            </a: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労働者に残業や休日出勤を行わせるなら、会社と労働者の過半数代表者（又は過半数組合の代表者）で協定を結び、管轄の労働基準監督署へ届出をする必要があります。</a:t>
            </a:r>
            <a:endParaRPr kumimoji="1" lang="en-US" altLang="ja-JP" sz="1400">
              <a:latin typeface="+mn-ea"/>
            </a:endParaRPr>
          </a:p>
        </p:txBody>
      </p:sp>
      <p:sp>
        <p:nvSpPr>
          <p:cNvPr id="9" name="テキスト ボックス 8">
            <a:extLst>
              <a:ext uri="{FF2B5EF4-FFF2-40B4-BE49-F238E27FC236}">
                <a16:creationId xmlns:a16="http://schemas.microsoft.com/office/drawing/2014/main" id="{8AEBE5A4-F4A2-BAB0-E3B3-51734A813542}"/>
              </a:ext>
            </a:extLst>
          </p:cNvPr>
          <p:cNvSpPr txBox="1"/>
          <p:nvPr/>
        </p:nvSpPr>
        <p:spPr>
          <a:xfrm>
            <a:off x="838200" y="3322311"/>
            <a:ext cx="4697383" cy="1632755"/>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「時間外労働」と「休日労働」の協定時間には上限が定められており、１か月</a:t>
            </a:r>
            <a:r>
              <a:rPr kumimoji="1" lang="en-US" altLang="ja-JP" sz="1400">
                <a:latin typeface="+mn-ea"/>
              </a:rPr>
              <a:t>45</a:t>
            </a:r>
            <a:r>
              <a:rPr kumimoji="1" lang="ja-JP" altLang="en-US" sz="1400">
                <a:latin typeface="+mn-ea"/>
              </a:rPr>
              <a:t>時間、１年</a:t>
            </a:r>
            <a:r>
              <a:rPr kumimoji="1" lang="en-US" altLang="ja-JP" sz="1400">
                <a:latin typeface="+mn-ea"/>
              </a:rPr>
              <a:t>360</a:t>
            </a:r>
            <a:r>
              <a:rPr kumimoji="1" lang="ja-JP" altLang="en-US" sz="1400">
                <a:latin typeface="+mn-ea"/>
              </a:rPr>
              <a:t>時間が原則となっています。また、特別な事情があり、労使の合意があった場合でも原則１か月</a:t>
            </a:r>
            <a:r>
              <a:rPr kumimoji="1" lang="en-US" altLang="ja-JP" sz="1400">
                <a:latin typeface="+mn-ea"/>
              </a:rPr>
              <a:t>100</a:t>
            </a:r>
            <a:r>
              <a:rPr kumimoji="1" lang="ja-JP" altLang="en-US" sz="1400">
                <a:latin typeface="+mn-ea"/>
              </a:rPr>
              <a:t>時間未満、２～６か月平均</a:t>
            </a:r>
            <a:r>
              <a:rPr kumimoji="1" lang="en-US" altLang="ja-JP" sz="1400">
                <a:latin typeface="+mn-ea"/>
              </a:rPr>
              <a:t>80</a:t>
            </a:r>
            <a:r>
              <a:rPr kumimoji="1" lang="ja-JP" altLang="en-US" sz="1400">
                <a:latin typeface="+mn-ea"/>
              </a:rPr>
              <a:t>時間以内、１年</a:t>
            </a:r>
            <a:r>
              <a:rPr kumimoji="1" lang="en-US" altLang="ja-JP" sz="1400">
                <a:latin typeface="+mn-ea"/>
              </a:rPr>
              <a:t>720</a:t>
            </a:r>
            <a:r>
              <a:rPr kumimoji="1" lang="ja-JP" altLang="en-US" sz="1400">
                <a:latin typeface="+mn-ea"/>
              </a:rPr>
              <a:t>時間以内が上限時間となっています。</a:t>
            </a:r>
            <a:endParaRPr kumimoji="1" lang="en-US" altLang="ja-JP" sz="1400">
              <a:latin typeface="+mn-ea"/>
            </a:endParaRPr>
          </a:p>
        </p:txBody>
      </p:sp>
      <p:pic>
        <p:nvPicPr>
          <p:cNvPr id="11" name="図 10">
            <a:extLst>
              <a:ext uri="{FF2B5EF4-FFF2-40B4-BE49-F238E27FC236}">
                <a16:creationId xmlns:a16="http://schemas.microsoft.com/office/drawing/2014/main" id="{01A37662-99ED-5316-7804-8B99778ECE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4400" y="5026049"/>
            <a:ext cx="5015257" cy="1649319"/>
          </a:xfrm>
          <a:prstGeom prst="rect">
            <a:avLst/>
          </a:prstGeom>
        </p:spPr>
      </p:pic>
      <p:pic>
        <p:nvPicPr>
          <p:cNvPr id="13" name="図 12">
            <a:extLst>
              <a:ext uri="{FF2B5EF4-FFF2-40B4-BE49-F238E27FC236}">
                <a16:creationId xmlns:a16="http://schemas.microsoft.com/office/drawing/2014/main" id="{B29FF5AC-0465-6FCB-7A71-88C0CC73D0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5000" y="3346779"/>
            <a:ext cx="3352800" cy="3399485"/>
          </a:xfrm>
          <a:prstGeom prst="rect">
            <a:avLst/>
          </a:prstGeom>
          <a:ln w="12700">
            <a:solidFill>
              <a:schemeClr val="tx1">
                <a:lumMod val="50000"/>
                <a:lumOff val="50000"/>
              </a:schemeClr>
            </a:solidFill>
          </a:ln>
        </p:spPr>
      </p:pic>
      <p:pic>
        <p:nvPicPr>
          <p:cNvPr id="14" name="オーディオ 13">
            <a:hlinkClick r:id="" action="ppaction://media"/>
            <a:extLst>
              <a:ext uri="{FF2B5EF4-FFF2-40B4-BE49-F238E27FC236}">
                <a16:creationId xmlns:a16="http://schemas.microsoft.com/office/drawing/2014/main" id="{2BB72771-E425-6335-A762-A37EDA456F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9906000" y="4822008"/>
            <a:ext cx="2057400" cy="2057400"/>
          </a:xfrm>
          <a:prstGeom prst="ellipse">
            <a:avLst/>
          </a:prstGeom>
        </p:spPr>
      </p:pic>
    </p:spTree>
    <p:extLst>
      <p:ext uri="{BB962C8B-B14F-4D97-AF65-F5344CB8AC3E}">
        <p14:creationId xmlns:p14="http://schemas.microsoft.com/office/powerpoint/2010/main" val="521439572"/>
      </p:ext>
    </p:extLst>
  </p:cSld>
  <p:clrMapOvr>
    <a:masterClrMapping/>
  </p:clrMapOvr>
  <mc:AlternateContent xmlns:mc="http://schemas.openxmlformats.org/markup-compatibility/2006">
    <mc:Choice xmlns:p14="http://schemas.microsoft.com/office/powerpoint/2010/main" Requires="p14">
      <p:transition spd="slow" p14:dur="2000" advTm="98887"/>
    </mc:Choice>
    <mc:Fallback>
      <p:transition spd="slow" advTm="9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19171-E01A-D984-179D-9AF335E42BAF}"/>
              </a:ext>
            </a:extLst>
          </p:cNvPr>
          <p:cNvSpPr>
            <a:spLocks noGrp="1"/>
          </p:cNvSpPr>
          <p:nvPr>
            <p:ph type="title"/>
          </p:nvPr>
        </p:nvSpPr>
        <p:spPr/>
        <p:txBody>
          <a:bodyPr/>
          <a:lstStyle/>
          <a:p>
            <a:r>
              <a:rPr kumimoji="1" lang="ja-JP" altLang="en-US"/>
              <a:t>労働基準法第</a:t>
            </a:r>
            <a:r>
              <a:rPr kumimoji="1" lang="en-US" altLang="ja-JP"/>
              <a:t>36</a:t>
            </a:r>
            <a:r>
              <a:rPr kumimoji="1" lang="ja-JP" altLang="en-US"/>
              <a:t>条②、改善基準告示</a:t>
            </a:r>
          </a:p>
        </p:txBody>
      </p:sp>
      <p:sp>
        <p:nvSpPr>
          <p:cNvPr id="3" name="スライド番号プレースホルダー 2">
            <a:extLst>
              <a:ext uri="{FF2B5EF4-FFF2-40B4-BE49-F238E27FC236}">
                <a16:creationId xmlns:a16="http://schemas.microsoft.com/office/drawing/2014/main" id="{1CF4DEEF-ABDD-FA4A-AE9A-A3B97681D44E}"/>
              </a:ext>
            </a:extLst>
          </p:cNvPr>
          <p:cNvSpPr>
            <a:spLocks noGrp="1"/>
          </p:cNvSpPr>
          <p:nvPr>
            <p:ph type="sldNum" sz="quarter" idx="4"/>
          </p:nvPr>
        </p:nvSpPr>
        <p:spPr/>
        <p:txBody>
          <a:bodyPr/>
          <a:lstStyle/>
          <a:p>
            <a:fld id="{48F63A3B-78C7-47BE-AE5E-E10140E04643}" type="slidenum">
              <a:rPr lang="en-US" smtClean="0"/>
              <a:pPr/>
              <a:t>12</a:t>
            </a:fld>
            <a:endParaRPr lang="en-US"/>
          </a:p>
        </p:txBody>
      </p:sp>
      <p:sp>
        <p:nvSpPr>
          <p:cNvPr id="4" name="テキスト プレースホルダー 3">
            <a:extLst>
              <a:ext uri="{FF2B5EF4-FFF2-40B4-BE49-F238E27FC236}">
                <a16:creationId xmlns:a16="http://schemas.microsoft.com/office/drawing/2014/main" id="{669EE305-A43C-073E-E0D0-12F00F49978F}"/>
              </a:ext>
            </a:extLst>
          </p:cNvPr>
          <p:cNvSpPr>
            <a:spLocks noGrp="1"/>
          </p:cNvSpPr>
          <p:nvPr>
            <p:ph type="body" sz="quarter" idx="13"/>
          </p:nvPr>
        </p:nvSpPr>
        <p:spPr/>
        <p:txBody>
          <a:bodyPr/>
          <a:lstStyle/>
          <a:p>
            <a:r>
              <a:rPr kumimoji="1" lang="ja-JP" altLang="en-US"/>
              <a:t>自動車運転者の労働時間規制について</a:t>
            </a:r>
          </a:p>
        </p:txBody>
      </p:sp>
      <p:sp>
        <p:nvSpPr>
          <p:cNvPr id="6" name="コンテンツ プレースホルダ 2">
            <a:extLst>
              <a:ext uri="{FF2B5EF4-FFF2-40B4-BE49-F238E27FC236}">
                <a16:creationId xmlns:a16="http://schemas.microsoft.com/office/drawing/2014/main" id="{10146363-BA96-A2E9-374B-D2F971C84E2E}"/>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自動車運転者については、時間外労働の上限規制の特例が適用されます。</a:t>
            </a:r>
          </a:p>
        </p:txBody>
      </p:sp>
      <p:sp>
        <p:nvSpPr>
          <p:cNvPr id="8" name="コンテンツ プレースホルダ 2">
            <a:extLst>
              <a:ext uri="{FF2B5EF4-FFF2-40B4-BE49-F238E27FC236}">
                <a16:creationId xmlns:a16="http://schemas.microsoft.com/office/drawing/2014/main" id="{F23FF849-BCE3-34FD-5FFB-EBC134C7CC9C}"/>
              </a:ext>
            </a:extLst>
          </p:cNvPr>
          <p:cNvSpPr txBox="1">
            <a:spLocks/>
          </p:cNvSpPr>
          <p:nvPr/>
        </p:nvSpPr>
        <p:spPr>
          <a:xfrm>
            <a:off x="351536" y="4045452"/>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自動車運転者については、「自動車運転者の労働時間等の改善のための基準（改善基準告示）」が適用されます。</a:t>
            </a:r>
          </a:p>
        </p:txBody>
      </p:sp>
      <p:sp>
        <p:nvSpPr>
          <p:cNvPr id="86" name="正方形/長方形 85">
            <a:extLst>
              <a:ext uri="{FF2B5EF4-FFF2-40B4-BE49-F238E27FC236}">
                <a16:creationId xmlns:a16="http://schemas.microsoft.com/office/drawing/2014/main" id="{9CE8FDA9-82ED-DFE4-3FC8-F357C83843CB}"/>
              </a:ext>
            </a:extLst>
          </p:cNvPr>
          <p:cNvSpPr/>
          <p:nvPr/>
        </p:nvSpPr>
        <p:spPr>
          <a:xfrm>
            <a:off x="280864" y="3437384"/>
            <a:ext cx="5704734" cy="33408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o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662"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88" name="図 87">
            <a:extLst>
              <a:ext uri="{FF2B5EF4-FFF2-40B4-BE49-F238E27FC236}">
                <a16:creationId xmlns:a16="http://schemas.microsoft.com/office/drawing/2014/main" id="{8DD1E8CB-4674-1BF6-9BD1-17AD1F649A4B}"/>
              </a:ext>
            </a:extLst>
          </p:cNvPr>
          <p:cNvPicPr>
            <a:picLocks noChangeAspect="1"/>
          </p:cNvPicPr>
          <p:nvPr/>
        </p:nvPicPr>
        <p:blipFill>
          <a:blip r:embed="rId5"/>
          <a:stretch>
            <a:fillRect/>
          </a:stretch>
        </p:blipFill>
        <p:spPr>
          <a:xfrm>
            <a:off x="5517872" y="1708844"/>
            <a:ext cx="4105601" cy="2447570"/>
          </a:xfrm>
          <a:prstGeom prst="rect">
            <a:avLst/>
          </a:prstGeom>
        </p:spPr>
      </p:pic>
      <p:sp>
        <p:nvSpPr>
          <p:cNvPr id="89" name="テキスト ボックス 88">
            <a:extLst>
              <a:ext uri="{FF2B5EF4-FFF2-40B4-BE49-F238E27FC236}">
                <a16:creationId xmlns:a16="http://schemas.microsoft.com/office/drawing/2014/main" id="{625E1302-E3C5-2D97-1D75-6C54EDBEBFF5}"/>
              </a:ext>
            </a:extLst>
          </p:cNvPr>
          <p:cNvSpPr txBox="1"/>
          <p:nvPr/>
        </p:nvSpPr>
        <p:spPr>
          <a:xfrm>
            <a:off x="351536" y="1901521"/>
            <a:ext cx="5166336" cy="2149819"/>
          </a:xfrm>
          <a:prstGeom prst="rect">
            <a:avLst/>
          </a:prstGeom>
          <a:noFill/>
        </p:spPr>
        <p:txBody>
          <a:bodyPr wrap="square" rtlCol="0">
            <a:spAutoFit/>
          </a:bodyPr>
          <a:lstStyle>
            <a:defPPr>
              <a:defRPr lang="en-US"/>
            </a:defPPr>
            <a:lvl1pPr marL="285750" indent="-285750" algn="just">
              <a:lnSpc>
                <a:spcPct val="120000"/>
              </a:lnSpc>
              <a:spcAft>
                <a:spcPts val="600"/>
              </a:spcAft>
              <a:buClr>
                <a:schemeClr val="tx2"/>
              </a:buClr>
              <a:buFont typeface="Wingdings" panose="05000000000000000000" pitchFamily="2" charset="2"/>
              <a:buChar char="Ø"/>
              <a:defRPr sz="1400"/>
            </a:lvl1pPr>
          </a:lstStyle>
          <a:p>
            <a:pPr>
              <a:spcAft>
                <a:spcPts val="0"/>
              </a:spcAft>
            </a:pPr>
            <a:r>
              <a:rPr lang="ja-JP" altLang="en-US"/>
              <a:t>特別条項付き</a:t>
            </a:r>
            <a:r>
              <a:rPr lang="en-US" altLang="ja-JP"/>
              <a:t>36</a:t>
            </a:r>
            <a:r>
              <a:rPr lang="ja-JP" altLang="en-US"/>
              <a:t>協定を締結する場合の年間の時間外労働の上限が年</a:t>
            </a:r>
            <a:r>
              <a:rPr lang="en-US" altLang="ja-JP"/>
              <a:t>960</a:t>
            </a:r>
            <a:r>
              <a:rPr lang="ja-JP" altLang="en-US"/>
              <a:t>時間となります。</a:t>
            </a:r>
            <a:endParaRPr lang="en-US" altLang="ja-JP"/>
          </a:p>
          <a:p>
            <a:pPr>
              <a:spcAft>
                <a:spcPts val="0"/>
              </a:spcAft>
            </a:pPr>
            <a:r>
              <a:rPr lang="ja-JP" altLang="en-US"/>
              <a:t>時間外労働と休日労働の合計について、月</a:t>
            </a:r>
            <a:r>
              <a:rPr lang="en-US" altLang="ja-JP"/>
              <a:t>100</a:t>
            </a:r>
            <a:r>
              <a:rPr lang="ja-JP" altLang="en-US"/>
              <a:t>時間未満、２～</a:t>
            </a:r>
            <a:r>
              <a:rPr lang="en-US" altLang="ja-JP"/>
              <a:t>6</a:t>
            </a:r>
            <a:r>
              <a:rPr lang="ja-JP" altLang="en-US"/>
              <a:t>ヶ月平均</a:t>
            </a:r>
            <a:r>
              <a:rPr lang="en-US" altLang="ja-JP"/>
              <a:t>80</a:t>
            </a:r>
            <a:r>
              <a:rPr lang="ja-JP" altLang="en-US"/>
              <a:t>時間以内とする規制が適用されません。</a:t>
            </a:r>
            <a:endParaRPr lang="en-US" altLang="ja-JP"/>
          </a:p>
          <a:p>
            <a:pPr>
              <a:spcAft>
                <a:spcPts val="0"/>
              </a:spcAft>
            </a:pPr>
            <a:r>
              <a:rPr lang="ja-JP" altLang="en-US"/>
              <a:t>時間外労働が月</a:t>
            </a:r>
            <a:r>
              <a:rPr lang="en-US" altLang="ja-JP"/>
              <a:t>45</a:t>
            </a:r>
            <a:r>
              <a:rPr lang="ja-JP" altLang="en-US"/>
              <a:t>時間を超えることができるのは年６ヶ月までとする規制は適用されません。</a:t>
            </a:r>
            <a:endParaRPr lang="en-US" altLang="ja-JP"/>
          </a:p>
          <a:p>
            <a:pPr>
              <a:spcAft>
                <a:spcPts val="0"/>
              </a:spcAft>
            </a:pPr>
            <a:r>
              <a:rPr lang="ja-JP" altLang="en-US"/>
              <a:t>事務員など自動車運転者以外の労働者には、前ページの上限規制が適用されます。</a:t>
            </a:r>
            <a:endParaRPr lang="en-US" altLang="ja-JP"/>
          </a:p>
        </p:txBody>
      </p:sp>
      <p:grpSp>
        <p:nvGrpSpPr>
          <p:cNvPr id="20" name="グループ化 19">
            <a:extLst>
              <a:ext uri="{FF2B5EF4-FFF2-40B4-BE49-F238E27FC236}">
                <a16:creationId xmlns:a16="http://schemas.microsoft.com/office/drawing/2014/main" id="{21C9483E-04D1-E8D0-F3EE-0C66B4F944F1}"/>
              </a:ext>
            </a:extLst>
          </p:cNvPr>
          <p:cNvGrpSpPr/>
          <p:nvPr/>
        </p:nvGrpSpPr>
        <p:grpSpPr>
          <a:xfrm>
            <a:off x="5774085" y="4601743"/>
            <a:ext cx="3780379" cy="1823693"/>
            <a:chOff x="5493464" y="4960225"/>
            <a:chExt cx="3780379" cy="1823693"/>
          </a:xfrm>
        </p:grpSpPr>
        <p:pic>
          <p:nvPicPr>
            <p:cNvPr id="12" name="図 11">
              <a:extLst>
                <a:ext uri="{FF2B5EF4-FFF2-40B4-BE49-F238E27FC236}">
                  <a16:creationId xmlns:a16="http://schemas.microsoft.com/office/drawing/2014/main" id="{B2617C5D-3270-0689-24ED-6FDD031298C3}"/>
                </a:ext>
              </a:extLst>
            </p:cNvPr>
            <p:cNvPicPr>
              <a:picLocks noChangeAspect="1"/>
            </p:cNvPicPr>
            <p:nvPr/>
          </p:nvPicPr>
          <p:blipFill>
            <a:blip r:embed="rId6"/>
            <a:stretch>
              <a:fillRect/>
            </a:stretch>
          </p:blipFill>
          <p:spPr>
            <a:xfrm>
              <a:off x="5659586" y="5211832"/>
              <a:ext cx="1108485" cy="1568646"/>
            </a:xfrm>
            <a:prstGeom prst="rect">
              <a:avLst/>
            </a:prstGeom>
          </p:spPr>
        </p:pic>
        <p:pic>
          <p:nvPicPr>
            <p:cNvPr id="14" name="図 13">
              <a:extLst>
                <a:ext uri="{FF2B5EF4-FFF2-40B4-BE49-F238E27FC236}">
                  <a16:creationId xmlns:a16="http://schemas.microsoft.com/office/drawing/2014/main" id="{45303B41-2A6E-E501-342F-C5BE0B3E87DE}"/>
                </a:ext>
              </a:extLst>
            </p:cNvPr>
            <p:cNvPicPr>
              <a:picLocks noChangeAspect="1"/>
            </p:cNvPicPr>
            <p:nvPr/>
          </p:nvPicPr>
          <p:blipFill>
            <a:blip r:embed="rId7"/>
            <a:stretch>
              <a:fillRect/>
            </a:stretch>
          </p:blipFill>
          <p:spPr>
            <a:xfrm>
              <a:off x="6912266" y="5215272"/>
              <a:ext cx="1111668" cy="1568646"/>
            </a:xfrm>
            <a:prstGeom prst="rect">
              <a:avLst/>
            </a:prstGeom>
          </p:spPr>
        </p:pic>
        <p:pic>
          <p:nvPicPr>
            <p:cNvPr id="16" name="図 15">
              <a:extLst>
                <a:ext uri="{FF2B5EF4-FFF2-40B4-BE49-F238E27FC236}">
                  <a16:creationId xmlns:a16="http://schemas.microsoft.com/office/drawing/2014/main" id="{73D71C92-5D2D-1B0A-3FCD-A3E594D0B39E}"/>
                </a:ext>
              </a:extLst>
            </p:cNvPr>
            <p:cNvPicPr>
              <a:picLocks noChangeAspect="1"/>
            </p:cNvPicPr>
            <p:nvPr/>
          </p:nvPicPr>
          <p:blipFill>
            <a:blip r:embed="rId8"/>
            <a:stretch>
              <a:fillRect/>
            </a:stretch>
          </p:blipFill>
          <p:spPr>
            <a:xfrm>
              <a:off x="8156324" y="5215272"/>
              <a:ext cx="1117519" cy="1568645"/>
            </a:xfrm>
            <a:prstGeom prst="rect">
              <a:avLst/>
            </a:prstGeom>
          </p:spPr>
        </p:pic>
        <p:sp>
          <p:nvSpPr>
            <p:cNvPr id="90" name="テキスト ボックス 89">
              <a:extLst>
                <a:ext uri="{FF2B5EF4-FFF2-40B4-BE49-F238E27FC236}">
                  <a16:creationId xmlns:a16="http://schemas.microsoft.com/office/drawing/2014/main" id="{E9B1F586-5C6B-B89F-56F0-236ACE2AF1F0}"/>
                </a:ext>
              </a:extLst>
            </p:cNvPr>
            <p:cNvSpPr txBox="1"/>
            <p:nvPr/>
          </p:nvSpPr>
          <p:spPr>
            <a:xfrm>
              <a:off x="5493464" y="4960225"/>
              <a:ext cx="1440727" cy="251607"/>
            </a:xfrm>
            <a:prstGeom prst="rect">
              <a:avLst/>
            </a:prstGeom>
            <a:noFill/>
          </p:spPr>
          <p:txBody>
            <a:bodyPr wrap="square" rtlCol="0">
              <a:spAutoFit/>
            </a:bodyPr>
            <a:lstStyle/>
            <a:p>
              <a:pPr algn="l">
                <a:lnSpc>
                  <a:spcPct val="120000"/>
                </a:lnSpc>
                <a:spcAft>
                  <a:spcPts val="600"/>
                </a:spcAft>
                <a:buClr>
                  <a:schemeClr val="tx2"/>
                </a:buClr>
              </a:pPr>
              <a:r>
                <a:rPr kumimoji="1" lang="ja-JP" altLang="en-US" sz="900"/>
                <a:t>（タクシー・ハイヤー）</a:t>
              </a:r>
            </a:p>
          </p:txBody>
        </p:sp>
        <p:sp>
          <p:nvSpPr>
            <p:cNvPr id="91" name="テキスト ボックス 90">
              <a:extLst>
                <a:ext uri="{FF2B5EF4-FFF2-40B4-BE49-F238E27FC236}">
                  <a16:creationId xmlns:a16="http://schemas.microsoft.com/office/drawing/2014/main" id="{ABFDBAC3-8F07-604C-D516-6BD014D86A6F}"/>
                </a:ext>
              </a:extLst>
            </p:cNvPr>
            <p:cNvSpPr txBox="1"/>
            <p:nvPr/>
          </p:nvSpPr>
          <p:spPr>
            <a:xfrm>
              <a:off x="7019278" y="4960225"/>
              <a:ext cx="885838" cy="251607"/>
            </a:xfrm>
            <a:prstGeom prst="rect">
              <a:avLst/>
            </a:prstGeom>
            <a:noFill/>
          </p:spPr>
          <p:txBody>
            <a:bodyPr wrap="square" rtlCol="0">
              <a:spAutoFit/>
            </a:bodyPr>
            <a:lstStyle/>
            <a:p>
              <a:pPr algn="l">
                <a:lnSpc>
                  <a:spcPct val="120000"/>
                </a:lnSpc>
                <a:spcAft>
                  <a:spcPts val="600"/>
                </a:spcAft>
                <a:buClr>
                  <a:schemeClr val="tx2"/>
                </a:buClr>
              </a:pPr>
              <a:r>
                <a:rPr kumimoji="1" lang="ja-JP" altLang="en-US" sz="900"/>
                <a:t>（トラック）</a:t>
              </a:r>
            </a:p>
          </p:txBody>
        </p:sp>
        <p:sp>
          <p:nvSpPr>
            <p:cNvPr id="92" name="テキスト ボックス 91">
              <a:extLst>
                <a:ext uri="{FF2B5EF4-FFF2-40B4-BE49-F238E27FC236}">
                  <a16:creationId xmlns:a16="http://schemas.microsoft.com/office/drawing/2014/main" id="{60EA26C4-9632-657F-EE00-D4D8F3CE3EA7}"/>
                </a:ext>
              </a:extLst>
            </p:cNvPr>
            <p:cNvSpPr txBox="1"/>
            <p:nvPr/>
          </p:nvSpPr>
          <p:spPr>
            <a:xfrm>
              <a:off x="8387029" y="4960225"/>
              <a:ext cx="885838" cy="251607"/>
            </a:xfrm>
            <a:prstGeom prst="rect">
              <a:avLst/>
            </a:prstGeom>
            <a:noFill/>
          </p:spPr>
          <p:txBody>
            <a:bodyPr wrap="square" rtlCol="0">
              <a:spAutoFit/>
            </a:bodyPr>
            <a:lstStyle/>
            <a:p>
              <a:pPr algn="l">
                <a:lnSpc>
                  <a:spcPct val="120000"/>
                </a:lnSpc>
                <a:spcAft>
                  <a:spcPts val="600"/>
                </a:spcAft>
                <a:buClr>
                  <a:schemeClr val="tx2"/>
                </a:buClr>
              </a:pPr>
              <a:r>
                <a:rPr kumimoji="1" lang="ja-JP" altLang="en-US" sz="900"/>
                <a:t>（バス）</a:t>
              </a:r>
            </a:p>
          </p:txBody>
        </p:sp>
      </p:grpSp>
      <p:pic>
        <p:nvPicPr>
          <p:cNvPr id="9" name="図 8">
            <a:extLst>
              <a:ext uri="{FF2B5EF4-FFF2-40B4-BE49-F238E27FC236}">
                <a16:creationId xmlns:a16="http://schemas.microsoft.com/office/drawing/2014/main" id="{89B279DF-72B2-BEAB-1329-8B9FA049893B}"/>
              </a:ext>
            </a:extLst>
          </p:cNvPr>
          <p:cNvPicPr>
            <a:picLocks noChangeAspect="1"/>
          </p:cNvPicPr>
          <p:nvPr/>
        </p:nvPicPr>
        <p:blipFill>
          <a:blip r:embed="rId9"/>
          <a:srcRect l="6629" t="6784" r="9118" b="6839"/>
          <a:stretch/>
        </p:blipFill>
        <p:spPr>
          <a:xfrm>
            <a:off x="5249943" y="6184066"/>
            <a:ext cx="630513" cy="630513"/>
          </a:xfrm>
          <a:prstGeom prst="rect">
            <a:avLst/>
          </a:prstGeom>
        </p:spPr>
      </p:pic>
      <p:sp>
        <p:nvSpPr>
          <p:cNvPr id="5" name="テキスト ボックス 4">
            <a:extLst>
              <a:ext uri="{FF2B5EF4-FFF2-40B4-BE49-F238E27FC236}">
                <a16:creationId xmlns:a16="http://schemas.microsoft.com/office/drawing/2014/main" id="{259CF530-EFFF-6FAE-E13C-B401CC562A18}"/>
              </a:ext>
            </a:extLst>
          </p:cNvPr>
          <p:cNvSpPr txBox="1"/>
          <p:nvPr/>
        </p:nvSpPr>
        <p:spPr>
          <a:xfrm>
            <a:off x="336312" y="4863715"/>
            <a:ext cx="5544144" cy="1632755"/>
          </a:xfrm>
          <a:prstGeom prst="rect">
            <a:avLst/>
          </a:prstGeom>
          <a:noFill/>
        </p:spPr>
        <p:txBody>
          <a:bodyPr wrap="square" rtlCol="0">
            <a:spAutoFit/>
          </a:bodyPr>
          <a:lstStyle/>
          <a:p>
            <a:pPr marL="285750" indent="-285750" algn="just">
              <a:lnSpc>
                <a:spcPct val="120000"/>
              </a:lnSpc>
              <a:buClr>
                <a:schemeClr val="tx2"/>
              </a:buClr>
              <a:buFont typeface="Wingdings" panose="05000000000000000000" pitchFamily="2" charset="2"/>
              <a:buChar char="Ø"/>
            </a:pPr>
            <a:r>
              <a:rPr lang="ja-JP" altLang="en-US" sz="1400"/>
              <a:t>労働時間等の労働条件の向上を図るため、その業務の特性を踏まえ、全ての産業に適用される労働基準法では規制が難しい拘束時間、休息期間、運転時間等の基準を定めています。</a:t>
            </a:r>
            <a:endParaRPr lang="en-US" altLang="ja-JP" sz="1400"/>
          </a:p>
          <a:p>
            <a:pPr marL="285750" indent="-285750" latinLnBrk="1">
              <a:lnSpc>
                <a:spcPct val="120000"/>
              </a:lnSpc>
              <a:buClr>
                <a:schemeClr val="tx2"/>
              </a:buClr>
              <a:buFont typeface="Wingdings" panose="05000000000000000000" pitchFamily="2" charset="2"/>
              <a:buChar char="Ø"/>
            </a:pPr>
            <a:r>
              <a:rPr kumimoji="1" lang="ja-JP" altLang="en-US" sz="1400"/>
              <a:t>詳しくは、別途配布のパンフレットや「自動車運転者の長時間労働改善に向けたポータルサイト」に掲載している解説動画をご覧ください。</a:t>
            </a:r>
            <a:endParaRPr kumimoji="1" lang="en-US" altLang="ja-JP" sz="1400">
              <a:solidFill>
                <a:srgbClr val="FF0000"/>
              </a:solidFill>
              <a:highlight>
                <a:srgbClr val="FF0000"/>
              </a:highlight>
            </a:endParaRPr>
          </a:p>
        </p:txBody>
      </p:sp>
      <p:pic>
        <p:nvPicPr>
          <p:cNvPr id="21" name="オーディオ 20">
            <a:hlinkClick r:id="" action="ppaction://media"/>
            <a:extLst>
              <a:ext uri="{FF2B5EF4-FFF2-40B4-BE49-F238E27FC236}">
                <a16:creationId xmlns:a16="http://schemas.microsoft.com/office/drawing/2014/main" id="{06B0DD94-5053-AF67-076F-5E9E25A0F30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191895" y="4727546"/>
            <a:ext cx="2057400" cy="2057400"/>
          </a:xfrm>
          <a:prstGeom prst="ellipse">
            <a:avLst/>
          </a:prstGeom>
        </p:spPr>
      </p:pic>
    </p:spTree>
    <p:extLst>
      <p:ext uri="{BB962C8B-B14F-4D97-AF65-F5344CB8AC3E}">
        <p14:creationId xmlns:p14="http://schemas.microsoft.com/office/powerpoint/2010/main" val="264891786"/>
      </p:ext>
    </p:extLst>
  </p:cSld>
  <p:clrMapOvr>
    <a:masterClrMapping/>
  </p:clrMapOvr>
  <mc:AlternateContent xmlns:mc="http://schemas.openxmlformats.org/markup-compatibility/2006">
    <mc:Choice xmlns:p14="http://schemas.microsoft.com/office/powerpoint/2010/main" Requires="p14">
      <p:transition spd="slow" p14:dur="2000" advTm="116404"/>
    </mc:Choice>
    <mc:Fallback>
      <p:transition spd="slow" advTm="11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37</a:t>
            </a:r>
            <a:r>
              <a:rPr kumimoji="1" lang="ja-JP" altLang="en-US"/>
              <a:t>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13</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「割増賃金」について</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時間外労働や休日労働、深夜労働をさせた場合には、割増賃金を支払わなければなりません。</a:t>
            </a:r>
          </a:p>
        </p:txBody>
      </p:sp>
      <p:sp>
        <p:nvSpPr>
          <p:cNvPr id="6" name="テキスト ボックス 5">
            <a:extLst>
              <a:ext uri="{FF2B5EF4-FFF2-40B4-BE49-F238E27FC236}">
                <a16:creationId xmlns:a16="http://schemas.microsoft.com/office/drawing/2014/main" id="{D23B3B38-D4AA-74F3-3F79-B778F7118B12}"/>
              </a:ext>
            </a:extLst>
          </p:cNvPr>
          <p:cNvSpPr txBox="1"/>
          <p:nvPr/>
        </p:nvSpPr>
        <p:spPr>
          <a:xfrm>
            <a:off x="777234" y="2207372"/>
            <a:ext cx="8591550" cy="1786643"/>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労働基準法第</a:t>
            </a:r>
            <a:r>
              <a:rPr kumimoji="1" lang="en-US" altLang="ja-JP" sz="1400">
                <a:latin typeface="+mn-ea"/>
              </a:rPr>
              <a:t>36</a:t>
            </a:r>
            <a:r>
              <a:rPr kumimoji="1" lang="ja-JP" altLang="en-US" sz="1400">
                <a:latin typeface="+mn-ea"/>
              </a:rPr>
              <a:t>条による時間外労働をさせた場合には、通常の賃金の２割５分以上（月</a:t>
            </a:r>
            <a:r>
              <a:rPr kumimoji="1" lang="en-US" altLang="ja-JP" sz="1400">
                <a:latin typeface="+mn-ea"/>
              </a:rPr>
              <a:t>60</a:t>
            </a:r>
            <a:r>
              <a:rPr kumimoji="1" lang="ja-JP" altLang="en-US" sz="1400">
                <a:latin typeface="+mn-ea"/>
              </a:rPr>
              <a:t>時間を超える時間は５割以上）の率で計算した割増賃金を支払わなければなりません。</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深夜時間（午後</a:t>
            </a:r>
            <a:r>
              <a:rPr kumimoji="1" lang="en-US" altLang="ja-JP" sz="1400">
                <a:latin typeface="+mn-ea"/>
              </a:rPr>
              <a:t>10</a:t>
            </a:r>
            <a:r>
              <a:rPr kumimoji="1" lang="ja-JP" altLang="en-US" sz="1400">
                <a:latin typeface="+mn-ea"/>
              </a:rPr>
              <a:t>時から午前５時まで）に労働させた場合には、通常の賃金の２割５分以上の率で計算した割増賃金を支払わなければなりません。</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t>休日労働については、通常の賃金の３割５分以上の率で計算した割増賃金を支払わなければなりません（休日労働の場合、１日８時間を超えても時間外労働とはなりません。）。</a:t>
            </a:r>
            <a:endParaRPr kumimoji="1" lang="en-US" altLang="ja-JP" sz="1400"/>
          </a:p>
        </p:txBody>
      </p:sp>
      <p:graphicFrame>
        <p:nvGraphicFramePr>
          <p:cNvPr id="7" name="表 45">
            <a:extLst>
              <a:ext uri="{FF2B5EF4-FFF2-40B4-BE49-F238E27FC236}">
                <a16:creationId xmlns:a16="http://schemas.microsoft.com/office/drawing/2014/main" id="{A7C23A96-8F06-F687-0F24-B2FE5529BD45}"/>
              </a:ext>
            </a:extLst>
          </p:cNvPr>
          <p:cNvGraphicFramePr>
            <a:graphicFrameLocks noGrp="1"/>
          </p:cNvGraphicFramePr>
          <p:nvPr/>
        </p:nvGraphicFramePr>
        <p:xfrm>
          <a:off x="2260989" y="4484918"/>
          <a:ext cx="2268224" cy="2155440"/>
        </p:xfrm>
        <a:graphic>
          <a:graphicData uri="http://schemas.openxmlformats.org/drawingml/2006/table">
            <a:tbl>
              <a:tblPr bandRow="1">
                <a:tableStyleId>{5C22544A-7EE6-4342-B048-85BDC9FD1C3A}</a:tableStyleId>
              </a:tblPr>
              <a:tblGrid>
                <a:gridCol w="324032">
                  <a:extLst>
                    <a:ext uri="{9D8B030D-6E8A-4147-A177-3AD203B41FA5}">
                      <a16:colId xmlns:a16="http://schemas.microsoft.com/office/drawing/2014/main" val="1043983326"/>
                    </a:ext>
                  </a:extLst>
                </a:gridCol>
                <a:gridCol w="324032">
                  <a:extLst>
                    <a:ext uri="{9D8B030D-6E8A-4147-A177-3AD203B41FA5}">
                      <a16:colId xmlns:a16="http://schemas.microsoft.com/office/drawing/2014/main" val="3228520380"/>
                    </a:ext>
                  </a:extLst>
                </a:gridCol>
                <a:gridCol w="324032">
                  <a:extLst>
                    <a:ext uri="{9D8B030D-6E8A-4147-A177-3AD203B41FA5}">
                      <a16:colId xmlns:a16="http://schemas.microsoft.com/office/drawing/2014/main" val="2270874798"/>
                    </a:ext>
                  </a:extLst>
                </a:gridCol>
                <a:gridCol w="324032">
                  <a:extLst>
                    <a:ext uri="{9D8B030D-6E8A-4147-A177-3AD203B41FA5}">
                      <a16:colId xmlns:a16="http://schemas.microsoft.com/office/drawing/2014/main" val="2460510822"/>
                    </a:ext>
                  </a:extLst>
                </a:gridCol>
                <a:gridCol w="324032">
                  <a:extLst>
                    <a:ext uri="{9D8B030D-6E8A-4147-A177-3AD203B41FA5}">
                      <a16:colId xmlns:a16="http://schemas.microsoft.com/office/drawing/2014/main" val="187390686"/>
                    </a:ext>
                  </a:extLst>
                </a:gridCol>
                <a:gridCol w="324032">
                  <a:extLst>
                    <a:ext uri="{9D8B030D-6E8A-4147-A177-3AD203B41FA5}">
                      <a16:colId xmlns:a16="http://schemas.microsoft.com/office/drawing/2014/main" val="2354230817"/>
                    </a:ext>
                  </a:extLst>
                </a:gridCol>
                <a:gridCol w="324032">
                  <a:extLst>
                    <a:ext uri="{9D8B030D-6E8A-4147-A177-3AD203B41FA5}">
                      <a16:colId xmlns:a16="http://schemas.microsoft.com/office/drawing/2014/main" val="1336136033"/>
                    </a:ext>
                  </a:extLst>
                </a:gridCol>
              </a:tblGrid>
              <a:tr h="552375">
                <a:tc rowSpan="2">
                  <a:txBody>
                    <a:bodyPr/>
                    <a:lstStyle/>
                    <a:p>
                      <a:pPr algn="ctr"/>
                      <a:r>
                        <a:rPr kumimoji="1" lang="ja-JP" altLang="en-US" sz="1400">
                          <a:latin typeface="游ゴシック" panose="020B0400000000000000" pitchFamily="50" charset="-128"/>
                          <a:ea typeface="游ゴシック" panose="020B0400000000000000" pitchFamily="50" charset="-128"/>
                        </a:rPr>
                        <a:t>時間外労働</a:t>
                      </a:r>
                    </a:p>
                  </a:txBody>
                  <a:tcPr anchor="ctr">
                    <a:lnL w="19050" cap="flat" cmpd="sng" algn="ctr">
                      <a:solidFill>
                        <a:schemeClr val="accent4">
                          <a:lumMod val="40000"/>
                          <a:lumOff val="60000"/>
                        </a:schemeClr>
                      </a:solidFill>
                      <a:prstDash val="solid"/>
                      <a:round/>
                      <a:headEnd type="none" w="med" len="med"/>
                      <a:tailEnd type="none" w="med" len="med"/>
                    </a:lnL>
                    <a:lnR w="19050" cap="flat" cmpd="sng" algn="ctr">
                      <a:solidFill>
                        <a:schemeClr val="accent4">
                          <a:lumMod val="40000"/>
                          <a:lumOff val="60000"/>
                        </a:schemeClr>
                      </a:solidFill>
                      <a:prstDash val="solid"/>
                      <a:round/>
                      <a:headEnd type="none" w="med" len="med"/>
                      <a:tailEnd type="none" w="med" len="med"/>
                    </a:lnR>
                    <a:solidFill>
                      <a:schemeClr val="accent6">
                        <a:lumMod val="90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lnL w="19050" cap="flat" cmpd="sng" algn="ctr">
                      <a:solidFill>
                        <a:schemeClr val="accent4">
                          <a:lumMod val="40000"/>
                          <a:lumOff val="60000"/>
                        </a:schemeClr>
                      </a:solidFill>
                      <a:prstDash val="solid"/>
                      <a:round/>
                      <a:headEnd type="none" w="med" len="med"/>
                      <a:tailEnd type="none" w="med" len="med"/>
                    </a:lnL>
                    <a:lnR w="19050" cap="flat" cmpd="sng" algn="ctr">
                      <a:solidFill>
                        <a:schemeClr val="accent4">
                          <a:lumMod val="40000"/>
                          <a:lumOff val="60000"/>
                        </a:schemeClr>
                      </a:solidFill>
                      <a:prstDash val="solid"/>
                      <a:round/>
                      <a:headEnd type="none" w="med" len="med"/>
                      <a:tailEnd type="none" w="med" len="med"/>
                    </a:lnR>
                    <a:solidFill>
                      <a:schemeClr val="accent6">
                        <a:lumMod val="90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lnL w="19050" cap="flat" cmpd="sng" algn="ctr">
                      <a:solidFill>
                        <a:schemeClr val="accent4">
                          <a:lumMod val="40000"/>
                          <a:lumOff val="60000"/>
                        </a:schemeClr>
                      </a:solidFill>
                      <a:prstDash val="solid"/>
                      <a:round/>
                      <a:headEnd type="none" w="med" len="med"/>
                      <a:tailEnd type="none" w="med" len="med"/>
                    </a:lnL>
                    <a:lnR w="19050" cap="flat" cmpd="sng" algn="ctr">
                      <a:solidFill>
                        <a:schemeClr val="accent4">
                          <a:lumMod val="40000"/>
                          <a:lumOff val="60000"/>
                        </a:schemeClr>
                      </a:solidFill>
                      <a:prstDash val="solid"/>
                      <a:round/>
                      <a:headEnd type="none" w="med" len="med"/>
                      <a:tailEnd type="none" w="med" len="med"/>
                    </a:lnR>
                    <a:solidFill>
                      <a:schemeClr val="accent6">
                        <a:lumMod val="90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lnL w="19050" cap="flat" cmpd="sng" algn="ctr">
                      <a:solidFill>
                        <a:schemeClr val="accent4">
                          <a:lumMod val="40000"/>
                          <a:lumOff val="60000"/>
                        </a:schemeClr>
                      </a:solidFill>
                      <a:prstDash val="solid"/>
                      <a:round/>
                      <a:headEnd type="none" w="med" len="med"/>
                      <a:tailEnd type="none" w="med" len="med"/>
                    </a:lnL>
                    <a:lnR w="19050" cap="flat" cmpd="sng" algn="ctr">
                      <a:solidFill>
                        <a:schemeClr val="accent4">
                          <a:lumMod val="40000"/>
                          <a:lumOff val="60000"/>
                        </a:schemeClr>
                      </a:solidFill>
                      <a:prstDash val="solid"/>
                      <a:round/>
                      <a:headEnd type="none" w="med" len="med"/>
                      <a:tailEnd type="none" w="med" len="med"/>
                    </a:lnR>
                    <a:solidFill>
                      <a:schemeClr val="accent6">
                        <a:lumMod val="90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lnL w="19050" cap="flat" cmpd="sng" algn="ctr">
                      <a:solidFill>
                        <a:schemeClr val="accent4">
                          <a:lumMod val="40000"/>
                          <a:lumOff val="60000"/>
                        </a:schemeClr>
                      </a:solidFill>
                      <a:prstDash val="solid"/>
                      <a:round/>
                      <a:headEnd type="none" w="med" len="med"/>
                      <a:tailEnd type="none" w="med" len="med"/>
                    </a:lnL>
                    <a:lnR w="19050" cap="flat" cmpd="sng" algn="ctr">
                      <a:solidFill>
                        <a:schemeClr val="accent4">
                          <a:lumMod val="40000"/>
                          <a:lumOff val="60000"/>
                        </a:schemeClr>
                      </a:solidFill>
                      <a:prstDash val="solid"/>
                      <a:round/>
                      <a:headEnd type="none" w="med" len="med"/>
                      <a:tailEnd type="none" w="med" len="med"/>
                    </a:lnR>
                    <a:solidFill>
                      <a:schemeClr val="accent6">
                        <a:lumMod val="90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lnL w="19050" cap="flat" cmpd="sng" algn="ctr">
                      <a:solidFill>
                        <a:schemeClr val="accent4">
                          <a:lumMod val="40000"/>
                          <a:lumOff val="60000"/>
                        </a:schemeClr>
                      </a:solidFill>
                      <a:prstDash val="solid"/>
                      <a:round/>
                      <a:headEnd type="none" w="med" len="med"/>
                      <a:tailEnd type="none" w="med" len="med"/>
                    </a:lnL>
                    <a:lnR w="19050" cap="flat" cmpd="sng" algn="ctr">
                      <a:solidFill>
                        <a:schemeClr val="accent4">
                          <a:lumMod val="40000"/>
                          <a:lumOff val="60000"/>
                        </a:schemeClr>
                      </a:solidFill>
                      <a:prstDash val="solid"/>
                      <a:round/>
                      <a:headEnd type="none" w="med" len="med"/>
                      <a:tailEnd type="none" w="med" len="med"/>
                    </a:lnR>
                    <a:solidFill>
                      <a:schemeClr val="accent6">
                        <a:lumMod val="90000"/>
                      </a:schemeClr>
                    </a:solidFill>
                  </a:tcPr>
                </a:tc>
                <a:tc rowSpan="2">
                  <a:txBody>
                    <a:bodyPr/>
                    <a:lstStyle/>
                    <a:p>
                      <a:pPr marL="0" algn="ctr" defTabSz="914400" rtl="0" eaLnBrk="1" latinLnBrk="0" hangingPunct="1"/>
                      <a:r>
                        <a:rPr kumimoji="1" lang="ja-JP" altLang="en-US" sz="1400" kern="1200">
                          <a:solidFill>
                            <a:schemeClr val="dk1"/>
                          </a:solidFill>
                          <a:latin typeface="游ゴシック" panose="020B0400000000000000" pitchFamily="50" charset="-128"/>
                          <a:ea typeface="游ゴシック" panose="020B0400000000000000" pitchFamily="50" charset="-128"/>
                          <a:cs typeface="+mn-cs"/>
                        </a:rPr>
                        <a:t>休日労働</a:t>
                      </a:r>
                    </a:p>
                  </a:txBody>
                  <a:tcPr vert="eaVert">
                    <a:lnL w="19050" cap="flat" cmpd="sng" algn="ctr">
                      <a:solidFill>
                        <a:schemeClr val="accent4">
                          <a:lumMod val="40000"/>
                          <a:lumOff val="60000"/>
                        </a:schemeClr>
                      </a:solidFill>
                      <a:prstDash val="solid"/>
                      <a:round/>
                      <a:headEnd type="none" w="med" len="med"/>
                      <a:tailEnd type="none" w="med" len="med"/>
                    </a:lnL>
                    <a:solidFill>
                      <a:schemeClr val="accent2">
                        <a:lumMod val="60000"/>
                        <a:lumOff val="40000"/>
                      </a:schemeClr>
                    </a:solidFill>
                  </a:tcPr>
                </a:tc>
                <a:extLst>
                  <a:ext uri="{0D108BD9-81ED-4DB2-BD59-A6C34878D82A}">
                    <a16:rowId xmlns:a16="http://schemas.microsoft.com/office/drawing/2014/main" val="4188734379"/>
                  </a:ext>
                </a:extLst>
              </a:tr>
              <a:tr h="1298265">
                <a:tc vMerge="1">
                  <a:txBody>
                    <a:bodyPr/>
                    <a:lstStyle/>
                    <a:p>
                      <a:endParaRPr/>
                    </a:p>
                  </a:txBody>
                  <a:tcPr>
                    <a:lnT w="12700" cap="flat" cmpd="sng" algn="ctr">
                      <a:noFill/>
                      <a:prstDash val="solid"/>
                      <a:round/>
                      <a:headEnd type="none" w="med" len="med"/>
                      <a:tailEnd type="none" w="med" len="med"/>
                    </a:lnT>
                    <a:solidFill>
                      <a:schemeClr val="accent6">
                        <a:lumMod val="90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solidFill>
                      <a:schemeClr val="accent5">
                        <a:lumMod val="75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solidFill>
                      <a:schemeClr val="accent5">
                        <a:lumMod val="75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solidFill>
                      <a:schemeClr val="accent5">
                        <a:lumMod val="75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solidFill>
                      <a:schemeClr val="accent5">
                        <a:lumMod val="75000"/>
                      </a:schemeClr>
                    </a:solidFill>
                  </a:tcPr>
                </a:tc>
                <a:tc>
                  <a:txBody>
                    <a:bodyPr/>
                    <a:lstStyle/>
                    <a:p>
                      <a:pPr algn="ctr"/>
                      <a:endParaRPr kumimoji="1" lang="ja-JP" altLang="en-US" sz="1400">
                        <a:latin typeface="游ゴシック" panose="020B0400000000000000" pitchFamily="50" charset="-128"/>
                        <a:ea typeface="游ゴシック" panose="020B0400000000000000" pitchFamily="50" charset="-128"/>
                      </a:endParaRPr>
                    </a:p>
                  </a:txBody>
                  <a:tcPr>
                    <a:solidFill>
                      <a:schemeClr val="accent5">
                        <a:lumMod val="75000"/>
                      </a:schemeClr>
                    </a:solidFill>
                  </a:tcPr>
                </a:tc>
                <a:tc vMerge="1">
                  <a:txBody>
                    <a:bodyPr/>
                    <a:lstStyle/>
                    <a:p>
                      <a:endParaRPr kumimoji="1" lang="ja-JP" altLang="en-US" sz="160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2696132352"/>
                  </a:ext>
                </a:extLst>
              </a:tr>
              <a:tr h="265041">
                <a:tc>
                  <a:txBody>
                    <a:bodyPr/>
                    <a:lstStyle/>
                    <a:p>
                      <a:pPr algn="ctr"/>
                      <a:r>
                        <a:rPr kumimoji="1" lang="ja-JP" altLang="en-US" sz="1400">
                          <a:latin typeface="游ゴシック" panose="020B0400000000000000" pitchFamily="50" charset="-128"/>
                          <a:ea typeface="游ゴシック" panose="020B0400000000000000" pitchFamily="50" charset="-128"/>
                        </a:rPr>
                        <a:t>日</a:t>
                      </a:r>
                    </a:p>
                  </a:txBody>
                  <a:tcPr>
                    <a:solidFill>
                      <a:schemeClr val="bg1"/>
                    </a:solidFill>
                  </a:tcPr>
                </a:tc>
                <a:tc>
                  <a:txBody>
                    <a:bodyPr/>
                    <a:lstStyle/>
                    <a:p>
                      <a:pPr algn="ctr"/>
                      <a:r>
                        <a:rPr kumimoji="1" lang="ja-JP" altLang="en-US" sz="1400">
                          <a:latin typeface="游ゴシック" panose="020B0400000000000000" pitchFamily="50" charset="-128"/>
                          <a:ea typeface="游ゴシック" panose="020B0400000000000000" pitchFamily="50" charset="-128"/>
                        </a:rPr>
                        <a:t>月</a:t>
                      </a:r>
                    </a:p>
                  </a:txBody>
                  <a:tcPr>
                    <a:solidFill>
                      <a:schemeClr val="bg1"/>
                    </a:solidFill>
                  </a:tcPr>
                </a:tc>
                <a:tc>
                  <a:txBody>
                    <a:bodyPr/>
                    <a:lstStyle/>
                    <a:p>
                      <a:pPr algn="ctr"/>
                      <a:r>
                        <a:rPr kumimoji="1" lang="ja-JP" altLang="en-US" sz="1400">
                          <a:latin typeface="游ゴシック" panose="020B0400000000000000" pitchFamily="50" charset="-128"/>
                          <a:ea typeface="游ゴシック" panose="020B0400000000000000" pitchFamily="50" charset="-128"/>
                        </a:rPr>
                        <a:t>火</a:t>
                      </a:r>
                    </a:p>
                  </a:txBody>
                  <a:tcPr>
                    <a:solidFill>
                      <a:schemeClr val="bg1"/>
                    </a:solidFill>
                  </a:tcPr>
                </a:tc>
                <a:tc>
                  <a:txBody>
                    <a:bodyPr/>
                    <a:lstStyle/>
                    <a:p>
                      <a:pPr algn="ctr"/>
                      <a:r>
                        <a:rPr kumimoji="1" lang="ja-JP" altLang="en-US" sz="1400">
                          <a:latin typeface="游ゴシック" panose="020B0400000000000000" pitchFamily="50" charset="-128"/>
                          <a:ea typeface="游ゴシック" panose="020B0400000000000000" pitchFamily="50" charset="-128"/>
                        </a:rPr>
                        <a:t>水</a:t>
                      </a:r>
                    </a:p>
                  </a:txBody>
                  <a:tcPr>
                    <a:solidFill>
                      <a:schemeClr val="bg1"/>
                    </a:solidFill>
                  </a:tcPr>
                </a:tc>
                <a:tc>
                  <a:txBody>
                    <a:bodyPr/>
                    <a:lstStyle/>
                    <a:p>
                      <a:pPr algn="ctr"/>
                      <a:r>
                        <a:rPr kumimoji="1" lang="ja-JP" altLang="en-US" sz="1400">
                          <a:latin typeface="游ゴシック" panose="020B0400000000000000" pitchFamily="50" charset="-128"/>
                          <a:ea typeface="游ゴシック" panose="020B0400000000000000" pitchFamily="50" charset="-128"/>
                        </a:rPr>
                        <a:t>木</a:t>
                      </a:r>
                    </a:p>
                  </a:txBody>
                  <a:tcPr>
                    <a:solidFill>
                      <a:schemeClr val="bg1"/>
                    </a:solidFill>
                  </a:tcPr>
                </a:tc>
                <a:tc>
                  <a:txBody>
                    <a:bodyPr/>
                    <a:lstStyle/>
                    <a:p>
                      <a:pPr algn="ctr"/>
                      <a:r>
                        <a:rPr kumimoji="1" lang="ja-JP" altLang="en-US" sz="1400">
                          <a:latin typeface="游ゴシック" panose="020B0400000000000000" pitchFamily="50" charset="-128"/>
                          <a:ea typeface="游ゴシック" panose="020B0400000000000000" pitchFamily="50" charset="-128"/>
                        </a:rPr>
                        <a:t>金</a:t>
                      </a:r>
                    </a:p>
                  </a:txBody>
                  <a:tcPr>
                    <a:solidFill>
                      <a:schemeClr val="bg1"/>
                    </a:solidFill>
                  </a:tcPr>
                </a:tc>
                <a:tc>
                  <a:txBody>
                    <a:bodyPr/>
                    <a:lstStyle/>
                    <a:p>
                      <a:pPr algn="ctr"/>
                      <a:r>
                        <a:rPr kumimoji="1" lang="ja-JP" altLang="en-US" sz="1400">
                          <a:latin typeface="游ゴシック" panose="020B0400000000000000" pitchFamily="50" charset="-128"/>
                          <a:ea typeface="游ゴシック" panose="020B0400000000000000" pitchFamily="50" charset="-128"/>
                        </a:rPr>
                        <a:t>土</a:t>
                      </a:r>
                    </a:p>
                  </a:txBody>
                  <a:tcPr>
                    <a:solidFill>
                      <a:schemeClr val="bg1"/>
                    </a:solidFill>
                  </a:tcPr>
                </a:tc>
                <a:extLst>
                  <a:ext uri="{0D108BD9-81ED-4DB2-BD59-A6C34878D82A}">
                    <a16:rowId xmlns:a16="http://schemas.microsoft.com/office/drawing/2014/main" val="671616751"/>
                  </a:ext>
                </a:extLst>
              </a:tr>
            </a:tbl>
          </a:graphicData>
        </a:graphic>
      </p:graphicFrame>
      <p:sp>
        <p:nvSpPr>
          <p:cNvPr id="8" name="テキスト ボックス 7">
            <a:extLst>
              <a:ext uri="{FF2B5EF4-FFF2-40B4-BE49-F238E27FC236}">
                <a16:creationId xmlns:a16="http://schemas.microsoft.com/office/drawing/2014/main" id="{45288A78-2F61-43F1-955B-F3A0E5ED0F32}"/>
              </a:ext>
            </a:extLst>
          </p:cNvPr>
          <p:cNvSpPr txBox="1"/>
          <p:nvPr/>
        </p:nvSpPr>
        <p:spPr>
          <a:xfrm>
            <a:off x="2311049" y="4104676"/>
            <a:ext cx="2582945" cy="307777"/>
          </a:xfrm>
          <a:prstGeom prst="rect">
            <a:avLst/>
          </a:prstGeom>
          <a:noFill/>
        </p:spPr>
        <p:txBody>
          <a:bodyPr wrap="square" rtlCol="0">
            <a:spAutoFit/>
          </a:bodyPr>
          <a:lstStyle/>
          <a:p>
            <a:pPr>
              <a:spcAft>
                <a:spcPts val="600"/>
              </a:spcAft>
            </a:pP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時間外労働と休日労働</a:t>
            </a: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p>
        </p:txBody>
      </p:sp>
      <p:sp>
        <p:nvSpPr>
          <p:cNvPr id="19" name="テキスト ボックス 18">
            <a:extLst>
              <a:ext uri="{FF2B5EF4-FFF2-40B4-BE49-F238E27FC236}">
                <a16:creationId xmlns:a16="http://schemas.microsoft.com/office/drawing/2014/main" id="{8093F59A-998E-1E4C-5B5C-8373534E7562}"/>
              </a:ext>
            </a:extLst>
          </p:cNvPr>
          <p:cNvSpPr txBox="1"/>
          <p:nvPr/>
        </p:nvSpPr>
        <p:spPr>
          <a:xfrm>
            <a:off x="2688757" y="5299803"/>
            <a:ext cx="1440634" cy="738664"/>
          </a:xfrm>
          <a:prstGeom prst="rect">
            <a:avLst/>
          </a:prstGeom>
          <a:solidFill>
            <a:schemeClr val="bg1"/>
          </a:solidFill>
          <a:ln>
            <a:solidFill>
              <a:schemeClr val="accent1"/>
            </a:solidFill>
            <a:prstDash val="dash"/>
          </a:ln>
        </p:spPr>
        <p:txBody>
          <a:bodyPr wrap="square" rtlCol="0">
            <a:spAutoFit/>
          </a:bodyPr>
          <a:lstStyle/>
          <a:p>
            <a:pPr algn="ct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所定労働時間</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週</a:t>
            </a: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時間</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１日８時間</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BA6C5607-3A17-AA15-1C38-FBFC15BD90A1}"/>
              </a:ext>
            </a:extLst>
          </p:cNvPr>
          <p:cNvSpPr txBox="1"/>
          <p:nvPr/>
        </p:nvSpPr>
        <p:spPr>
          <a:xfrm>
            <a:off x="4649271" y="4298333"/>
            <a:ext cx="1023428" cy="523220"/>
          </a:xfrm>
          <a:prstGeom prst="rect">
            <a:avLst/>
          </a:prstGeom>
          <a:noFill/>
        </p:spPr>
        <p:txBody>
          <a:bodyPr wrap="square" rtlCol="0">
            <a:spAutoFit/>
          </a:bodyPr>
          <a:lstStyle/>
          <a:p>
            <a:pPr algn="ct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割増率</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％以上</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22" name="直線矢印コネクタ 21">
            <a:extLst>
              <a:ext uri="{FF2B5EF4-FFF2-40B4-BE49-F238E27FC236}">
                <a16:creationId xmlns:a16="http://schemas.microsoft.com/office/drawing/2014/main" id="{D370EF78-6BB9-097F-0F77-3E56D322CADE}"/>
              </a:ext>
            </a:extLst>
          </p:cNvPr>
          <p:cNvCxnSpPr>
            <a:cxnSpLocks/>
          </p:cNvCxnSpPr>
          <p:nvPr/>
        </p:nvCxnSpPr>
        <p:spPr>
          <a:xfrm flipH="1">
            <a:off x="4497310" y="4821553"/>
            <a:ext cx="672892" cy="148866"/>
          </a:xfrm>
          <a:prstGeom prst="straightConnector1">
            <a:avLst/>
          </a:pr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1877662F-115D-1DEE-7EC9-B4EAB573F19D}"/>
              </a:ext>
            </a:extLst>
          </p:cNvPr>
          <p:cNvSpPr txBox="1"/>
          <p:nvPr/>
        </p:nvSpPr>
        <p:spPr>
          <a:xfrm>
            <a:off x="1078391" y="4278676"/>
            <a:ext cx="919656" cy="523220"/>
          </a:xfrm>
          <a:prstGeom prst="rect">
            <a:avLst/>
          </a:prstGeom>
          <a:noFill/>
        </p:spPr>
        <p:txBody>
          <a:bodyPr wrap="square" rtlCol="0">
            <a:spAutoFit/>
          </a:bodyPr>
          <a:lstStyle/>
          <a:p>
            <a:pPr algn="ct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割増率</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25</a:t>
            </a: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％以上</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24" name="直線矢印コネクタ 23">
            <a:extLst>
              <a:ext uri="{FF2B5EF4-FFF2-40B4-BE49-F238E27FC236}">
                <a16:creationId xmlns:a16="http://schemas.microsoft.com/office/drawing/2014/main" id="{71743555-6FEE-72E1-7F81-49F788FA5519}"/>
              </a:ext>
            </a:extLst>
          </p:cNvPr>
          <p:cNvCxnSpPr>
            <a:cxnSpLocks/>
            <a:stCxn id="23" idx="3"/>
          </p:cNvCxnSpPr>
          <p:nvPr/>
        </p:nvCxnSpPr>
        <p:spPr>
          <a:xfrm>
            <a:off x="1998047" y="4540286"/>
            <a:ext cx="305084" cy="284190"/>
          </a:xfrm>
          <a:prstGeom prst="straightConnector1">
            <a:avLst/>
          </a:prstGeom>
          <a:ln w="19050">
            <a:solidFill>
              <a:schemeClr val="accent6">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F4FC8CD1-2B25-29D4-3362-6A9847D0301D}"/>
              </a:ext>
            </a:extLst>
          </p:cNvPr>
          <p:cNvGrpSpPr/>
          <p:nvPr/>
        </p:nvGrpSpPr>
        <p:grpSpPr>
          <a:xfrm>
            <a:off x="5901963" y="4103990"/>
            <a:ext cx="2924835" cy="2473944"/>
            <a:chOff x="3881390" y="4162526"/>
            <a:chExt cx="2924835" cy="2473944"/>
          </a:xfrm>
        </p:grpSpPr>
        <p:sp>
          <p:nvSpPr>
            <p:cNvPr id="10" name="テキスト ボックス 9">
              <a:extLst>
                <a:ext uri="{FF2B5EF4-FFF2-40B4-BE49-F238E27FC236}">
                  <a16:creationId xmlns:a16="http://schemas.microsoft.com/office/drawing/2014/main" id="{FED0F4B1-ACD5-167F-2BC1-AB12B36B4D97}"/>
                </a:ext>
              </a:extLst>
            </p:cNvPr>
            <p:cNvSpPr txBox="1"/>
            <p:nvPr/>
          </p:nvSpPr>
          <p:spPr>
            <a:xfrm>
              <a:off x="3881390" y="5041431"/>
              <a:ext cx="1167485" cy="307777"/>
            </a:xfrm>
            <a:prstGeom prst="rect">
              <a:avLst/>
            </a:prstGeom>
            <a:noFill/>
          </p:spPr>
          <p:txBody>
            <a:bodyPr wrap="square" rtlCol="0">
              <a:spAutoFit/>
            </a:bodyPr>
            <a:lstStyle/>
            <a:p>
              <a:pPr algn="ctr">
                <a:spcAft>
                  <a:spcPts val="600"/>
                </a:spcAft>
              </a:pP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午後</a:t>
              </a: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時</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AA143EA3-69E1-A3E3-ABFF-F3B4E5DBCAF6}"/>
                </a:ext>
              </a:extLst>
            </p:cNvPr>
            <p:cNvSpPr txBox="1"/>
            <p:nvPr/>
          </p:nvSpPr>
          <p:spPr>
            <a:xfrm>
              <a:off x="5621423" y="6328693"/>
              <a:ext cx="1167485" cy="307777"/>
            </a:xfrm>
            <a:prstGeom prst="rect">
              <a:avLst/>
            </a:prstGeom>
            <a:noFill/>
          </p:spPr>
          <p:txBody>
            <a:bodyPr wrap="square" rtlCol="0">
              <a:spAutoFit/>
            </a:bodyPr>
            <a:lstStyle/>
            <a:p>
              <a:pPr algn="ctr">
                <a:spcAft>
                  <a:spcPts val="600"/>
                </a:spcAft>
              </a:pP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午前５時</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4" name="グループ化 13">
              <a:extLst>
                <a:ext uri="{FF2B5EF4-FFF2-40B4-BE49-F238E27FC236}">
                  <a16:creationId xmlns:a16="http://schemas.microsoft.com/office/drawing/2014/main" id="{6BC0F44C-87B7-5467-91E0-D6C8C9F8A0BB}"/>
                </a:ext>
              </a:extLst>
            </p:cNvPr>
            <p:cNvGrpSpPr/>
            <p:nvPr/>
          </p:nvGrpSpPr>
          <p:grpSpPr>
            <a:xfrm>
              <a:off x="4750317" y="4809859"/>
              <a:ext cx="1623948" cy="1622631"/>
              <a:chOff x="5742394" y="4695337"/>
              <a:chExt cx="1807301" cy="1805835"/>
            </a:xfrm>
          </p:grpSpPr>
          <p:sp>
            <p:nvSpPr>
              <p:cNvPr id="16" name="パイ 55">
                <a:extLst>
                  <a:ext uri="{FF2B5EF4-FFF2-40B4-BE49-F238E27FC236}">
                    <a16:creationId xmlns:a16="http://schemas.microsoft.com/office/drawing/2014/main" id="{1B0A480E-77AA-0411-BF19-60A86147FAA9}"/>
                  </a:ext>
                </a:extLst>
              </p:cNvPr>
              <p:cNvSpPr/>
              <p:nvPr/>
            </p:nvSpPr>
            <p:spPr>
              <a:xfrm>
                <a:off x="5804891" y="4725852"/>
                <a:ext cx="1744804" cy="1744804"/>
              </a:xfrm>
              <a:prstGeom prst="pie">
                <a:avLst>
                  <a:gd name="adj1" fmla="val 12639641"/>
                  <a:gd name="adj2" fmla="val 364854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2" descr="\\SDL38000001\personal38\ondam\redirects\Pictures\icon_115930_256[1].png">
                <a:extLst>
                  <a:ext uri="{FF2B5EF4-FFF2-40B4-BE49-F238E27FC236}">
                    <a16:creationId xmlns:a16="http://schemas.microsoft.com/office/drawing/2014/main" id="{044D57AA-A55D-203C-ADB0-D093F0D69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394" y="4695337"/>
                <a:ext cx="1805835" cy="180583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直線矢印コネクタ 17">
              <a:extLst>
                <a:ext uri="{FF2B5EF4-FFF2-40B4-BE49-F238E27FC236}">
                  <a16:creationId xmlns:a16="http://schemas.microsoft.com/office/drawing/2014/main" id="{516B1E11-21EC-2118-A195-59E54C957CA7}"/>
                </a:ext>
              </a:extLst>
            </p:cNvPr>
            <p:cNvCxnSpPr>
              <a:cxnSpLocks/>
              <a:stCxn id="20" idx="2"/>
            </p:cNvCxnSpPr>
            <p:nvPr/>
          </p:nvCxnSpPr>
          <p:spPr>
            <a:xfrm flipH="1">
              <a:off x="5913761" y="4847396"/>
              <a:ext cx="337097" cy="415197"/>
            </a:xfrm>
            <a:prstGeom prst="straightConnector1">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756BDBE-1942-5D2D-A384-2A5E330C0494}"/>
                </a:ext>
              </a:extLst>
            </p:cNvPr>
            <p:cNvSpPr txBox="1"/>
            <p:nvPr/>
          </p:nvSpPr>
          <p:spPr>
            <a:xfrm>
              <a:off x="5695491" y="4324176"/>
              <a:ext cx="1110734" cy="523220"/>
            </a:xfrm>
            <a:prstGeom prst="rect">
              <a:avLst/>
            </a:prstGeom>
            <a:noFill/>
          </p:spPr>
          <p:txBody>
            <a:bodyPr wrap="square" rtlCol="0">
              <a:spAutoFit/>
            </a:bodyPr>
            <a:lstStyle/>
            <a:p>
              <a:pPr algn="ct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割増率</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25</a:t>
              </a: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％以上</a:t>
              </a:r>
              <a:endPar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98FDCA8C-9FC0-2F6C-E1AD-9C46AABF88AA}"/>
                </a:ext>
              </a:extLst>
            </p:cNvPr>
            <p:cNvSpPr txBox="1"/>
            <p:nvPr/>
          </p:nvSpPr>
          <p:spPr>
            <a:xfrm>
              <a:off x="4588543" y="4162526"/>
              <a:ext cx="1325218" cy="307777"/>
            </a:xfrm>
            <a:prstGeom prst="rect">
              <a:avLst/>
            </a:prstGeom>
            <a:noFill/>
          </p:spPr>
          <p:txBody>
            <a:bodyPr wrap="square" rtlCol="0">
              <a:spAutoFit/>
            </a:bodyPr>
            <a:lstStyle/>
            <a:p>
              <a:pPr>
                <a:spcAft>
                  <a:spcPts val="600"/>
                </a:spcAft>
              </a:pP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深夜労働</a:t>
              </a:r>
              <a:r>
                <a:rPr lang="en-US" altLang="ja-JP" sz="1400">
                  <a:solidFill>
                    <a:schemeClr val="tx1">
                      <a:lumMod val="85000"/>
                      <a:lumOff val="1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p>
          </p:txBody>
        </p:sp>
      </p:grpSp>
      <p:pic>
        <p:nvPicPr>
          <p:cNvPr id="27" name="オーディオ 26">
            <a:hlinkClick r:id="" action="ppaction://media"/>
            <a:extLst>
              <a:ext uri="{FF2B5EF4-FFF2-40B4-BE49-F238E27FC236}">
                <a16:creationId xmlns:a16="http://schemas.microsoft.com/office/drawing/2014/main" id="{E314D4CB-696E-19E2-FF16-CE202E025C5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9864864" y="4895986"/>
            <a:ext cx="2057400" cy="2057400"/>
          </a:xfrm>
          <a:prstGeom prst="ellipse">
            <a:avLst/>
          </a:prstGeom>
        </p:spPr>
      </p:pic>
    </p:spTree>
    <p:extLst>
      <p:ext uri="{BB962C8B-B14F-4D97-AF65-F5344CB8AC3E}">
        <p14:creationId xmlns:p14="http://schemas.microsoft.com/office/powerpoint/2010/main" val="218361688"/>
      </p:ext>
    </p:extLst>
  </p:cSld>
  <p:clrMapOvr>
    <a:masterClrMapping/>
  </p:clrMapOvr>
  <mc:AlternateContent xmlns:mc="http://schemas.openxmlformats.org/markup-compatibility/2006">
    <mc:Choice xmlns:p14="http://schemas.microsoft.com/office/powerpoint/2010/main" Requires="p14">
      <p:transition spd="slow" p14:dur="2000" advTm="70554"/>
    </mc:Choice>
    <mc:Fallback>
      <p:transition spd="slow" advTm="70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39</a:t>
            </a:r>
            <a:r>
              <a:rPr kumimoji="1" lang="ja-JP" altLang="en-US"/>
              <a:t>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14</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「年次有給休暇」について</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「年次有給休暇」は、労働者の勤務年数や勤務日数などに応じて付与しなければなりません。</a:t>
            </a:r>
          </a:p>
        </p:txBody>
      </p:sp>
      <p:grpSp>
        <p:nvGrpSpPr>
          <p:cNvPr id="12" name="グループ化 11">
            <a:extLst>
              <a:ext uri="{FF2B5EF4-FFF2-40B4-BE49-F238E27FC236}">
                <a16:creationId xmlns:a16="http://schemas.microsoft.com/office/drawing/2014/main" id="{CAA0A4B4-A5CA-A652-6577-5E30275229BF}"/>
              </a:ext>
            </a:extLst>
          </p:cNvPr>
          <p:cNvGrpSpPr/>
          <p:nvPr/>
        </p:nvGrpSpPr>
        <p:grpSpPr>
          <a:xfrm>
            <a:off x="642981" y="4181072"/>
            <a:ext cx="8620038" cy="2242247"/>
            <a:chOff x="628650" y="4528509"/>
            <a:chExt cx="8620038" cy="2242247"/>
          </a:xfrm>
        </p:grpSpPr>
        <p:pic>
          <p:nvPicPr>
            <p:cNvPr id="8" name="図 7">
              <a:extLst>
                <a:ext uri="{FF2B5EF4-FFF2-40B4-BE49-F238E27FC236}">
                  <a16:creationId xmlns:a16="http://schemas.microsoft.com/office/drawing/2014/main" id="{606126DE-2956-8CF4-75F7-F4E645C9CF6E}"/>
                </a:ext>
              </a:extLst>
            </p:cNvPr>
            <p:cNvPicPr>
              <a:picLocks noChangeAspect="1"/>
            </p:cNvPicPr>
            <p:nvPr/>
          </p:nvPicPr>
          <p:blipFill>
            <a:blip r:embed="rId5"/>
            <a:stretch>
              <a:fillRect/>
            </a:stretch>
          </p:blipFill>
          <p:spPr>
            <a:xfrm>
              <a:off x="674871" y="4777288"/>
              <a:ext cx="4536709" cy="840131"/>
            </a:xfrm>
            <a:prstGeom prst="rect">
              <a:avLst/>
            </a:prstGeom>
          </p:spPr>
        </p:pic>
        <p:pic>
          <p:nvPicPr>
            <p:cNvPr id="10" name="図 9">
              <a:extLst>
                <a:ext uri="{FF2B5EF4-FFF2-40B4-BE49-F238E27FC236}">
                  <a16:creationId xmlns:a16="http://schemas.microsoft.com/office/drawing/2014/main" id="{652EAEEA-D5E7-70B7-E7E4-B28E8BEC7B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4164" y="4772851"/>
              <a:ext cx="3984524" cy="1997905"/>
            </a:xfrm>
            <a:prstGeom prst="rect">
              <a:avLst/>
            </a:prstGeom>
          </p:spPr>
        </p:pic>
        <p:sp>
          <p:nvSpPr>
            <p:cNvPr id="11" name="テキスト ボックス 10">
              <a:extLst>
                <a:ext uri="{FF2B5EF4-FFF2-40B4-BE49-F238E27FC236}">
                  <a16:creationId xmlns:a16="http://schemas.microsoft.com/office/drawing/2014/main" id="{D59C2DC0-BA9E-402C-4975-221CBC2E00E8}"/>
                </a:ext>
              </a:extLst>
            </p:cNvPr>
            <p:cNvSpPr txBox="1"/>
            <p:nvPr/>
          </p:nvSpPr>
          <p:spPr>
            <a:xfrm>
              <a:off x="628650" y="4528509"/>
              <a:ext cx="8458200" cy="304699"/>
            </a:xfrm>
            <a:prstGeom prst="rect">
              <a:avLst/>
            </a:prstGeom>
            <a:noFill/>
          </p:spPr>
          <p:txBody>
            <a:bodyPr wrap="square" rtlCol="0">
              <a:spAutoFit/>
            </a:bodyPr>
            <a:lstStyle/>
            <a:p>
              <a:pPr algn="l">
                <a:lnSpc>
                  <a:spcPct val="120000"/>
                </a:lnSpc>
                <a:spcAft>
                  <a:spcPts val="600"/>
                </a:spcAft>
                <a:buClr>
                  <a:schemeClr val="tx2"/>
                </a:buClr>
              </a:pPr>
              <a:r>
                <a:rPr kumimoji="1" lang="en-US" altLang="ja-JP" sz="1200">
                  <a:latin typeface="+mj-ea"/>
                  <a:ea typeface="+mj-ea"/>
                </a:rPr>
                <a:t>【</a:t>
              </a:r>
              <a:r>
                <a:rPr kumimoji="1" lang="ja-JP" altLang="en-US" sz="1200">
                  <a:latin typeface="+mj-ea"/>
                  <a:ea typeface="+mj-ea"/>
                </a:rPr>
                <a:t>表１</a:t>
              </a:r>
              <a:r>
                <a:rPr kumimoji="1" lang="en-US" altLang="ja-JP" sz="1200">
                  <a:latin typeface="+mj-ea"/>
                  <a:ea typeface="+mj-ea"/>
                </a:rPr>
                <a:t>】</a:t>
              </a:r>
              <a:r>
                <a:rPr kumimoji="1" lang="ja-JP" altLang="en-US" sz="1200">
                  <a:latin typeface="+mj-ea"/>
                  <a:ea typeface="+mj-ea"/>
                </a:rPr>
                <a:t>　　　　　　　　　　　　　　　　　　　　　　　　　　</a:t>
              </a:r>
              <a:r>
                <a:rPr kumimoji="1" lang="en-US" altLang="ja-JP" sz="1200">
                  <a:latin typeface="+mj-ea"/>
                  <a:ea typeface="+mj-ea"/>
                </a:rPr>
                <a:t>【</a:t>
              </a:r>
              <a:r>
                <a:rPr kumimoji="1" lang="ja-JP" altLang="en-US" sz="1200">
                  <a:latin typeface="+mj-ea"/>
                  <a:ea typeface="+mj-ea"/>
                </a:rPr>
                <a:t>表２</a:t>
              </a:r>
              <a:r>
                <a:rPr kumimoji="1" lang="en-US" altLang="ja-JP" sz="1200">
                  <a:latin typeface="+mj-ea"/>
                  <a:ea typeface="+mj-ea"/>
                </a:rPr>
                <a:t>】</a:t>
              </a:r>
            </a:p>
          </p:txBody>
        </p:sp>
      </p:grpSp>
      <p:sp>
        <p:nvSpPr>
          <p:cNvPr id="9" name="テキスト ボックス 8">
            <a:extLst>
              <a:ext uri="{FF2B5EF4-FFF2-40B4-BE49-F238E27FC236}">
                <a16:creationId xmlns:a16="http://schemas.microsoft.com/office/drawing/2014/main" id="{6B297148-598B-C146-329C-3F73D6E133F4}"/>
              </a:ext>
            </a:extLst>
          </p:cNvPr>
          <p:cNvSpPr txBox="1"/>
          <p:nvPr/>
        </p:nvSpPr>
        <p:spPr>
          <a:xfrm>
            <a:off x="674871" y="2281591"/>
            <a:ext cx="8613674" cy="1786643"/>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年次有給休暇とは、労働者の心身の疲労を回復させ、また、仕事と生活の調和を図るために、労働基準法が労働者の「権利」として認めた有給の休暇です。</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一定の所定労働時間数以上の労働者には、①入社して６か月以上、②その期間において８割以上出勤した場合には、</a:t>
            </a:r>
            <a:r>
              <a:rPr kumimoji="1" lang="en-US" altLang="ja-JP" sz="1400">
                <a:latin typeface="+mn-ea"/>
              </a:rPr>
              <a:t>10</a:t>
            </a:r>
            <a:r>
              <a:rPr kumimoji="1" lang="ja-JP" altLang="en-US" sz="1400">
                <a:latin typeface="+mn-ea"/>
              </a:rPr>
              <a:t>日の年次有給休暇を付与しなければなりません。</a:t>
            </a:r>
            <a:r>
              <a:rPr kumimoji="1" lang="en-US" altLang="ja-JP" sz="1400">
                <a:latin typeface="+mn-ea"/>
              </a:rPr>
              <a:t>【</a:t>
            </a:r>
            <a:r>
              <a:rPr kumimoji="1" lang="ja-JP" altLang="en-US" sz="1400">
                <a:latin typeface="+mn-ea"/>
              </a:rPr>
              <a:t>表１</a:t>
            </a:r>
            <a:r>
              <a:rPr kumimoji="1" lang="en-US" altLang="ja-JP" sz="1400">
                <a:latin typeface="+mn-ea"/>
              </a:rPr>
              <a:t>】</a:t>
            </a: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また、週の労働時間が</a:t>
            </a:r>
            <a:r>
              <a:rPr kumimoji="1" lang="en-US" altLang="ja-JP" sz="1400">
                <a:latin typeface="+mn-ea"/>
              </a:rPr>
              <a:t>30</a:t>
            </a:r>
            <a:r>
              <a:rPr kumimoji="1" lang="ja-JP" altLang="en-US" sz="1400">
                <a:latin typeface="+mn-ea"/>
              </a:rPr>
              <a:t>時間未満で労働日数が週</a:t>
            </a:r>
            <a:r>
              <a:rPr kumimoji="1" lang="en-US" altLang="ja-JP" sz="1400">
                <a:latin typeface="+mn-ea"/>
              </a:rPr>
              <a:t>4</a:t>
            </a:r>
            <a:r>
              <a:rPr kumimoji="1" lang="ja-JP" altLang="en-US" sz="1400">
                <a:latin typeface="+mn-ea"/>
              </a:rPr>
              <a:t>日以下となるパートやアルバイトなど短時間労働者については、一定の日数の</a:t>
            </a:r>
            <a:r>
              <a:rPr kumimoji="1" lang="ja-JP" altLang="en-US" sz="1400" b="0" i="0" u="none" strike="noStrike" kern="1200" cap="none" spc="0" normalizeH="0" baseline="0" noProof="0">
                <a:ln>
                  <a:noFill/>
                </a:ln>
                <a:effectLst/>
                <a:uLnTx/>
                <a:uFillTx/>
                <a:latin typeface="メイリオ"/>
                <a:ea typeface="メイリオ"/>
                <a:cs typeface="+mn-cs"/>
              </a:rPr>
              <a:t>年次有給休暇</a:t>
            </a:r>
            <a:r>
              <a:rPr kumimoji="1" lang="ja-JP" altLang="en-US" sz="1400">
                <a:latin typeface="+mn-ea"/>
              </a:rPr>
              <a:t>を比例付与しなければなりません。</a:t>
            </a:r>
            <a:r>
              <a:rPr kumimoji="1" lang="en-US" altLang="ja-JP" sz="1400">
                <a:latin typeface="+mn-ea"/>
              </a:rPr>
              <a:t>【</a:t>
            </a:r>
            <a:r>
              <a:rPr kumimoji="1" lang="ja-JP" altLang="en-US" sz="1400">
                <a:latin typeface="+mn-ea"/>
              </a:rPr>
              <a:t>表２</a:t>
            </a:r>
            <a:r>
              <a:rPr kumimoji="1" lang="en-US" altLang="ja-JP" sz="1400">
                <a:latin typeface="+mn-ea"/>
              </a:rPr>
              <a:t>】</a:t>
            </a:r>
          </a:p>
        </p:txBody>
      </p:sp>
      <p:pic>
        <p:nvPicPr>
          <p:cNvPr id="17" name="オーディオ 16">
            <a:hlinkClick r:id="" action="ppaction://media"/>
            <a:extLst>
              <a:ext uri="{FF2B5EF4-FFF2-40B4-BE49-F238E27FC236}">
                <a16:creationId xmlns:a16="http://schemas.microsoft.com/office/drawing/2014/main" id="{339727B1-6C04-1ABF-2686-930CEC509B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9906000" y="4849916"/>
            <a:ext cx="2057400" cy="2057400"/>
          </a:xfrm>
          <a:prstGeom prst="ellipse">
            <a:avLst/>
          </a:prstGeom>
        </p:spPr>
      </p:pic>
    </p:spTree>
    <p:extLst>
      <p:ext uri="{BB962C8B-B14F-4D97-AF65-F5344CB8AC3E}">
        <p14:creationId xmlns:p14="http://schemas.microsoft.com/office/powerpoint/2010/main" val="1963963682"/>
      </p:ext>
    </p:extLst>
  </p:cSld>
  <p:clrMapOvr>
    <a:masterClrMapping/>
  </p:clrMapOvr>
  <mc:AlternateContent xmlns:mc="http://schemas.openxmlformats.org/markup-compatibility/2006">
    <mc:Choice xmlns:p14="http://schemas.microsoft.com/office/powerpoint/2010/main" Requires="p14">
      <p:transition spd="slow" p14:dur="2000" advTm="72241"/>
    </mc:Choice>
    <mc:Fallback>
      <p:transition spd="slow" advTm="7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39</a:t>
            </a:r>
            <a:r>
              <a:rPr kumimoji="1" lang="ja-JP" altLang="en-US"/>
              <a:t>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15</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「年次有給休暇」について②</a:t>
            </a:r>
            <a:endParaRPr kumimoji="1" lang="ja-JP" altLang="en-US">
              <a:solidFill>
                <a:srgbClr val="FF0000"/>
              </a:solidFill>
            </a:endParaRP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b="1">
                <a:latin typeface="+mn-ea"/>
                <a:ea typeface="+mn-ea"/>
              </a:rPr>
              <a:t>10</a:t>
            </a:r>
            <a:r>
              <a:rPr lang="ja-JP" altLang="en-US" sz="2000" b="1">
                <a:latin typeface="+mn-ea"/>
                <a:ea typeface="+mn-ea"/>
              </a:rPr>
              <a:t>日以上の年次有給休暇が付与される労働者（パートタイム労働者や管理監督者も含まれます。）を対象に、使用者には、年</a:t>
            </a:r>
            <a:r>
              <a:rPr lang="en-US" altLang="ja-JP" sz="2000" b="1">
                <a:latin typeface="+mn-ea"/>
                <a:ea typeface="+mn-ea"/>
              </a:rPr>
              <a:t>5</a:t>
            </a:r>
            <a:r>
              <a:rPr lang="ja-JP" altLang="en-US" sz="2000" b="1">
                <a:latin typeface="+mn-ea"/>
                <a:ea typeface="+mn-ea"/>
              </a:rPr>
              <a:t>日の年次有給休暇を労働者に取得させる義務があります。</a:t>
            </a:r>
          </a:p>
        </p:txBody>
      </p:sp>
      <p:grpSp>
        <p:nvGrpSpPr>
          <p:cNvPr id="36" name="グループ化 35">
            <a:extLst>
              <a:ext uri="{FF2B5EF4-FFF2-40B4-BE49-F238E27FC236}">
                <a16:creationId xmlns:a16="http://schemas.microsoft.com/office/drawing/2014/main" id="{B114A2C6-AA66-9D54-D93A-B7369B350FAE}"/>
              </a:ext>
            </a:extLst>
          </p:cNvPr>
          <p:cNvGrpSpPr/>
          <p:nvPr/>
        </p:nvGrpSpPr>
        <p:grpSpPr>
          <a:xfrm>
            <a:off x="704960" y="5207457"/>
            <a:ext cx="8496079" cy="1360629"/>
            <a:chOff x="251183" y="5010015"/>
            <a:chExt cx="6328759" cy="1411114"/>
          </a:xfrm>
        </p:grpSpPr>
        <p:sp>
          <p:nvSpPr>
            <p:cNvPr id="37" name="コンテンツ プレースホルダー 4">
              <a:extLst>
                <a:ext uri="{FF2B5EF4-FFF2-40B4-BE49-F238E27FC236}">
                  <a16:creationId xmlns:a16="http://schemas.microsoft.com/office/drawing/2014/main" id="{BB94170A-A4D4-CC97-4D16-A1338EAA6C0F}"/>
                </a:ext>
              </a:extLst>
            </p:cNvPr>
            <p:cNvSpPr txBox="1">
              <a:spLocks/>
            </p:cNvSpPr>
            <p:nvPr/>
          </p:nvSpPr>
          <p:spPr>
            <a:xfrm>
              <a:off x="251183" y="5277144"/>
              <a:ext cx="6328759" cy="693846"/>
            </a:xfrm>
            <a:prstGeom prst="rect">
              <a:avLst/>
            </a:prstGeom>
            <a:noFill/>
          </p:spPr>
          <p:txBody>
            <a:bodyPr vert="horz" wrap="square" lIns="91441" tIns="45720" rIns="91441" bIns="45720" rtlCol="0">
              <a:spAutoFit/>
            </a:bodyPr>
            <a:lstStyle>
              <a:lvl1pPr marL="495285" indent="-495285" algn="l" defTabSz="1320759" rtl="0" eaLnBrk="1" latinLnBrk="0" hangingPunct="1">
                <a:spcBef>
                  <a:spcPct val="20000"/>
                </a:spcBef>
                <a:buFont typeface="Arial" pitchFamily="34" charset="0"/>
                <a:buChar char="•"/>
                <a:defRPr kumimoji="1" sz="4622" kern="1200">
                  <a:solidFill>
                    <a:schemeClr val="tx1"/>
                  </a:solidFill>
                  <a:latin typeface="+mn-lt"/>
                  <a:ea typeface="+mn-ea"/>
                  <a:cs typeface="+mn-cs"/>
                </a:defRPr>
              </a:lvl1pPr>
              <a:lvl2pPr marL="1073117" indent="-412737" algn="l" defTabSz="1320759" rtl="0" eaLnBrk="1" latinLnBrk="0" hangingPunct="1">
                <a:spcBef>
                  <a:spcPct val="20000"/>
                </a:spcBef>
                <a:buFont typeface="Arial" pitchFamily="34" charset="0"/>
                <a:buChar char="–"/>
                <a:defRPr kumimoji="1" sz="4044" kern="1200">
                  <a:solidFill>
                    <a:schemeClr val="tx1"/>
                  </a:solidFill>
                  <a:latin typeface="+mn-lt"/>
                  <a:ea typeface="+mn-ea"/>
                  <a:cs typeface="+mn-cs"/>
                </a:defRPr>
              </a:lvl2pPr>
              <a:lvl3pPr marL="1650949" indent="-330190" algn="l" defTabSz="1320759" rtl="0" eaLnBrk="1" latinLnBrk="0" hangingPunct="1">
                <a:spcBef>
                  <a:spcPct val="20000"/>
                </a:spcBef>
                <a:buFont typeface="Arial" pitchFamily="34" charset="0"/>
                <a:buChar char="•"/>
                <a:defRPr kumimoji="1" sz="3467" kern="1200">
                  <a:solidFill>
                    <a:schemeClr val="tx1"/>
                  </a:solidFill>
                  <a:latin typeface="+mn-lt"/>
                  <a:ea typeface="+mn-ea"/>
                  <a:cs typeface="+mn-cs"/>
                </a:defRPr>
              </a:lvl3pPr>
              <a:lvl4pPr marL="231132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4pPr>
              <a:lvl5pPr marL="297170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5pPr>
              <a:lvl6pPr marL="363208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9pPr>
            </a:lstStyle>
            <a:p>
              <a:pPr marL="0" indent="0" defTabSz="1320669">
                <a:buNone/>
                <a:defRPr/>
              </a:pPr>
              <a:endParaRPr lang="en-US" altLang="ja-JP" sz="1049">
                <a:solidFill>
                  <a:prstClr val="black"/>
                </a:solidFill>
                <a:latin typeface="メイリオ" panose="020B0604030504040204" pitchFamily="50" charset="-128"/>
                <a:ea typeface="メイリオ" panose="020B0604030504040204" pitchFamily="50" charset="-128"/>
              </a:endParaRPr>
            </a:p>
            <a:p>
              <a:pPr marL="0" indent="0" defTabSz="1320669">
                <a:buNone/>
                <a:defRPr/>
              </a:pPr>
              <a:endParaRPr lang="en-US" altLang="ja-JP" sz="1049">
                <a:solidFill>
                  <a:prstClr val="black"/>
                </a:solidFill>
                <a:latin typeface="メイリオ" panose="020B0604030504040204" pitchFamily="50" charset="-128"/>
                <a:ea typeface="メイリオ" panose="020B0604030504040204" pitchFamily="50" charset="-128"/>
              </a:endParaRPr>
            </a:p>
            <a:p>
              <a:pPr marL="0" indent="0" defTabSz="1320669">
                <a:buNone/>
                <a:defRPr/>
              </a:pPr>
              <a:endParaRPr lang="en-US" altLang="ja-JP" sz="1049">
                <a:solidFill>
                  <a:prstClr val="black"/>
                </a:solidFill>
                <a:latin typeface="メイリオ" panose="020B0604030504040204" pitchFamily="50" charset="-128"/>
                <a:ea typeface="メイリオ" panose="020B0604030504040204" pitchFamily="50" charset="-128"/>
              </a:endParaRPr>
            </a:p>
            <a:p>
              <a:pPr marL="0" indent="0" defTabSz="1320669">
                <a:buNone/>
                <a:defRPr/>
              </a:pPr>
              <a:endParaRPr lang="en-US" altLang="ja-JP" sz="1049">
                <a:solidFill>
                  <a:prstClr val="black"/>
                </a:solidFill>
                <a:latin typeface="メイリオ" panose="020B0604030504040204" pitchFamily="50" charset="-128"/>
                <a:ea typeface="メイリオ" panose="020B0604030504040204" pitchFamily="50" charset="-128"/>
              </a:endParaRPr>
            </a:p>
            <a:p>
              <a:pPr marL="0" indent="0" defTabSz="1320669">
                <a:buNone/>
                <a:defRPr/>
              </a:pPr>
              <a:endParaRPr lang="en-US" altLang="ja-JP" sz="1049">
                <a:solidFill>
                  <a:prstClr val="black"/>
                </a:solidFill>
                <a:latin typeface="メイリオ" panose="020B0604030504040204" pitchFamily="50" charset="-128"/>
                <a:ea typeface="メイリオ" panose="020B0604030504040204" pitchFamily="50" charset="-128"/>
              </a:endParaRPr>
            </a:p>
          </p:txBody>
        </p:sp>
        <p:cxnSp>
          <p:nvCxnSpPr>
            <p:cNvPr id="38" name="直線矢印コネクタ 37">
              <a:extLst>
                <a:ext uri="{FF2B5EF4-FFF2-40B4-BE49-F238E27FC236}">
                  <a16:creationId xmlns:a16="http://schemas.microsoft.com/office/drawing/2014/main" id="{D89008A7-EC06-4A27-A364-B3CE85311D5E}"/>
                </a:ext>
              </a:extLst>
            </p:cNvPr>
            <p:cNvCxnSpPr/>
            <p:nvPr/>
          </p:nvCxnSpPr>
          <p:spPr>
            <a:xfrm>
              <a:off x="2665006" y="5947467"/>
              <a:ext cx="2121451" cy="0"/>
            </a:xfrm>
            <a:prstGeom prst="straightConnector1">
              <a:avLst/>
            </a:prstGeom>
            <a:ln w="47625">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9" name="フローチャート: 結合子 38">
              <a:extLst>
                <a:ext uri="{FF2B5EF4-FFF2-40B4-BE49-F238E27FC236}">
                  <a16:creationId xmlns:a16="http://schemas.microsoft.com/office/drawing/2014/main" id="{D73EB9C7-FED1-CAD1-E8F1-CA277E845718}"/>
                </a:ext>
              </a:extLst>
            </p:cNvPr>
            <p:cNvSpPr/>
            <p:nvPr/>
          </p:nvSpPr>
          <p:spPr>
            <a:xfrm>
              <a:off x="2593006"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8">
                <a:defRPr/>
              </a:pPr>
              <a:endParaRPr kumimoji="1" lang="ja-JP" altLang="en-US">
                <a:solidFill>
                  <a:prstClr val="white"/>
                </a:solidFill>
                <a:latin typeface="Calibri"/>
                <a:ea typeface="ＭＳ Ｐゴシック" panose="020B0600070205080204" pitchFamily="50" charset="-128"/>
              </a:endParaRPr>
            </a:p>
          </p:txBody>
        </p:sp>
        <p:sp>
          <p:nvSpPr>
            <p:cNvPr id="40" name="フローチャート: 結合子 39">
              <a:extLst>
                <a:ext uri="{FF2B5EF4-FFF2-40B4-BE49-F238E27FC236}">
                  <a16:creationId xmlns:a16="http://schemas.microsoft.com/office/drawing/2014/main" id="{95261B40-9784-5A0C-A6F2-995606B9C5B5}"/>
                </a:ext>
              </a:extLst>
            </p:cNvPr>
            <p:cNvSpPr/>
            <p:nvPr/>
          </p:nvSpPr>
          <p:spPr>
            <a:xfrm>
              <a:off x="4786457"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8">
                <a:defRPr/>
              </a:pPr>
              <a:endParaRPr kumimoji="1" lang="ja-JP" altLang="en-US">
                <a:solidFill>
                  <a:prstClr val="white"/>
                </a:solidFill>
                <a:latin typeface="Calibri"/>
                <a:ea typeface="ＭＳ Ｐゴシック" panose="020B0600070205080204" pitchFamily="50" charset="-128"/>
              </a:endParaRPr>
            </a:p>
          </p:txBody>
        </p:sp>
        <p:cxnSp>
          <p:nvCxnSpPr>
            <p:cNvPr id="41" name="直線コネクタ 40">
              <a:extLst>
                <a:ext uri="{FF2B5EF4-FFF2-40B4-BE49-F238E27FC236}">
                  <a16:creationId xmlns:a16="http://schemas.microsoft.com/office/drawing/2014/main" id="{13183C65-08F9-4E48-3502-23F5F14995AD}"/>
                </a:ext>
              </a:extLst>
            </p:cNvPr>
            <p:cNvCxnSpPr>
              <a:endCxn id="39" idx="0"/>
            </p:cNvCxnSpPr>
            <p:nvPr/>
          </p:nvCxnSpPr>
          <p:spPr>
            <a:xfrm flipH="1">
              <a:off x="2629006" y="5669224"/>
              <a:ext cx="1" cy="2422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3FC44AE-3126-671F-F9D2-A7D9512D40BE}"/>
                </a:ext>
              </a:extLst>
            </p:cNvPr>
            <p:cNvCxnSpPr>
              <a:endCxn id="40" idx="0"/>
            </p:cNvCxnSpPr>
            <p:nvPr/>
          </p:nvCxnSpPr>
          <p:spPr>
            <a:xfrm>
              <a:off x="4822457" y="5669220"/>
              <a:ext cx="0" cy="24224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43" name="図表 42">
              <a:extLst>
                <a:ext uri="{FF2B5EF4-FFF2-40B4-BE49-F238E27FC236}">
                  <a16:creationId xmlns:a16="http://schemas.microsoft.com/office/drawing/2014/main" id="{D71F22B8-59D2-16C0-0EB5-3B8FE8A328ED}"/>
                </a:ext>
              </a:extLst>
            </p:cNvPr>
            <p:cNvGraphicFramePr/>
            <p:nvPr/>
          </p:nvGraphicFramePr>
          <p:xfrm>
            <a:off x="1340768" y="5438362"/>
            <a:ext cx="4752528" cy="2877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4" name="フローチャート: 結合子 43">
              <a:extLst>
                <a:ext uri="{FF2B5EF4-FFF2-40B4-BE49-F238E27FC236}">
                  <a16:creationId xmlns:a16="http://schemas.microsoft.com/office/drawing/2014/main" id="{65CF053D-5085-5EA7-4285-D915D8D3A418}"/>
                </a:ext>
              </a:extLst>
            </p:cNvPr>
            <p:cNvSpPr/>
            <p:nvPr/>
          </p:nvSpPr>
          <p:spPr>
            <a:xfrm>
              <a:off x="144878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8">
                <a:defRPr/>
              </a:pPr>
              <a:endParaRPr kumimoji="1" lang="ja-JP" altLang="en-US">
                <a:solidFill>
                  <a:prstClr val="white"/>
                </a:solidFill>
                <a:latin typeface="Calibri"/>
                <a:ea typeface="ＭＳ Ｐゴシック" panose="020B0600070205080204" pitchFamily="50" charset="-128"/>
              </a:endParaRPr>
            </a:p>
          </p:txBody>
        </p:sp>
        <p:sp>
          <p:nvSpPr>
            <p:cNvPr id="45" name="テキスト ボックス 44">
              <a:extLst>
                <a:ext uri="{FF2B5EF4-FFF2-40B4-BE49-F238E27FC236}">
                  <a16:creationId xmlns:a16="http://schemas.microsoft.com/office/drawing/2014/main" id="{66D64B52-7321-47FD-811E-3C9D4A7598FC}"/>
                </a:ext>
              </a:extLst>
            </p:cNvPr>
            <p:cNvSpPr txBox="1"/>
            <p:nvPr/>
          </p:nvSpPr>
          <p:spPr>
            <a:xfrm>
              <a:off x="1347833" y="5732309"/>
              <a:ext cx="256587" cy="249069"/>
            </a:xfrm>
            <a:prstGeom prst="rect">
              <a:avLst/>
            </a:prstGeom>
            <a:solidFill>
              <a:schemeClr val="bg1"/>
            </a:solidFill>
          </p:spPr>
          <p:txBody>
            <a:bodyPr wrap="none" lIns="36000" tIns="0" rIns="36000" bIns="0" rtlCol="0">
              <a:spAutoFit/>
            </a:bodyPr>
            <a:lstStyle/>
            <a:p>
              <a:pPr defTabSz="914338">
                <a:defRPr/>
              </a:pPr>
              <a:r>
                <a:rPr kumimoji="1" lang="ja-JP" altLang="en-US" sz="1200" b="1">
                  <a:solidFill>
                    <a:prstClr val="black"/>
                  </a:solidFill>
                  <a:latin typeface="Calibri"/>
                  <a:ea typeface="ＭＳ Ｐゴシック" panose="020B0600070205080204" pitchFamily="50" charset="-128"/>
                </a:rPr>
                <a:t>４</a:t>
              </a:r>
              <a:r>
                <a:rPr kumimoji="1" lang="en-US" altLang="ja-JP" sz="1200" b="1">
                  <a:solidFill>
                    <a:prstClr val="black"/>
                  </a:solidFill>
                  <a:latin typeface="Calibri"/>
                  <a:ea typeface="ＭＳ Ｐゴシック" panose="020B0600070205080204" pitchFamily="50" charset="-128"/>
                </a:rPr>
                <a:t>/</a:t>
              </a:r>
              <a:r>
                <a:rPr kumimoji="1" lang="ja-JP" altLang="en-US" sz="1200" b="1">
                  <a:solidFill>
                    <a:prstClr val="black"/>
                  </a:solidFill>
                  <a:latin typeface="Calibri"/>
                  <a:ea typeface="ＭＳ Ｐゴシック" panose="020B0600070205080204" pitchFamily="50" charset="-128"/>
                </a:rPr>
                <a:t>１</a:t>
              </a:r>
              <a:endParaRPr kumimoji="1" lang="en-US" altLang="ja-JP" sz="1200" b="1">
                <a:solidFill>
                  <a:prstClr val="black"/>
                </a:solidFill>
                <a:latin typeface="Calibri"/>
                <a:ea typeface="ＭＳ Ｐゴシック" panose="020B0600070205080204" pitchFamily="50" charset="-128"/>
              </a:endParaRPr>
            </a:p>
            <a:p>
              <a:pPr defTabSz="914338">
                <a:defRPr/>
              </a:pPr>
              <a:r>
                <a:rPr kumimoji="1" lang="ja-JP" altLang="en-US" sz="1200" b="1">
                  <a:solidFill>
                    <a:prstClr val="black"/>
                  </a:solidFill>
                  <a:latin typeface="Calibri"/>
                  <a:ea typeface="ＭＳ Ｐゴシック" panose="020B0600070205080204" pitchFamily="50" charset="-128"/>
                </a:rPr>
                <a:t>入社</a:t>
              </a:r>
            </a:p>
          </p:txBody>
        </p:sp>
        <p:sp>
          <p:nvSpPr>
            <p:cNvPr id="46" name="フローチャート: 結合子 45">
              <a:extLst>
                <a:ext uri="{FF2B5EF4-FFF2-40B4-BE49-F238E27FC236}">
                  <a16:creationId xmlns:a16="http://schemas.microsoft.com/office/drawing/2014/main" id="{94BC8E58-EB61-BD12-4CB5-B4CF86EA2930}"/>
                </a:ext>
              </a:extLst>
            </p:cNvPr>
            <p:cNvSpPr/>
            <p:nvPr/>
          </p:nvSpPr>
          <p:spPr>
            <a:xfrm>
              <a:off x="259300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8">
                <a:defRPr/>
              </a:pPr>
              <a:endParaRPr kumimoji="1" lang="ja-JP" altLang="en-US">
                <a:solidFill>
                  <a:prstClr val="white"/>
                </a:solidFill>
                <a:latin typeface="Calibri"/>
                <a:ea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1BD20CF0-36E9-0CB9-9BE0-52566E166CC7}"/>
                </a:ext>
              </a:extLst>
            </p:cNvPr>
            <p:cNvSpPr txBox="1"/>
            <p:nvPr/>
          </p:nvSpPr>
          <p:spPr>
            <a:xfrm>
              <a:off x="2482201" y="5732309"/>
              <a:ext cx="307395" cy="124534"/>
            </a:xfrm>
            <a:prstGeom prst="rect">
              <a:avLst/>
            </a:prstGeom>
            <a:solidFill>
              <a:schemeClr val="bg1"/>
            </a:solidFill>
          </p:spPr>
          <p:txBody>
            <a:bodyPr wrap="none" lIns="36000" tIns="0" rIns="36000" bIns="0" rtlCol="0">
              <a:spAutoFit/>
            </a:bodyPr>
            <a:lstStyle/>
            <a:p>
              <a:pPr defTabSz="914338">
                <a:defRPr/>
              </a:pPr>
              <a:r>
                <a:rPr kumimoji="1" lang="ja-JP" altLang="en-US" sz="1200" b="1">
                  <a:solidFill>
                    <a:prstClr val="black"/>
                  </a:solidFill>
                  <a:latin typeface="Calibri"/>
                  <a:ea typeface="ＭＳ Ｐゴシック" panose="020B0600070205080204" pitchFamily="50" charset="-128"/>
                </a:rPr>
                <a:t>１０</a:t>
              </a:r>
              <a:r>
                <a:rPr kumimoji="1" lang="en-US" altLang="ja-JP" sz="1200" b="1">
                  <a:solidFill>
                    <a:prstClr val="black"/>
                  </a:solidFill>
                  <a:latin typeface="Calibri"/>
                  <a:ea typeface="ＭＳ Ｐゴシック" panose="020B0600070205080204" pitchFamily="50" charset="-128"/>
                </a:rPr>
                <a:t>/</a:t>
              </a:r>
              <a:r>
                <a:rPr kumimoji="1" lang="ja-JP" altLang="en-US" sz="1200" b="1">
                  <a:solidFill>
                    <a:prstClr val="black"/>
                  </a:solidFill>
                  <a:latin typeface="Calibri"/>
                  <a:ea typeface="ＭＳ Ｐゴシック" panose="020B0600070205080204" pitchFamily="50" charset="-128"/>
                </a:rPr>
                <a:t>１</a:t>
              </a:r>
            </a:p>
          </p:txBody>
        </p:sp>
        <p:sp>
          <p:nvSpPr>
            <p:cNvPr id="48" name="フローチャート: 結合子 47">
              <a:extLst>
                <a:ext uri="{FF2B5EF4-FFF2-40B4-BE49-F238E27FC236}">
                  <a16:creationId xmlns:a16="http://schemas.microsoft.com/office/drawing/2014/main" id="{6E38C6F9-1FD4-9A3A-C7DA-47EA3A6D4D25}"/>
                </a:ext>
              </a:extLst>
            </p:cNvPr>
            <p:cNvSpPr/>
            <p:nvPr/>
          </p:nvSpPr>
          <p:spPr>
            <a:xfrm>
              <a:off x="3737225"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8">
                <a:defRPr/>
              </a:pPr>
              <a:endParaRPr kumimoji="1" lang="ja-JP" altLang="en-US">
                <a:solidFill>
                  <a:prstClr val="white"/>
                </a:solidFill>
                <a:latin typeface="Calibri"/>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C1ECCD30-C1BC-9247-4A95-111D4F043608}"/>
                </a:ext>
              </a:extLst>
            </p:cNvPr>
            <p:cNvSpPr txBox="1"/>
            <p:nvPr/>
          </p:nvSpPr>
          <p:spPr>
            <a:xfrm>
              <a:off x="3645024" y="5732309"/>
              <a:ext cx="236047" cy="124534"/>
            </a:xfrm>
            <a:prstGeom prst="rect">
              <a:avLst/>
            </a:prstGeom>
            <a:solidFill>
              <a:schemeClr val="bg1"/>
            </a:solidFill>
          </p:spPr>
          <p:txBody>
            <a:bodyPr wrap="none" lIns="36000" tIns="0" rIns="36000" bIns="0" rtlCol="0">
              <a:spAutoFit/>
            </a:bodyPr>
            <a:lstStyle/>
            <a:p>
              <a:pPr defTabSz="914338">
                <a:defRPr/>
              </a:pPr>
              <a:r>
                <a:rPr kumimoji="1" lang="ja-JP" altLang="en-US" sz="1200" b="1">
                  <a:solidFill>
                    <a:prstClr val="black"/>
                  </a:solidFill>
                  <a:latin typeface="Calibri"/>
                  <a:ea typeface="ＭＳ Ｐゴシック" panose="020B0600070205080204" pitchFamily="50" charset="-128"/>
                </a:rPr>
                <a:t>４</a:t>
              </a:r>
              <a:r>
                <a:rPr kumimoji="1" lang="en-US" altLang="ja-JP" sz="1200" b="1">
                  <a:solidFill>
                    <a:prstClr val="black"/>
                  </a:solidFill>
                  <a:latin typeface="Calibri"/>
                  <a:ea typeface="ＭＳ Ｐゴシック" panose="020B0600070205080204" pitchFamily="50" charset="-128"/>
                </a:rPr>
                <a:t>/</a:t>
              </a:r>
              <a:r>
                <a:rPr kumimoji="1" lang="ja-JP" altLang="en-US" sz="1200" b="1">
                  <a:solidFill>
                    <a:prstClr val="black"/>
                  </a:solidFill>
                  <a:latin typeface="Calibri"/>
                  <a:ea typeface="ＭＳ Ｐゴシック" panose="020B0600070205080204" pitchFamily="50" charset="-128"/>
                </a:rPr>
                <a:t>１</a:t>
              </a:r>
            </a:p>
          </p:txBody>
        </p:sp>
        <p:sp>
          <p:nvSpPr>
            <p:cNvPr id="50" name="テキスト ボックス 49">
              <a:extLst>
                <a:ext uri="{FF2B5EF4-FFF2-40B4-BE49-F238E27FC236}">
                  <a16:creationId xmlns:a16="http://schemas.microsoft.com/office/drawing/2014/main" id="{28170490-0D97-BD0F-3824-F54645117764}"/>
                </a:ext>
              </a:extLst>
            </p:cNvPr>
            <p:cNvSpPr txBox="1"/>
            <p:nvPr/>
          </p:nvSpPr>
          <p:spPr>
            <a:xfrm>
              <a:off x="2333067" y="5010015"/>
              <a:ext cx="591878" cy="383036"/>
            </a:xfrm>
            <a:prstGeom prst="rect">
              <a:avLst/>
            </a:prstGeom>
            <a:noFill/>
            <a:ln w="1270">
              <a:solidFill>
                <a:schemeClr val="tx1"/>
              </a:solidFill>
            </a:ln>
          </p:spPr>
          <p:txBody>
            <a:bodyPr wrap="square" lIns="36000" tIns="0" rIns="36000" bIns="0" rtlCol="0">
              <a:spAutoFit/>
            </a:bodyPr>
            <a:lstStyle/>
            <a:p>
              <a:pPr defTabSz="914338">
                <a:defRPr/>
              </a:pPr>
              <a:r>
                <a:rPr kumimoji="1" lang="en-US" altLang="ja-JP" sz="1200">
                  <a:solidFill>
                    <a:prstClr val="black"/>
                  </a:solidFill>
                  <a:latin typeface="Calibri"/>
                  <a:ea typeface="ＭＳ Ｐゴシック" panose="020B0600070205080204" pitchFamily="50" charset="-128"/>
                </a:rPr>
                <a:t>10</a:t>
              </a:r>
              <a:r>
                <a:rPr kumimoji="1" lang="ja-JP" altLang="en-US" sz="1200">
                  <a:solidFill>
                    <a:prstClr val="black"/>
                  </a:solidFill>
                  <a:latin typeface="Calibri"/>
                  <a:ea typeface="ＭＳ Ｐゴシック" panose="020B0600070205080204" pitchFamily="50" charset="-128"/>
                </a:rPr>
                <a:t>日付与</a:t>
              </a:r>
              <a:endParaRPr kumimoji="1" lang="en-US" altLang="ja-JP" sz="1200">
                <a:solidFill>
                  <a:prstClr val="black"/>
                </a:solidFill>
                <a:latin typeface="Calibri"/>
                <a:ea typeface="ＭＳ Ｐゴシック" panose="020B0600070205080204" pitchFamily="50" charset="-128"/>
              </a:endParaRPr>
            </a:p>
            <a:p>
              <a:pPr defTabSz="914338">
                <a:defRPr/>
              </a:pPr>
              <a:r>
                <a:rPr kumimoji="1" lang="ja-JP" altLang="en-US" sz="1200">
                  <a:solidFill>
                    <a:prstClr val="black"/>
                  </a:solidFill>
                  <a:latin typeface="Calibri"/>
                  <a:ea typeface="ＭＳ Ｐゴシック" panose="020B0600070205080204" pitchFamily="50" charset="-128"/>
                </a:rPr>
                <a:t>（基準日）</a:t>
              </a:r>
            </a:p>
          </p:txBody>
        </p:sp>
        <p:sp>
          <p:nvSpPr>
            <p:cNvPr id="51" name="テキスト ボックス 50">
              <a:extLst>
                <a:ext uri="{FF2B5EF4-FFF2-40B4-BE49-F238E27FC236}">
                  <a16:creationId xmlns:a16="http://schemas.microsoft.com/office/drawing/2014/main" id="{8AFD12D5-C154-F7C9-8579-0FE1B654514E}"/>
                </a:ext>
              </a:extLst>
            </p:cNvPr>
            <p:cNvSpPr txBox="1"/>
            <p:nvPr/>
          </p:nvSpPr>
          <p:spPr>
            <a:xfrm>
              <a:off x="2794993" y="6038093"/>
              <a:ext cx="1861476" cy="383036"/>
            </a:xfrm>
            <a:prstGeom prst="rect">
              <a:avLst/>
            </a:prstGeom>
            <a:noFill/>
            <a:ln w="1270">
              <a:solidFill>
                <a:schemeClr val="tx1"/>
              </a:solidFill>
            </a:ln>
          </p:spPr>
          <p:txBody>
            <a:bodyPr wrap="square" lIns="36000" tIns="0" rIns="36000" bIns="0" rtlCol="0">
              <a:spAutoFit/>
            </a:bodyPr>
            <a:lstStyle/>
            <a:p>
              <a:pPr defTabSz="914338">
                <a:defRPr/>
              </a:pPr>
              <a:r>
                <a:rPr kumimoji="1" lang="ja-JP" altLang="en-US" sz="1200">
                  <a:solidFill>
                    <a:prstClr val="black"/>
                  </a:solidFill>
                  <a:latin typeface="Calibri"/>
                  <a:ea typeface="ＭＳ Ｐゴシック" panose="020B0600070205080204" pitchFamily="50" charset="-128"/>
                </a:rPr>
                <a:t>１０</a:t>
              </a:r>
              <a:r>
                <a:rPr kumimoji="1" lang="en-US" altLang="ja-JP" sz="1200">
                  <a:solidFill>
                    <a:prstClr val="black"/>
                  </a:solidFill>
                  <a:latin typeface="Calibri"/>
                  <a:ea typeface="ＭＳ Ｐゴシック" panose="020B0600070205080204" pitchFamily="50" charset="-128"/>
                </a:rPr>
                <a:t>/</a:t>
              </a:r>
              <a:r>
                <a:rPr kumimoji="1" lang="ja-JP" altLang="en-US" sz="1200">
                  <a:solidFill>
                    <a:prstClr val="black"/>
                  </a:solidFill>
                  <a:latin typeface="Calibri"/>
                  <a:ea typeface="ＭＳ Ｐゴシック" panose="020B0600070205080204" pitchFamily="50" charset="-128"/>
                </a:rPr>
                <a:t>１～翌９</a:t>
              </a:r>
              <a:r>
                <a:rPr kumimoji="1" lang="en-US" altLang="ja-JP" sz="1200">
                  <a:solidFill>
                    <a:prstClr val="black"/>
                  </a:solidFill>
                  <a:latin typeface="Calibri"/>
                  <a:ea typeface="ＭＳ Ｐゴシック" panose="020B0600070205080204" pitchFamily="50" charset="-128"/>
                </a:rPr>
                <a:t>/</a:t>
              </a:r>
              <a:r>
                <a:rPr kumimoji="1" lang="ja-JP" altLang="en-US" sz="1200">
                  <a:solidFill>
                    <a:prstClr val="black"/>
                  </a:solidFill>
                  <a:latin typeface="Calibri"/>
                  <a:ea typeface="ＭＳ Ｐゴシック" panose="020B0600070205080204" pitchFamily="50" charset="-128"/>
                </a:rPr>
                <a:t>３０までの１年間に５日</a:t>
              </a:r>
              <a:endParaRPr kumimoji="1" lang="en-US" altLang="ja-JP" sz="1200">
                <a:solidFill>
                  <a:prstClr val="black"/>
                </a:solidFill>
                <a:latin typeface="Calibri"/>
                <a:ea typeface="ＭＳ Ｐゴシック" panose="020B0600070205080204" pitchFamily="50" charset="-128"/>
              </a:endParaRPr>
            </a:p>
            <a:p>
              <a:pPr defTabSz="914338">
                <a:defRPr/>
              </a:pPr>
              <a:r>
                <a:rPr kumimoji="1" lang="ja-JP" altLang="en-US" sz="1200">
                  <a:solidFill>
                    <a:prstClr val="black"/>
                  </a:solidFill>
                  <a:latin typeface="Calibri"/>
                  <a:ea typeface="ＭＳ Ｐゴシック" panose="020B0600070205080204" pitchFamily="50" charset="-128"/>
                </a:rPr>
                <a:t>取得時季を指定しなければならない。</a:t>
              </a:r>
            </a:p>
          </p:txBody>
        </p:sp>
        <p:sp>
          <p:nvSpPr>
            <p:cNvPr id="52" name="フローチャート: 結合子 51">
              <a:extLst>
                <a:ext uri="{FF2B5EF4-FFF2-40B4-BE49-F238E27FC236}">
                  <a16:creationId xmlns:a16="http://schemas.microsoft.com/office/drawing/2014/main" id="{FCE95482-A1E2-D8EA-218F-6E2D7733319B}"/>
                </a:ext>
              </a:extLst>
            </p:cNvPr>
            <p:cNvSpPr/>
            <p:nvPr/>
          </p:nvSpPr>
          <p:spPr>
            <a:xfrm>
              <a:off x="4786457" y="5560926"/>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8">
                <a:defRPr/>
              </a:pPr>
              <a:endParaRPr kumimoji="1" lang="ja-JP" altLang="en-US">
                <a:solidFill>
                  <a:prstClr val="white"/>
                </a:solidFill>
                <a:latin typeface="Calibri"/>
                <a:ea typeface="ＭＳ Ｐゴシック" panose="020B0600070205080204" pitchFamily="50" charset="-128"/>
              </a:endParaRPr>
            </a:p>
          </p:txBody>
        </p:sp>
        <p:sp>
          <p:nvSpPr>
            <p:cNvPr id="53" name="テキスト ボックス 52">
              <a:extLst>
                <a:ext uri="{FF2B5EF4-FFF2-40B4-BE49-F238E27FC236}">
                  <a16:creationId xmlns:a16="http://schemas.microsoft.com/office/drawing/2014/main" id="{5AE359AD-A381-C279-75AE-D01FF94ADC39}"/>
                </a:ext>
              </a:extLst>
            </p:cNvPr>
            <p:cNvSpPr txBox="1"/>
            <p:nvPr/>
          </p:nvSpPr>
          <p:spPr>
            <a:xfrm>
              <a:off x="4714449" y="5741236"/>
              <a:ext cx="307395" cy="124534"/>
            </a:xfrm>
            <a:prstGeom prst="rect">
              <a:avLst/>
            </a:prstGeom>
            <a:solidFill>
              <a:schemeClr val="bg1"/>
            </a:solidFill>
          </p:spPr>
          <p:txBody>
            <a:bodyPr wrap="none" lIns="36000" tIns="0" rIns="36000" bIns="0" rtlCol="0">
              <a:spAutoFit/>
            </a:bodyPr>
            <a:lstStyle/>
            <a:p>
              <a:pPr defTabSz="914338">
                <a:defRPr/>
              </a:pPr>
              <a:r>
                <a:rPr kumimoji="1" lang="ja-JP" altLang="en-US" sz="1200" b="1">
                  <a:solidFill>
                    <a:prstClr val="black"/>
                  </a:solidFill>
                  <a:latin typeface="Calibri"/>
                  <a:ea typeface="ＭＳ Ｐゴシック" panose="020B0600070205080204" pitchFamily="50" charset="-128"/>
                </a:rPr>
                <a:t>９</a:t>
              </a:r>
              <a:r>
                <a:rPr kumimoji="1" lang="en-US" altLang="ja-JP" sz="1200" b="1">
                  <a:solidFill>
                    <a:prstClr val="black"/>
                  </a:solidFill>
                  <a:latin typeface="Calibri"/>
                  <a:ea typeface="ＭＳ Ｐゴシック" panose="020B0600070205080204" pitchFamily="50" charset="-128"/>
                </a:rPr>
                <a:t>/</a:t>
              </a:r>
              <a:r>
                <a:rPr kumimoji="1" lang="ja-JP" altLang="en-US" sz="1200" b="1">
                  <a:solidFill>
                    <a:prstClr val="black"/>
                  </a:solidFill>
                  <a:latin typeface="Calibri"/>
                  <a:ea typeface="ＭＳ Ｐゴシック" panose="020B0600070205080204" pitchFamily="50" charset="-128"/>
                </a:rPr>
                <a:t>３０</a:t>
              </a:r>
            </a:p>
          </p:txBody>
        </p:sp>
        <p:grpSp>
          <p:nvGrpSpPr>
            <p:cNvPr id="54" name="グループ化 53">
              <a:extLst>
                <a:ext uri="{FF2B5EF4-FFF2-40B4-BE49-F238E27FC236}">
                  <a16:creationId xmlns:a16="http://schemas.microsoft.com/office/drawing/2014/main" id="{014E21D5-2C4E-79E6-55E8-37C103B0686D}"/>
                </a:ext>
              </a:extLst>
            </p:cNvPr>
            <p:cNvGrpSpPr/>
            <p:nvPr/>
          </p:nvGrpSpPr>
          <p:grpSpPr>
            <a:xfrm>
              <a:off x="332656" y="5344607"/>
              <a:ext cx="900097" cy="288319"/>
              <a:chOff x="692697" y="1280592"/>
              <a:chExt cx="900097" cy="288319"/>
            </a:xfrm>
          </p:grpSpPr>
          <p:sp>
            <p:nvSpPr>
              <p:cNvPr id="56" name="テキスト ボックス 55">
                <a:extLst>
                  <a:ext uri="{FF2B5EF4-FFF2-40B4-BE49-F238E27FC236}">
                    <a16:creationId xmlns:a16="http://schemas.microsoft.com/office/drawing/2014/main" id="{C0D42F7D-E404-CD2B-79F5-6EB95A4BC8A3}"/>
                  </a:ext>
                </a:extLst>
              </p:cNvPr>
              <p:cNvSpPr txBox="1"/>
              <p:nvPr/>
            </p:nvSpPr>
            <p:spPr>
              <a:xfrm>
                <a:off x="692697" y="1285414"/>
                <a:ext cx="900097" cy="249069"/>
              </a:xfrm>
              <a:prstGeom prst="rect">
                <a:avLst/>
              </a:prstGeom>
              <a:solidFill>
                <a:schemeClr val="bg1"/>
              </a:solidFill>
            </p:spPr>
            <p:txBody>
              <a:bodyPr wrap="square" lIns="36000" tIns="0" rIns="36000" bIns="0" rtlCol="0">
                <a:spAutoFit/>
              </a:bodyPr>
              <a:lstStyle/>
              <a:p>
                <a:pPr marL="177788" indent="-177788" defTabSz="914338">
                  <a:defRPr/>
                </a:pPr>
                <a:r>
                  <a:rPr kumimoji="1" lang="ja-JP" altLang="en-US" sz="1200" b="1">
                    <a:solidFill>
                      <a:prstClr val="black"/>
                    </a:solidFill>
                    <a:latin typeface="Calibri"/>
                    <a:ea typeface="ＭＳ Ｐゴシック" panose="020B0600070205080204" pitchFamily="50" charset="-128"/>
                  </a:rPr>
                  <a:t>（例）４</a:t>
                </a:r>
                <a:r>
                  <a:rPr kumimoji="1" lang="en-US" altLang="ja-JP" sz="1200" b="1">
                    <a:solidFill>
                      <a:prstClr val="black"/>
                    </a:solidFill>
                    <a:latin typeface="Calibri"/>
                    <a:ea typeface="ＭＳ Ｐゴシック" panose="020B0600070205080204" pitchFamily="50" charset="-128"/>
                  </a:rPr>
                  <a:t>/</a:t>
                </a:r>
                <a:r>
                  <a:rPr kumimoji="1" lang="ja-JP" altLang="en-US" sz="1200" b="1">
                    <a:solidFill>
                      <a:prstClr val="black"/>
                    </a:solidFill>
                    <a:latin typeface="Calibri"/>
                    <a:ea typeface="ＭＳ Ｐゴシック" panose="020B0600070205080204" pitchFamily="50" charset="-128"/>
                  </a:rPr>
                  <a:t>１入社</a:t>
                </a:r>
                <a:endParaRPr kumimoji="1" lang="en-US" altLang="ja-JP" sz="1200" b="1">
                  <a:solidFill>
                    <a:prstClr val="black"/>
                  </a:solidFill>
                  <a:latin typeface="Calibri"/>
                  <a:ea typeface="ＭＳ Ｐゴシック" panose="020B0600070205080204" pitchFamily="50" charset="-128"/>
                </a:endParaRPr>
              </a:p>
              <a:p>
                <a:pPr marL="177788" indent="-177788" defTabSz="914338">
                  <a:defRPr/>
                </a:pPr>
                <a:r>
                  <a:rPr kumimoji="1" lang="ja-JP" altLang="en-US" sz="1200" b="1">
                    <a:solidFill>
                      <a:prstClr val="black"/>
                    </a:solidFill>
                    <a:latin typeface="Calibri"/>
                    <a:ea typeface="ＭＳ Ｐゴシック" panose="020B0600070205080204" pitchFamily="50" charset="-128"/>
                  </a:rPr>
                  <a:t>　　　の場合</a:t>
                </a:r>
              </a:p>
            </p:txBody>
          </p:sp>
          <p:sp>
            <p:nvSpPr>
              <p:cNvPr id="57" name="大かっこ 56">
                <a:extLst>
                  <a:ext uri="{FF2B5EF4-FFF2-40B4-BE49-F238E27FC236}">
                    <a16:creationId xmlns:a16="http://schemas.microsoft.com/office/drawing/2014/main" id="{25677A87-DE80-ED83-373A-FC3CFD1D59D2}"/>
                  </a:ext>
                </a:extLst>
              </p:cNvPr>
              <p:cNvSpPr/>
              <p:nvPr/>
            </p:nvSpPr>
            <p:spPr>
              <a:xfrm>
                <a:off x="692698" y="1280592"/>
                <a:ext cx="736192" cy="288319"/>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38">
                  <a:defRPr/>
                </a:pPr>
                <a:endParaRPr kumimoji="1" lang="ja-JP" altLang="en-US">
                  <a:solidFill>
                    <a:prstClr val="black"/>
                  </a:solidFill>
                  <a:latin typeface="Calibri"/>
                  <a:ea typeface="ＭＳ Ｐゴシック" panose="020B0600070205080204" pitchFamily="50" charset="-128"/>
                </a:endParaRPr>
              </a:p>
            </p:txBody>
          </p:sp>
        </p:grpSp>
        <p:cxnSp>
          <p:nvCxnSpPr>
            <p:cNvPr id="55" name="直線矢印コネクタ 54">
              <a:extLst>
                <a:ext uri="{FF2B5EF4-FFF2-40B4-BE49-F238E27FC236}">
                  <a16:creationId xmlns:a16="http://schemas.microsoft.com/office/drawing/2014/main" id="{B29A9542-E143-6536-AA36-AA11DA62D71F}"/>
                </a:ext>
              </a:extLst>
            </p:cNvPr>
            <p:cNvCxnSpPr>
              <a:cxnSpLocks/>
              <a:stCxn id="50" idx="2"/>
              <a:endCxn id="46" idx="0"/>
            </p:cNvCxnSpPr>
            <p:nvPr/>
          </p:nvCxnSpPr>
          <p:spPr>
            <a:xfrm flipH="1">
              <a:off x="2629006" y="5393051"/>
              <a:ext cx="1" cy="16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F77690B7-7707-5488-9822-9322556CBFB7}"/>
              </a:ext>
            </a:extLst>
          </p:cNvPr>
          <p:cNvGrpSpPr/>
          <p:nvPr/>
        </p:nvGrpSpPr>
        <p:grpSpPr>
          <a:xfrm>
            <a:off x="702846" y="2849350"/>
            <a:ext cx="8498193" cy="1939975"/>
            <a:chOff x="1135326" y="1340768"/>
            <a:chExt cx="6337954" cy="1296000"/>
          </a:xfrm>
        </p:grpSpPr>
        <p:grpSp>
          <p:nvGrpSpPr>
            <p:cNvPr id="10" name="グループ化 9">
              <a:extLst>
                <a:ext uri="{FF2B5EF4-FFF2-40B4-BE49-F238E27FC236}">
                  <a16:creationId xmlns:a16="http://schemas.microsoft.com/office/drawing/2014/main" id="{DD3BC6E1-973D-A49E-4C3F-1CA974F502D9}"/>
                </a:ext>
              </a:extLst>
            </p:cNvPr>
            <p:cNvGrpSpPr/>
            <p:nvPr/>
          </p:nvGrpSpPr>
          <p:grpSpPr>
            <a:xfrm>
              <a:off x="1135326" y="1340768"/>
              <a:ext cx="2916000" cy="1296000"/>
              <a:chOff x="1135326" y="1340768"/>
              <a:chExt cx="2916000" cy="1296000"/>
            </a:xfrm>
          </p:grpSpPr>
          <p:sp>
            <p:nvSpPr>
              <p:cNvPr id="24" name="正方形/長方形 23">
                <a:extLst>
                  <a:ext uri="{FF2B5EF4-FFF2-40B4-BE49-F238E27FC236}">
                    <a16:creationId xmlns:a16="http://schemas.microsoft.com/office/drawing/2014/main" id="{5B39DD2D-C51D-645D-3676-A7C057E288D4}"/>
                  </a:ext>
                </a:extLst>
              </p:cNvPr>
              <p:cNvSpPr/>
              <p:nvPr/>
            </p:nvSpPr>
            <p:spPr>
              <a:xfrm>
                <a:off x="1135326" y="1340768"/>
                <a:ext cx="2916000" cy="129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defTabSz="910883">
                  <a:defRPr/>
                </a:pPr>
                <a:endParaRPr lang="ja-JP" altLang="en-US">
                  <a:solidFill>
                    <a:prstClr val="white"/>
                  </a:solidFill>
                  <a:latin typeface="Calibri"/>
                  <a:ea typeface="ＭＳ Ｐゴシック" panose="020B0600070205080204" pitchFamily="50" charset="-128"/>
                </a:endParaRPr>
              </a:p>
            </p:txBody>
          </p:sp>
          <p:pic>
            <p:nvPicPr>
              <p:cNvPr id="25" name="Picture 2" descr="PNG,アイコン,アバター,人,切り取ったイメージ,切り取ったピクチャ,切り取った画像,男,男性,透明な背景,頭">
                <a:extLst>
                  <a:ext uri="{FF2B5EF4-FFF2-40B4-BE49-F238E27FC236}">
                    <a16:creationId xmlns:a16="http://schemas.microsoft.com/office/drawing/2014/main" id="{F220C118-1B81-E3E1-621B-D19740269D22}"/>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9385" l="0" r="100000"/>
                        </a14:imgEffect>
                      </a14:imgLayer>
                    </a14:imgProps>
                  </a:ext>
                  <a:ext uri="{28A0092B-C50C-407E-A947-70E740481C1C}">
                    <a14:useLocalDpi xmlns:a14="http://schemas.microsoft.com/office/drawing/2010/main" val="0"/>
                  </a:ext>
                </a:extLst>
              </a:blip>
              <a:srcRect l="20985" t="19299" r="21112" b="18618"/>
              <a:stretch/>
            </p:blipFill>
            <p:spPr bwMode="auto">
              <a:xfrm>
                <a:off x="3318752" y="1484785"/>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PNG,アイコン,アバター,人,切り取ったイメージ,切り取ったピクチャ,切り取った画像,男,男性,透明な背景,頭">
                <a:extLst>
                  <a:ext uri="{FF2B5EF4-FFF2-40B4-BE49-F238E27FC236}">
                    <a16:creationId xmlns:a16="http://schemas.microsoft.com/office/drawing/2014/main" id="{2EAEFC40-99FE-21C1-7BA6-44B0D6B4FF4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22005" t="19299" r="25034" b="18618"/>
              <a:stretch/>
            </p:blipFill>
            <p:spPr bwMode="auto">
              <a:xfrm flipH="1">
                <a:off x="1171365" y="1484785"/>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92">
                <a:extLst>
                  <a:ext uri="{FF2B5EF4-FFF2-40B4-BE49-F238E27FC236}">
                    <a16:creationId xmlns:a16="http://schemas.microsoft.com/office/drawing/2014/main" id="{DDDEA867-3762-650E-EF7E-AA22D1EBCE33}"/>
                  </a:ext>
                </a:extLst>
              </p:cNvPr>
              <p:cNvSpPr txBox="1"/>
              <p:nvPr/>
            </p:nvSpPr>
            <p:spPr>
              <a:xfrm>
                <a:off x="1274643"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defTabSz="910883">
                  <a:defRPr/>
                </a:pPr>
                <a:r>
                  <a:rPr lang="ja-JP" altLang="en-US" sz="1101">
                    <a:solidFill>
                      <a:prstClr val="black"/>
                    </a:solidFill>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28" name="テキスト ボックス 93">
                <a:extLst>
                  <a:ext uri="{FF2B5EF4-FFF2-40B4-BE49-F238E27FC236}">
                    <a16:creationId xmlns:a16="http://schemas.microsoft.com/office/drawing/2014/main" id="{DA954CA9-CCBB-2481-2967-EFF2BE6AF9E4}"/>
                  </a:ext>
                </a:extLst>
              </p:cNvPr>
              <p:cNvSpPr txBox="1"/>
              <p:nvPr/>
            </p:nvSpPr>
            <p:spPr>
              <a:xfrm>
                <a:off x="3451824"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defTabSz="910883">
                  <a:defRPr/>
                </a:pPr>
                <a:r>
                  <a:rPr lang="ja-JP" altLang="en-US" sz="1101">
                    <a:solidFill>
                      <a:prstClr val="black"/>
                    </a:solidFill>
                    <a:latin typeface="Meiryo UI" panose="020B0604030504040204" pitchFamily="50" charset="-128"/>
                    <a:ea typeface="Meiryo UI" panose="020B0604030504040204" pitchFamily="50" charset="-128"/>
                    <a:cs typeface="Meiryo UI" panose="020B0604030504040204" pitchFamily="50" charset="-128"/>
                  </a:rPr>
                  <a:t>使用者</a:t>
                </a:r>
              </a:p>
            </p:txBody>
          </p:sp>
          <p:sp>
            <p:nvSpPr>
              <p:cNvPr id="29" name="正方形/長方形 28">
                <a:extLst>
                  <a:ext uri="{FF2B5EF4-FFF2-40B4-BE49-F238E27FC236}">
                    <a16:creationId xmlns:a16="http://schemas.microsoft.com/office/drawing/2014/main" id="{55A8EBF2-0A3F-7BE2-DFD2-0D07EEAE3C19}"/>
                  </a:ext>
                </a:extLst>
              </p:cNvPr>
              <p:cNvSpPr/>
              <p:nvPr/>
            </p:nvSpPr>
            <p:spPr>
              <a:xfrm>
                <a:off x="1432165" y="1340768"/>
                <a:ext cx="2349620"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defTabSz="910883">
                  <a:defRPr/>
                </a:pPr>
                <a:r>
                  <a:rPr lang="ja-JP" altLang="en-US" sz="16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労働者の申出による取得（原則）</a:t>
                </a:r>
                <a:endParaRPr lang="en-US" altLang="ja-JP" sz="16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円形吹き出し 57">
                <a:extLst>
                  <a:ext uri="{FF2B5EF4-FFF2-40B4-BE49-F238E27FC236}">
                    <a16:creationId xmlns:a16="http://schemas.microsoft.com/office/drawing/2014/main" id="{37B35772-7D6A-FF8C-5A54-D9817DC01204}"/>
                  </a:ext>
                </a:extLst>
              </p:cNvPr>
              <p:cNvSpPr/>
              <p:nvPr/>
            </p:nvSpPr>
            <p:spPr>
              <a:xfrm>
                <a:off x="1664523" y="2152045"/>
                <a:ext cx="1456831" cy="384439"/>
              </a:xfrm>
              <a:prstGeom prst="wedgeEllipseCallout">
                <a:avLst>
                  <a:gd name="adj1" fmla="val -39220"/>
                  <a:gd name="adj2" fmla="val -83438"/>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38">
                  <a:defRPr/>
                </a:pPr>
                <a:r>
                  <a:rPr kumimoji="1" lang="en-US" altLang="ja-JP"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日に休みます」</a:t>
                </a:r>
              </a:p>
            </p:txBody>
          </p:sp>
          <p:sp>
            <p:nvSpPr>
              <p:cNvPr id="31" name="下カーブ矢印 58">
                <a:extLst>
                  <a:ext uri="{FF2B5EF4-FFF2-40B4-BE49-F238E27FC236}">
                    <a16:creationId xmlns:a16="http://schemas.microsoft.com/office/drawing/2014/main" id="{6FCB89C8-CEF0-92E9-6435-81032D73555D}"/>
                  </a:ext>
                </a:extLst>
              </p:cNvPr>
              <p:cNvSpPr/>
              <p:nvPr/>
            </p:nvSpPr>
            <p:spPr>
              <a:xfrm>
                <a:off x="1819437" y="1633493"/>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8">
                  <a:defRPr/>
                </a:pPr>
                <a:endParaRPr kumimoji="1" lang="ja-JP" altLang="en-US">
                  <a:solidFill>
                    <a:prstClr val="black"/>
                  </a:solidFill>
                  <a:latin typeface="Calibri"/>
                  <a:ea typeface="ＭＳ Ｐゴシック" panose="020B0600070205080204" pitchFamily="50" charset="-128"/>
                </a:endParaRPr>
              </a:p>
            </p:txBody>
          </p:sp>
          <p:sp>
            <p:nvSpPr>
              <p:cNvPr id="32" name="テキスト ボックス 91">
                <a:extLst>
                  <a:ext uri="{FF2B5EF4-FFF2-40B4-BE49-F238E27FC236}">
                    <a16:creationId xmlns:a16="http://schemas.microsoft.com/office/drawing/2014/main" id="{F0410AF4-30BD-C1DC-B58C-EF3909B12E6B}"/>
                  </a:ext>
                </a:extLst>
              </p:cNvPr>
              <p:cNvSpPr txBox="1"/>
              <p:nvPr/>
            </p:nvSpPr>
            <p:spPr>
              <a:xfrm>
                <a:off x="2119548" y="1757871"/>
                <a:ext cx="857611" cy="215719"/>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defTabSz="910883">
                  <a:defRPr/>
                </a:pPr>
                <a:r>
                  <a:rPr lang="ja-JP" altLang="en-US"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労働者が使用者に</a:t>
                </a:r>
                <a:endParaRPr lang="en-US" altLang="ja-JP"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0883">
                  <a:defRPr/>
                </a:pPr>
                <a:r>
                  <a:rPr lang="ja-JP" altLang="en-US"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取得時季を申出</a:t>
                </a:r>
              </a:p>
            </p:txBody>
          </p:sp>
        </p:grpSp>
        <p:sp>
          <p:nvSpPr>
            <p:cNvPr id="11" name="加算 38">
              <a:extLst>
                <a:ext uri="{FF2B5EF4-FFF2-40B4-BE49-F238E27FC236}">
                  <a16:creationId xmlns:a16="http://schemas.microsoft.com/office/drawing/2014/main" id="{0155147D-FE68-D2CB-FC17-60CA429D17BF}"/>
                </a:ext>
              </a:extLst>
            </p:cNvPr>
            <p:cNvSpPr/>
            <p:nvPr/>
          </p:nvSpPr>
          <p:spPr>
            <a:xfrm>
              <a:off x="4071848" y="1808768"/>
              <a:ext cx="432000" cy="432000"/>
            </a:xfrm>
            <a:prstGeom prst="mathPlus">
              <a:avLst>
                <a:gd name="adj1" fmla="val 1359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8">
                <a:defRPr/>
              </a:pPr>
              <a:endParaRPr kumimoji="1" lang="ja-JP" altLang="en-US">
                <a:solidFill>
                  <a:prstClr val="white"/>
                </a:solidFill>
                <a:latin typeface="Calibri"/>
                <a:ea typeface="ＭＳ Ｐゴシック" panose="020B0600070205080204" pitchFamily="50" charset="-128"/>
              </a:endParaRPr>
            </a:p>
          </p:txBody>
        </p:sp>
        <p:grpSp>
          <p:nvGrpSpPr>
            <p:cNvPr id="12" name="グループ化 11">
              <a:extLst>
                <a:ext uri="{FF2B5EF4-FFF2-40B4-BE49-F238E27FC236}">
                  <a16:creationId xmlns:a16="http://schemas.microsoft.com/office/drawing/2014/main" id="{EC2F839F-2D18-CBC8-06E0-60A3EFCCE8B3}"/>
                </a:ext>
              </a:extLst>
            </p:cNvPr>
            <p:cNvGrpSpPr/>
            <p:nvPr/>
          </p:nvGrpSpPr>
          <p:grpSpPr>
            <a:xfrm>
              <a:off x="4519702" y="1340768"/>
              <a:ext cx="2953578" cy="1296000"/>
              <a:chOff x="4519702" y="1340768"/>
              <a:chExt cx="2953578" cy="1296000"/>
            </a:xfrm>
          </p:grpSpPr>
          <p:sp>
            <p:nvSpPr>
              <p:cNvPr id="13" name="正方形/長方形 12">
                <a:extLst>
                  <a:ext uri="{FF2B5EF4-FFF2-40B4-BE49-F238E27FC236}">
                    <a16:creationId xmlns:a16="http://schemas.microsoft.com/office/drawing/2014/main" id="{D734F494-B092-CE34-FC10-750B27D9FEC3}"/>
                  </a:ext>
                </a:extLst>
              </p:cNvPr>
              <p:cNvSpPr/>
              <p:nvPr/>
            </p:nvSpPr>
            <p:spPr>
              <a:xfrm>
                <a:off x="4519702" y="1340768"/>
                <a:ext cx="2952000" cy="129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defTabSz="910883">
                  <a:defRPr/>
                </a:pPr>
                <a:endParaRPr lang="ja-JP" altLang="en-US">
                  <a:solidFill>
                    <a:prstClr val="white"/>
                  </a:solidFill>
                  <a:latin typeface="Calibri"/>
                  <a:ea typeface="ＭＳ Ｐゴシック" panose="020B0600070205080204" pitchFamily="50" charset="-128"/>
                </a:endParaRPr>
              </a:p>
            </p:txBody>
          </p:sp>
          <p:sp>
            <p:nvSpPr>
              <p:cNvPr id="14" name="右矢印 41">
                <a:extLst>
                  <a:ext uri="{FF2B5EF4-FFF2-40B4-BE49-F238E27FC236}">
                    <a16:creationId xmlns:a16="http://schemas.microsoft.com/office/drawing/2014/main" id="{708A0A57-B939-D7A2-C02F-827C7A35C499}"/>
                  </a:ext>
                </a:extLst>
              </p:cNvPr>
              <p:cNvSpPr/>
              <p:nvPr/>
            </p:nvSpPr>
            <p:spPr>
              <a:xfrm rot="5400000">
                <a:off x="6028088" y="1805003"/>
                <a:ext cx="122704" cy="24497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defTabSz="910883">
                  <a:defRPr/>
                </a:pPr>
                <a:endParaRPr lang="ja-JP" altLang="en-US">
                  <a:solidFill>
                    <a:prstClr val="white"/>
                  </a:solidFill>
                  <a:latin typeface="Calibri"/>
                  <a:ea typeface="ＭＳ Ｐゴシック" panose="020B0600070205080204" pitchFamily="50" charset="-128"/>
                </a:endParaRPr>
              </a:p>
            </p:txBody>
          </p:sp>
          <p:pic>
            <p:nvPicPr>
              <p:cNvPr id="15" name="Picture 2" descr="PNG,アイコン,アバター,人,切り取ったイメージ,切り取ったピクチャ,切り取った画像,男,男性,透明な背景,頭">
                <a:extLst>
                  <a:ext uri="{FF2B5EF4-FFF2-40B4-BE49-F238E27FC236}">
                    <a16:creationId xmlns:a16="http://schemas.microsoft.com/office/drawing/2014/main" id="{A4C6F73B-4015-1B14-6D50-F3507CB57DC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9385" l="0" r="100000"/>
                        </a14:imgEffect>
                      </a14:imgLayer>
                    </a14:imgProps>
                  </a:ext>
                  <a:ext uri="{28A0092B-C50C-407E-A947-70E740481C1C}">
                    <a14:useLocalDpi xmlns:a14="http://schemas.microsoft.com/office/drawing/2010/main" val="0"/>
                  </a:ext>
                </a:extLst>
              </a:blip>
              <a:srcRect l="20985" t="19299" r="21112" b="18618"/>
              <a:stretch/>
            </p:blipFill>
            <p:spPr bwMode="auto">
              <a:xfrm>
                <a:off x="6775136" y="1484785"/>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PNG,アイコン,アバター,人,切り取ったイメージ,切り取ったピクチャ,切り取った画像,男,男性,透明な背景,頭">
                <a:extLst>
                  <a:ext uri="{FF2B5EF4-FFF2-40B4-BE49-F238E27FC236}">
                    <a16:creationId xmlns:a16="http://schemas.microsoft.com/office/drawing/2014/main" id="{265C799D-050A-0EA6-D43D-47EC022CA89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22005" t="19299" r="25034" b="18618"/>
              <a:stretch/>
            </p:blipFill>
            <p:spPr bwMode="auto">
              <a:xfrm flipH="1">
                <a:off x="4575697" y="1484785"/>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18" name="下カーブ矢印 45">
                <a:extLst>
                  <a:ext uri="{FF2B5EF4-FFF2-40B4-BE49-F238E27FC236}">
                    <a16:creationId xmlns:a16="http://schemas.microsoft.com/office/drawing/2014/main" id="{D9BA792E-E42F-5EF6-11EA-F268F2134989}"/>
                  </a:ext>
                </a:extLst>
              </p:cNvPr>
              <p:cNvSpPr/>
              <p:nvPr/>
            </p:nvSpPr>
            <p:spPr>
              <a:xfrm flipH="1">
                <a:off x="5167997" y="1556792"/>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8">
                  <a:defRPr/>
                </a:pPr>
                <a:endParaRPr kumimoji="1" lang="ja-JP" altLang="en-US">
                  <a:solidFill>
                    <a:prstClr val="black"/>
                  </a:solidFill>
                  <a:latin typeface="Calibri"/>
                  <a:ea typeface="ＭＳ Ｐゴシック" panose="020B0600070205080204" pitchFamily="50" charset="-128"/>
                </a:endParaRPr>
              </a:p>
            </p:txBody>
          </p:sp>
          <p:sp>
            <p:nvSpPr>
              <p:cNvPr id="19" name="テキスト ボックス 91">
                <a:extLst>
                  <a:ext uri="{FF2B5EF4-FFF2-40B4-BE49-F238E27FC236}">
                    <a16:creationId xmlns:a16="http://schemas.microsoft.com/office/drawing/2014/main" id="{E8265F27-BF1F-C849-3408-0E2A950828BE}"/>
                  </a:ext>
                </a:extLst>
              </p:cNvPr>
              <p:cNvSpPr txBox="1"/>
              <p:nvPr/>
            </p:nvSpPr>
            <p:spPr>
              <a:xfrm>
                <a:off x="5563852" y="1644051"/>
                <a:ext cx="1058459" cy="215719"/>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defTabSz="910883">
                  <a:defRPr/>
                </a:pPr>
                <a:r>
                  <a:rPr lang="ja-JP" altLang="en-US"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使用者が労働者に</a:t>
                </a:r>
                <a:endParaRPr lang="en-US" altLang="ja-JP"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0883">
                  <a:defRPr/>
                </a:pPr>
                <a:r>
                  <a:rPr lang="ja-JP" altLang="en-US"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取得時季の意見を聴取</a:t>
                </a:r>
              </a:p>
            </p:txBody>
          </p:sp>
          <p:sp>
            <p:nvSpPr>
              <p:cNvPr id="20" name="テキスト ボックス 91">
                <a:extLst>
                  <a:ext uri="{FF2B5EF4-FFF2-40B4-BE49-F238E27FC236}">
                    <a16:creationId xmlns:a16="http://schemas.microsoft.com/office/drawing/2014/main" id="{7C4A933F-AACE-314E-4499-DC85A39EE206}"/>
                  </a:ext>
                </a:extLst>
              </p:cNvPr>
              <p:cNvSpPr txBox="1"/>
              <p:nvPr/>
            </p:nvSpPr>
            <p:spPr>
              <a:xfrm>
                <a:off x="5514764" y="2045902"/>
                <a:ext cx="1158882" cy="215719"/>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defTabSz="910883">
                  <a:defRPr/>
                </a:pPr>
                <a:r>
                  <a:rPr lang="ja-JP" altLang="en-US"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労働者の意見を尊重し</a:t>
                </a:r>
                <a:endParaRPr lang="en-US" altLang="ja-JP"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0883">
                  <a:defRPr/>
                </a:pPr>
                <a:r>
                  <a:rPr lang="ja-JP" altLang="en-US" sz="1049">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使用者が取得時季を指定</a:t>
                </a:r>
              </a:p>
            </p:txBody>
          </p:sp>
          <p:sp>
            <p:nvSpPr>
              <p:cNvPr id="21" name="円形吹き出し 48">
                <a:extLst>
                  <a:ext uri="{FF2B5EF4-FFF2-40B4-BE49-F238E27FC236}">
                    <a16:creationId xmlns:a16="http://schemas.microsoft.com/office/drawing/2014/main" id="{6A7CBD3B-6CDA-AC90-913B-7BF5A86D15A8}"/>
                  </a:ext>
                </a:extLst>
              </p:cNvPr>
              <p:cNvSpPr/>
              <p:nvPr/>
            </p:nvSpPr>
            <p:spPr>
              <a:xfrm>
                <a:off x="5609049" y="2276872"/>
                <a:ext cx="1250948" cy="320949"/>
              </a:xfrm>
              <a:prstGeom prst="wedgeEllipseCallout">
                <a:avLst>
                  <a:gd name="adj1" fmla="val 51098"/>
                  <a:gd name="adj2" fmla="val -56180"/>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38">
                  <a:defRPr/>
                </a:pPr>
                <a:r>
                  <a:rPr kumimoji="1" lang="en-US" altLang="ja-JP"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49"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日に休んでください」</a:t>
                </a:r>
              </a:p>
            </p:txBody>
          </p:sp>
          <p:sp>
            <p:nvSpPr>
              <p:cNvPr id="22" name="テキスト ボックス 92">
                <a:extLst>
                  <a:ext uri="{FF2B5EF4-FFF2-40B4-BE49-F238E27FC236}">
                    <a16:creationId xmlns:a16="http://schemas.microsoft.com/office/drawing/2014/main" id="{74A697CE-7CAF-6701-06E6-D645E64523D5}"/>
                  </a:ext>
                </a:extLst>
              </p:cNvPr>
              <p:cNvSpPr txBox="1"/>
              <p:nvPr/>
            </p:nvSpPr>
            <p:spPr>
              <a:xfrm>
                <a:off x="4678975"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defTabSz="910883">
                  <a:defRPr/>
                </a:pPr>
                <a:r>
                  <a:rPr lang="ja-JP" altLang="en-US" sz="1101">
                    <a:solidFill>
                      <a:prstClr val="black"/>
                    </a:solidFill>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23" name="テキスト ボックス 93">
                <a:extLst>
                  <a:ext uri="{FF2B5EF4-FFF2-40B4-BE49-F238E27FC236}">
                    <a16:creationId xmlns:a16="http://schemas.microsoft.com/office/drawing/2014/main" id="{91C6BE2F-80E1-F315-A196-7E5F7FBD5AC7}"/>
                  </a:ext>
                </a:extLst>
              </p:cNvPr>
              <p:cNvSpPr txBox="1"/>
              <p:nvPr/>
            </p:nvSpPr>
            <p:spPr>
              <a:xfrm>
                <a:off x="6908208"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defTabSz="910883">
                  <a:defRPr/>
                </a:pPr>
                <a:r>
                  <a:rPr lang="ja-JP" altLang="en-US" sz="1101">
                    <a:solidFill>
                      <a:prstClr val="black"/>
                    </a:solidFill>
                    <a:latin typeface="Meiryo UI" panose="020B0604030504040204" pitchFamily="50" charset="-128"/>
                    <a:ea typeface="Meiryo UI" panose="020B0604030504040204" pitchFamily="50" charset="-128"/>
                    <a:cs typeface="Meiryo UI" panose="020B0604030504040204" pitchFamily="50" charset="-128"/>
                  </a:rPr>
                  <a:t>使用者</a:t>
                </a:r>
              </a:p>
            </p:txBody>
          </p:sp>
          <p:sp>
            <p:nvSpPr>
              <p:cNvPr id="17" name="正方形/長方形 16">
                <a:extLst>
                  <a:ext uri="{FF2B5EF4-FFF2-40B4-BE49-F238E27FC236}">
                    <a16:creationId xmlns:a16="http://schemas.microsoft.com/office/drawing/2014/main" id="{5C1320DC-3028-3034-347D-C997AD855B95}"/>
                  </a:ext>
                </a:extLst>
              </p:cNvPr>
              <p:cNvSpPr/>
              <p:nvPr/>
            </p:nvSpPr>
            <p:spPr>
              <a:xfrm>
                <a:off x="4995530" y="1344959"/>
                <a:ext cx="2043567"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defTabSz="910883">
                  <a:defRPr/>
                </a:pPr>
                <a:r>
                  <a:rPr lang="ja-JP" altLang="en-US" sz="16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使用者の時季指定による取得</a:t>
                </a:r>
                <a:endParaRPr lang="en-US" altLang="ja-JP" sz="16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pic>
        <p:nvPicPr>
          <p:cNvPr id="9" name="オーディオ 8">
            <a:hlinkClick r:id="" action="ppaction://media"/>
            <a:extLst>
              <a:ext uri="{FF2B5EF4-FFF2-40B4-BE49-F238E27FC236}">
                <a16:creationId xmlns:a16="http://schemas.microsoft.com/office/drawing/2014/main" id="{BF435005-A103-6F0D-14EE-0A086A3B2BC8}"/>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9786304" y="4757179"/>
            <a:ext cx="2057400" cy="2057400"/>
          </a:xfrm>
          <a:prstGeom prst="ellipse">
            <a:avLst/>
          </a:prstGeom>
        </p:spPr>
      </p:pic>
    </p:spTree>
    <p:extLst>
      <p:ext uri="{BB962C8B-B14F-4D97-AF65-F5344CB8AC3E}">
        <p14:creationId xmlns:p14="http://schemas.microsoft.com/office/powerpoint/2010/main" val="4098315924"/>
      </p:ext>
    </p:extLst>
  </p:cSld>
  <p:clrMapOvr>
    <a:masterClrMapping/>
  </p:clrMapOvr>
  <mc:AlternateContent xmlns:mc="http://schemas.openxmlformats.org/markup-compatibility/2006">
    <mc:Choice xmlns:p14="http://schemas.microsoft.com/office/powerpoint/2010/main" Requires="p14">
      <p:transition spd="slow" p14:dur="2000" advTm="49789"/>
    </mc:Choice>
    <mc:Fallback>
      <p:transition spd="slow" advTm="4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89</a:t>
            </a:r>
            <a:r>
              <a:rPr kumimoji="1" lang="ja-JP" altLang="en-US"/>
              <a:t>条～第</a:t>
            </a:r>
            <a:r>
              <a:rPr kumimoji="1" lang="en-US" altLang="ja-JP"/>
              <a:t>92</a:t>
            </a:r>
            <a:r>
              <a:rPr kumimoji="1" lang="ja-JP" altLang="en-US"/>
              <a:t>条、</a:t>
            </a:r>
            <a:r>
              <a:rPr kumimoji="1" lang="en-US" altLang="ja-JP"/>
              <a:t>106</a:t>
            </a:r>
            <a:r>
              <a:rPr kumimoji="1" lang="ja-JP" altLang="en-US"/>
              <a:t>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16</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「就業規則」について</a:t>
            </a:r>
            <a:endParaRPr kumimoji="1" lang="ja-JP" altLang="en-US" strike="sngStrike">
              <a:solidFill>
                <a:srgbClr val="FF0000"/>
              </a:solidFill>
            </a:endParaRP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「就業規則」とは、労働者が守るべき職場のルールや労働条件の詳細を労働基準法に基づいて会社が定めたものです。</a:t>
            </a:r>
          </a:p>
        </p:txBody>
      </p:sp>
      <p:sp>
        <p:nvSpPr>
          <p:cNvPr id="6" name="テキスト ボックス 5">
            <a:extLst>
              <a:ext uri="{FF2B5EF4-FFF2-40B4-BE49-F238E27FC236}">
                <a16:creationId xmlns:a16="http://schemas.microsoft.com/office/drawing/2014/main" id="{D23B3B38-D4AA-74F3-3F79-B778F7118B12}"/>
              </a:ext>
            </a:extLst>
          </p:cNvPr>
          <p:cNvSpPr txBox="1"/>
          <p:nvPr/>
        </p:nvSpPr>
        <p:spPr>
          <a:xfrm>
            <a:off x="753188" y="2206436"/>
            <a:ext cx="8820150" cy="4385816"/>
          </a:xfrm>
          <a:prstGeom prst="rect">
            <a:avLst/>
          </a:prstGeom>
          <a:noFill/>
        </p:spPr>
        <p:txBody>
          <a:bodyPr wrap="square" rtlCol="0">
            <a:spAutoFit/>
          </a:bodyPr>
          <a:lstStyle/>
          <a:p>
            <a:pPr marL="285750" indent="-285750" algn="just">
              <a:spcAft>
                <a:spcPts val="600"/>
              </a:spcAft>
              <a:buClr>
                <a:schemeClr val="tx2"/>
              </a:buClr>
              <a:buFont typeface="Wingdings" panose="05000000000000000000" pitchFamily="2" charset="2"/>
              <a:buChar char="Ø"/>
            </a:pPr>
            <a:r>
              <a:rPr kumimoji="1" lang="ja-JP" altLang="en-US" sz="1400" dirty="0">
                <a:latin typeface="+mn-ea"/>
              </a:rPr>
              <a:t>常時</a:t>
            </a:r>
            <a:r>
              <a:rPr kumimoji="1" lang="en-US" altLang="ja-JP" sz="1400" dirty="0">
                <a:latin typeface="+mn-ea"/>
              </a:rPr>
              <a:t>10</a:t>
            </a:r>
            <a:r>
              <a:rPr kumimoji="1" lang="ja-JP" altLang="en-US" sz="1400" dirty="0">
                <a:latin typeface="+mn-ea"/>
              </a:rPr>
              <a:t>人以上の労働者を使用している使用者は、就業規則を作成し、所轄の労働基準監督署長に届け出ることが必要です。</a:t>
            </a:r>
          </a:p>
          <a:p>
            <a:pPr marL="285750" indent="-285750" algn="just">
              <a:spcAft>
                <a:spcPts val="600"/>
              </a:spcAft>
              <a:buClr>
                <a:schemeClr val="tx2"/>
              </a:buClr>
              <a:buFont typeface="Wingdings" panose="05000000000000000000" pitchFamily="2" charset="2"/>
              <a:buChar char="Ø"/>
            </a:pPr>
            <a:r>
              <a:rPr kumimoji="1" lang="ja-JP" altLang="en-US" sz="1400" dirty="0">
                <a:latin typeface="+mn-ea"/>
              </a:rPr>
              <a:t>記載しなければならない事項は、</a:t>
            </a:r>
            <a:endParaRPr kumimoji="1" lang="en-US" altLang="ja-JP" sz="1400" dirty="0">
              <a:latin typeface="+mn-ea"/>
            </a:endParaRPr>
          </a:p>
          <a:p>
            <a:pPr marL="800100" lvl="1" indent="-342900" algn="just">
              <a:spcAft>
                <a:spcPts val="600"/>
              </a:spcAft>
              <a:buFont typeface="+mj-ea"/>
              <a:buAutoNum type="circleNumDbPlain"/>
            </a:pPr>
            <a:r>
              <a:rPr kumimoji="1" lang="ja-JP" altLang="en-US" sz="1400" dirty="0">
                <a:latin typeface="+mn-ea"/>
              </a:rPr>
              <a:t>始業・終業時刻、休憩時間、休日、休暇。労働者を２組以上に分けて交替で就業させる場合は就業時転換に関する事項</a:t>
            </a:r>
          </a:p>
          <a:p>
            <a:pPr marL="800100" lvl="1" indent="-342900" algn="just">
              <a:spcAft>
                <a:spcPts val="600"/>
              </a:spcAft>
              <a:buFont typeface="+mj-ea"/>
              <a:buAutoNum type="circleNumDbPlain"/>
            </a:pPr>
            <a:r>
              <a:rPr kumimoji="1" lang="ja-JP" altLang="en-US" sz="1400" dirty="0">
                <a:latin typeface="+mn-ea"/>
              </a:rPr>
              <a:t>賃金の決定、計算・支払の方法、賃金の締切、支払の時期</a:t>
            </a:r>
          </a:p>
          <a:p>
            <a:pPr marL="800100" lvl="1" indent="-342900" algn="just">
              <a:spcAft>
                <a:spcPts val="600"/>
              </a:spcAft>
              <a:buFont typeface="+mj-ea"/>
              <a:buAutoNum type="circleNumDbPlain"/>
            </a:pPr>
            <a:r>
              <a:rPr kumimoji="1" lang="ja-JP" altLang="en-US" sz="1400" dirty="0">
                <a:latin typeface="+mn-ea"/>
              </a:rPr>
              <a:t>退職（解雇を含む）に関する事項</a:t>
            </a:r>
          </a:p>
          <a:p>
            <a:pPr marL="800100" lvl="1" indent="-342900" algn="just">
              <a:spcAft>
                <a:spcPts val="600"/>
              </a:spcAft>
              <a:buFont typeface="+mj-ea"/>
              <a:buAutoNum type="circleNumDbPlain"/>
            </a:pPr>
            <a:r>
              <a:rPr kumimoji="1" lang="ja-JP" altLang="en-US" sz="1400" dirty="0">
                <a:latin typeface="+mn-ea"/>
              </a:rPr>
              <a:t>育児・介護休業などに関する事項</a:t>
            </a:r>
          </a:p>
          <a:p>
            <a:pPr marL="800100" lvl="1" indent="-342900" algn="just">
              <a:spcAft>
                <a:spcPts val="600"/>
              </a:spcAft>
              <a:buFont typeface="+mj-ea"/>
              <a:buAutoNum type="circleNumDbPlain"/>
            </a:pPr>
            <a:r>
              <a:rPr kumimoji="1" lang="ja-JP" altLang="en-US" sz="1400" dirty="0">
                <a:latin typeface="+mn-ea"/>
              </a:rPr>
              <a:t>パートや契約社員など正社員以外の労働者に関する事項</a:t>
            </a:r>
          </a:p>
          <a:p>
            <a:pPr marL="800100" lvl="1" indent="-342900" algn="just">
              <a:spcAft>
                <a:spcPts val="600"/>
              </a:spcAft>
              <a:buFont typeface="+mj-ea"/>
              <a:buAutoNum type="circleNumDbPlain"/>
            </a:pPr>
            <a:r>
              <a:rPr kumimoji="1" lang="ja-JP" altLang="en-US" sz="1400" dirty="0">
                <a:latin typeface="+mn-ea"/>
              </a:rPr>
              <a:t>残業代など諸手当の計算方法に関する事項</a:t>
            </a:r>
            <a:endParaRPr kumimoji="1" lang="en-US" altLang="ja-JP" sz="1400" dirty="0">
              <a:latin typeface="+mn-ea"/>
            </a:endParaRPr>
          </a:p>
          <a:p>
            <a:pPr marL="800100" lvl="1" indent="-342900" algn="just">
              <a:spcAft>
                <a:spcPts val="600"/>
              </a:spcAft>
              <a:buFont typeface="+mj-ea"/>
              <a:buAutoNum type="circleNumDbPlain"/>
            </a:pPr>
            <a:r>
              <a:rPr kumimoji="1" lang="ja-JP" altLang="en-US" sz="1400" dirty="0">
                <a:latin typeface="+mn-ea"/>
              </a:rPr>
              <a:t>そのほか労働者に適用される規則を定めた場合はその規則　　等</a:t>
            </a:r>
            <a:endParaRPr kumimoji="1" lang="en-US" altLang="ja-JP" sz="1400" dirty="0">
              <a:latin typeface="+mn-ea"/>
            </a:endParaRPr>
          </a:p>
          <a:p>
            <a:pPr marL="342900" indent="-342900" algn="just">
              <a:spcAft>
                <a:spcPts val="600"/>
              </a:spcAft>
              <a:buClr>
                <a:schemeClr val="tx2"/>
              </a:buClr>
              <a:buFont typeface="Wingdings" panose="05000000000000000000" pitchFamily="2" charset="2"/>
              <a:buChar char="Ø"/>
            </a:pPr>
            <a:r>
              <a:rPr kumimoji="1" lang="ja-JP" altLang="en-US" sz="1400" dirty="0">
                <a:latin typeface="+mn-ea"/>
              </a:rPr>
              <a:t>就業規則の周知</a:t>
            </a:r>
            <a:endParaRPr kumimoji="1" lang="en-US" altLang="ja-JP" sz="1400" dirty="0">
              <a:latin typeface="+mn-ea"/>
            </a:endParaRPr>
          </a:p>
          <a:p>
            <a:pPr marL="800100" lvl="1" indent="-342900" algn="just">
              <a:spcAft>
                <a:spcPts val="600"/>
              </a:spcAft>
              <a:buFont typeface="+mj-ea"/>
              <a:buAutoNum type="circleNumDbPlain"/>
            </a:pPr>
            <a:r>
              <a:rPr kumimoji="1" lang="ja-JP" altLang="en-US" sz="1400" dirty="0">
                <a:latin typeface="+mn-ea"/>
              </a:rPr>
              <a:t>就業規則は、事業場への備付けなどにより労働者がいつでも閲覧できるようにしなければなりません。</a:t>
            </a:r>
            <a:endParaRPr kumimoji="1" lang="en-US" altLang="ja-JP" sz="1400" dirty="0">
              <a:latin typeface="+mn-ea"/>
            </a:endParaRPr>
          </a:p>
          <a:p>
            <a:pPr marL="800100" lvl="1" indent="-342900" algn="just">
              <a:spcAft>
                <a:spcPts val="600"/>
              </a:spcAft>
              <a:buFont typeface="+mj-ea"/>
              <a:buAutoNum type="circleNumDbPlain"/>
            </a:pPr>
            <a:r>
              <a:rPr kumimoji="1" lang="ja-JP" altLang="en-US" sz="1400" dirty="0">
                <a:latin typeface="+mn-ea"/>
              </a:rPr>
              <a:t>就業規則を所轄の労働基準監督署長に提出する際、就業規則について労働者の過半数代表者（又は過半数組合の代表者）から意見を聴かなければなりません。</a:t>
            </a:r>
            <a:endParaRPr kumimoji="1" lang="en-US" altLang="ja-JP" sz="1400" dirty="0">
              <a:latin typeface="+mn-ea"/>
            </a:endParaRPr>
          </a:p>
        </p:txBody>
      </p:sp>
      <p:pic>
        <p:nvPicPr>
          <p:cNvPr id="4098" name="Picture 2" descr="就業規則のイラスト">
            <a:extLst>
              <a:ext uri="{FF2B5EF4-FFF2-40B4-BE49-F238E27FC236}">
                <a16:creationId xmlns:a16="http://schemas.microsoft.com/office/drawing/2014/main" id="{8DC38AD2-3553-7E82-A708-EC6E1D1B5AC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5200" y="3482208"/>
            <a:ext cx="1600114" cy="1675512"/>
          </a:xfrm>
          <a:prstGeom prst="rect">
            <a:avLst/>
          </a:prstGeom>
          <a:noFill/>
          <a:extLst>
            <a:ext uri="{909E8E84-426E-40DD-AFC4-6F175D3DCCD1}">
              <a14:hiddenFill xmlns:a14="http://schemas.microsoft.com/office/drawing/2010/main">
                <a:solidFill>
                  <a:srgbClr val="FFFFFF"/>
                </a:solidFill>
              </a14:hiddenFill>
            </a:ext>
          </a:extLst>
        </p:spPr>
      </p:pic>
      <p:pic>
        <p:nvPicPr>
          <p:cNvPr id="26" name="オーディオ 25">
            <a:hlinkClick r:id="" action="ppaction://media"/>
            <a:extLst>
              <a:ext uri="{FF2B5EF4-FFF2-40B4-BE49-F238E27FC236}">
                <a16:creationId xmlns:a16="http://schemas.microsoft.com/office/drawing/2014/main" id="{745A2528-C0AD-23FE-7A6A-042C695CF2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9737979" y="4757179"/>
            <a:ext cx="2057400" cy="2057400"/>
          </a:xfrm>
          <a:prstGeom prst="ellipse">
            <a:avLst/>
          </a:prstGeom>
        </p:spPr>
      </p:pic>
    </p:spTree>
    <p:extLst>
      <p:ext uri="{BB962C8B-B14F-4D97-AF65-F5344CB8AC3E}">
        <p14:creationId xmlns:p14="http://schemas.microsoft.com/office/powerpoint/2010/main" val="2905912270"/>
      </p:ext>
    </p:extLst>
  </p:cSld>
  <p:clrMapOvr>
    <a:masterClrMapping/>
  </p:clrMapOvr>
  <mc:AlternateContent xmlns:mc="http://schemas.openxmlformats.org/markup-compatibility/2006">
    <mc:Choice xmlns:p14="http://schemas.microsoft.com/office/powerpoint/2010/main" Requires="p14">
      <p:transition spd="slow" p14:dur="2000" advTm="123836"/>
    </mc:Choice>
    <mc:Fallback>
      <p:transition spd="slow" advTm="12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107</a:t>
            </a:r>
            <a:r>
              <a:rPr kumimoji="1" lang="ja-JP" altLang="en-US"/>
              <a:t>条～第</a:t>
            </a:r>
            <a:r>
              <a:rPr kumimoji="1" lang="en-US" altLang="ja-JP"/>
              <a:t>109</a:t>
            </a:r>
            <a:r>
              <a:rPr kumimoji="1" lang="ja-JP" altLang="en-US"/>
              <a:t>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17</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「労働者名簿」「賃金台帳」等について</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4252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「労働者名簿」及び「賃金台帳」を作成しなければなりません。</a:t>
            </a:r>
          </a:p>
        </p:txBody>
      </p:sp>
      <p:sp>
        <p:nvSpPr>
          <p:cNvPr id="6" name="テキスト ボックス 5">
            <a:extLst>
              <a:ext uri="{FF2B5EF4-FFF2-40B4-BE49-F238E27FC236}">
                <a16:creationId xmlns:a16="http://schemas.microsoft.com/office/drawing/2014/main" id="{D23B3B38-D4AA-74F3-3F79-B778F7118B12}"/>
              </a:ext>
            </a:extLst>
          </p:cNvPr>
          <p:cNvSpPr txBox="1"/>
          <p:nvPr/>
        </p:nvSpPr>
        <p:spPr>
          <a:xfrm>
            <a:off x="764025" y="1877567"/>
            <a:ext cx="8591549" cy="1709699"/>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労働者名簿」には、①氏名、②生年月日、③性別、④住所、⑤従事する業務の種類、⑥雇入の年月日、⑦退職の年月日及び事由、⑧死亡の年月日及び原因、を記入しなければなりません。なお、本籍地については記入しないことになっています。</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賃金台帳」には、①氏名、②性別、③賃金計算期間、④労働日数、⑤労働時間数、⑥時間外・休日・深夜労働時間数、⑦基本給・手当その他賃金の種類ごとにその金額、⑧賃金の一部を控除した場合はその金額、を記入しなければなりません。</a:t>
            </a:r>
          </a:p>
        </p:txBody>
      </p:sp>
      <p:sp>
        <p:nvSpPr>
          <p:cNvPr id="7" name="コンテンツ プレースホルダ 2">
            <a:extLst>
              <a:ext uri="{FF2B5EF4-FFF2-40B4-BE49-F238E27FC236}">
                <a16:creationId xmlns:a16="http://schemas.microsoft.com/office/drawing/2014/main" id="{6ABC238C-CC10-49B3-CE87-384940591850}"/>
              </a:ext>
            </a:extLst>
          </p:cNvPr>
          <p:cNvSpPr txBox="1">
            <a:spLocks/>
          </p:cNvSpPr>
          <p:nvPr/>
        </p:nvSpPr>
        <p:spPr>
          <a:xfrm>
            <a:off x="351536" y="3583205"/>
            <a:ext cx="9012427" cy="4252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労働関係に関する書類は一定期間保存しなければなりません。</a:t>
            </a:r>
          </a:p>
        </p:txBody>
      </p:sp>
      <p:sp>
        <p:nvSpPr>
          <p:cNvPr id="11" name="テキスト ボックス 10">
            <a:extLst>
              <a:ext uri="{FF2B5EF4-FFF2-40B4-BE49-F238E27FC236}">
                <a16:creationId xmlns:a16="http://schemas.microsoft.com/office/drawing/2014/main" id="{9A835B17-72DB-6DF2-F37D-F73F35B1D64E}"/>
              </a:ext>
            </a:extLst>
          </p:cNvPr>
          <p:cNvSpPr txBox="1"/>
          <p:nvPr/>
        </p:nvSpPr>
        <p:spPr>
          <a:xfrm>
            <a:off x="764025" y="4044367"/>
            <a:ext cx="8667751" cy="2045175"/>
          </a:xfrm>
          <a:prstGeom prst="rect">
            <a:avLst/>
          </a:prstGeom>
          <a:noFill/>
        </p:spPr>
        <p:txBody>
          <a:bodyPr wrap="square" rtlCol="0">
            <a:spAutoFit/>
          </a:bodyPr>
          <a:lstStyle/>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「労働者名簿」、「賃金台帳」、「雇入れ又は退職に関する書類」等の労働関係に関する重要な書類は当面の間は３年間保存しなければなりません。</a:t>
            </a:r>
            <a:endParaRPr kumimoji="1" lang="en-US" altLang="ja-JP" sz="1400">
              <a:latin typeface="+mn-ea"/>
            </a:endParaRP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保存期間の起算日は、①労働者名簿は死亡、退職又は解雇日、②賃金台帳は最後の記入日、③雇入れ又は退職に関する書類は退職又は死亡日、④その他労働関係に関する重要な書類はその完結日、からとなっています。</a:t>
            </a:r>
            <a:endParaRPr kumimoji="1" lang="en-US" altLang="ja-JP" sz="1400">
              <a:latin typeface="+mn-ea"/>
            </a:endParaRP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記録の保存については、書面での保存に代えて電子データによる保存をすることができます。なお、保存した電子データは直ちに書面を作成できるようにしておく必要があります。</a:t>
            </a:r>
          </a:p>
        </p:txBody>
      </p:sp>
      <p:pic>
        <p:nvPicPr>
          <p:cNvPr id="24" name="オーディオ 23">
            <a:hlinkClick r:id="" action="ppaction://media"/>
            <a:extLst>
              <a:ext uri="{FF2B5EF4-FFF2-40B4-BE49-F238E27FC236}">
                <a16:creationId xmlns:a16="http://schemas.microsoft.com/office/drawing/2014/main" id="{7F0CC164-8D73-D6EF-8770-CC9E95ED5E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23729" y="4880229"/>
            <a:ext cx="2057400" cy="2057400"/>
          </a:xfrm>
          <a:prstGeom prst="ellipse">
            <a:avLst/>
          </a:prstGeom>
        </p:spPr>
      </p:pic>
    </p:spTree>
    <p:extLst>
      <p:ext uri="{BB962C8B-B14F-4D97-AF65-F5344CB8AC3E}">
        <p14:creationId xmlns:p14="http://schemas.microsoft.com/office/powerpoint/2010/main" val="3662192823"/>
      </p:ext>
    </p:extLst>
  </p:cSld>
  <p:clrMapOvr>
    <a:masterClrMapping/>
  </p:clrMapOvr>
  <mc:AlternateContent xmlns:mc="http://schemas.openxmlformats.org/markup-compatibility/2006">
    <mc:Choice xmlns:p14="http://schemas.microsoft.com/office/powerpoint/2010/main" Requires="p14">
      <p:transition spd="slow" p14:dur="2000" advTm="130239"/>
    </mc:Choice>
    <mc:Fallback>
      <p:transition spd="slow" advTm="13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労働安全衛生法第</a:t>
            </a:r>
            <a:r>
              <a:rPr kumimoji="1" lang="en-US" altLang="ja-JP"/>
              <a:t>66</a:t>
            </a:r>
            <a:r>
              <a:rPr kumimoji="1" lang="ja-JP" altLang="en-US"/>
              <a:t>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18</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「健康管理」について①</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535880"/>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労働者に対して、定期的に健康診断を実施しなければなりません。</a:t>
            </a:r>
          </a:p>
        </p:txBody>
      </p:sp>
      <p:sp>
        <p:nvSpPr>
          <p:cNvPr id="6" name="テキスト ボックス 5">
            <a:extLst>
              <a:ext uri="{FF2B5EF4-FFF2-40B4-BE49-F238E27FC236}">
                <a16:creationId xmlns:a16="http://schemas.microsoft.com/office/drawing/2014/main" id="{D23B3B38-D4AA-74F3-3F79-B778F7118B12}"/>
              </a:ext>
            </a:extLst>
          </p:cNvPr>
          <p:cNvSpPr txBox="1"/>
          <p:nvPr/>
        </p:nvSpPr>
        <p:spPr>
          <a:xfrm>
            <a:off x="734060" y="1926760"/>
            <a:ext cx="8509528" cy="1528111"/>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定期健康診断は、疾病の発見や予防だけでなく、就業の可否や適正配置などの判断に資するために行うものであり、その費用も会社が負担しなければなりません。</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労働者を新たに雇い入れる時や継続して雇い続けたときには、１年以内ごとに１回、健康診断を受診させる必要があります。</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深夜労働などの特定業務に従事する労働者は、６か月以内ごとに１回の健康診断が必要となります。</a:t>
            </a:r>
            <a:endParaRPr kumimoji="1" lang="en-US" altLang="ja-JP" sz="1400">
              <a:latin typeface="+mn-ea"/>
            </a:endParaRPr>
          </a:p>
        </p:txBody>
      </p:sp>
      <p:pic>
        <p:nvPicPr>
          <p:cNvPr id="10" name="図 9">
            <a:extLst>
              <a:ext uri="{FF2B5EF4-FFF2-40B4-BE49-F238E27FC236}">
                <a16:creationId xmlns:a16="http://schemas.microsoft.com/office/drawing/2014/main" id="{A075DF23-04B5-115C-D9C1-1E4EE65221A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34060" y="3581400"/>
            <a:ext cx="8179856" cy="2569642"/>
          </a:xfrm>
          <a:prstGeom prst="rect">
            <a:avLst/>
          </a:prstGeom>
        </p:spPr>
      </p:pic>
      <p:pic>
        <p:nvPicPr>
          <p:cNvPr id="19" name="オーディオ 18">
            <a:hlinkClick r:id="" action="ppaction://media"/>
            <a:extLst>
              <a:ext uri="{FF2B5EF4-FFF2-40B4-BE49-F238E27FC236}">
                <a16:creationId xmlns:a16="http://schemas.microsoft.com/office/drawing/2014/main" id="{0D6A233F-A6D8-A5EF-3E1F-435332DE654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9906000" y="4617968"/>
            <a:ext cx="2057400" cy="2057400"/>
          </a:xfrm>
          <a:prstGeom prst="ellipse">
            <a:avLst/>
          </a:prstGeom>
        </p:spPr>
      </p:pic>
    </p:spTree>
    <p:extLst>
      <p:ext uri="{BB962C8B-B14F-4D97-AF65-F5344CB8AC3E}">
        <p14:creationId xmlns:p14="http://schemas.microsoft.com/office/powerpoint/2010/main" val="522451148"/>
      </p:ext>
    </p:extLst>
  </p:cSld>
  <p:clrMapOvr>
    <a:masterClrMapping/>
  </p:clrMapOvr>
  <mc:AlternateContent xmlns:mc="http://schemas.openxmlformats.org/markup-compatibility/2006">
    <mc:Choice xmlns:p14="http://schemas.microsoft.com/office/powerpoint/2010/main" Requires="p14">
      <p:transition spd="slow" p14:dur="2000" advTm="64430"/>
    </mc:Choice>
    <mc:Fallback>
      <p:transition spd="slow" advTm="6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073841-9F5D-FD4A-830C-D251D9219013}"/>
              </a:ext>
            </a:extLst>
          </p:cNvPr>
          <p:cNvSpPr>
            <a:spLocks noGrp="1"/>
          </p:cNvSpPr>
          <p:nvPr>
            <p:ph type="title"/>
          </p:nvPr>
        </p:nvSpPr>
        <p:spPr/>
        <p:txBody>
          <a:bodyPr/>
          <a:lstStyle/>
          <a:p>
            <a:r>
              <a:rPr lang="ja-JP" altLang="en-US"/>
              <a:t>労働基準法、最低賃金法</a:t>
            </a:r>
          </a:p>
        </p:txBody>
      </p:sp>
      <p:sp>
        <p:nvSpPr>
          <p:cNvPr id="3" name="テキスト プレースホルダー 2">
            <a:extLst>
              <a:ext uri="{FF2B5EF4-FFF2-40B4-BE49-F238E27FC236}">
                <a16:creationId xmlns:a16="http://schemas.microsoft.com/office/drawing/2014/main" id="{4B519411-C5E6-E348-9D5F-3379CBF192CC}"/>
              </a:ext>
            </a:extLst>
          </p:cNvPr>
          <p:cNvSpPr>
            <a:spLocks noGrp="1"/>
          </p:cNvSpPr>
          <p:nvPr>
            <p:ph type="body" sz="quarter" idx="13"/>
          </p:nvPr>
        </p:nvSpPr>
        <p:spPr>
          <a:xfrm>
            <a:off x="-1200" y="827998"/>
            <a:ext cx="9907200" cy="535880"/>
          </a:xfrm>
          <a:solidFill>
            <a:schemeClr val="bg2"/>
          </a:solidFill>
        </p:spPr>
        <p:txBody>
          <a:bodyPr/>
          <a:lstStyle/>
          <a:p>
            <a:r>
              <a:rPr lang="ja-JP" altLang="en-US"/>
              <a:t>一般労働条件（労働基準法関係）</a:t>
            </a:r>
          </a:p>
        </p:txBody>
      </p:sp>
      <p:sp>
        <p:nvSpPr>
          <p:cNvPr id="34" name="正方形/長方形 33">
            <a:extLst>
              <a:ext uri="{FF2B5EF4-FFF2-40B4-BE49-F238E27FC236}">
                <a16:creationId xmlns:a16="http://schemas.microsoft.com/office/drawing/2014/main" id="{53F01B6B-3255-F149-B12D-7649D201C5A6}"/>
              </a:ext>
            </a:extLst>
          </p:cNvPr>
          <p:cNvSpPr/>
          <p:nvPr/>
        </p:nvSpPr>
        <p:spPr>
          <a:xfrm>
            <a:off x="436927" y="1412037"/>
            <a:ext cx="1891672" cy="263918"/>
          </a:xfrm>
          <a:prstGeom prst="rect">
            <a:avLst/>
          </a:prstGeom>
        </p:spPr>
        <p:txBody>
          <a:bodyPr wrap="none" lIns="0" tIns="0" rIns="0" bIns="0">
            <a:spAutoFit/>
          </a:bodyPr>
          <a:lstStyle/>
          <a:p>
            <a:pPr lvl="0" defTabSz="591055">
              <a:lnSpc>
                <a:spcPct val="130000"/>
              </a:lnSpc>
              <a:spcAft>
                <a:spcPts val="796"/>
              </a:spcAft>
            </a:pPr>
            <a:r>
              <a:rPr lang="ja-JP" altLang="en-US" sz="1400" b="1" spc="239">
                <a:solidFill>
                  <a:schemeClr val="tx2"/>
                </a:solidFill>
                <a:latin typeface="Meiryo" panose="020B0604030504040204" pitchFamily="34" charset="-128"/>
                <a:ea typeface="Meiryo" panose="020B0604030504040204" pitchFamily="34" charset="-128"/>
                <a:cs typeface="Noto Sans CJK JP DemiLight" charset="-128"/>
              </a:rPr>
              <a:t>労働基準法について</a:t>
            </a:r>
          </a:p>
        </p:txBody>
      </p:sp>
      <p:cxnSp>
        <p:nvCxnSpPr>
          <p:cNvPr id="35" name="直線コネクタ 34">
            <a:extLst>
              <a:ext uri="{FF2B5EF4-FFF2-40B4-BE49-F238E27FC236}">
                <a16:creationId xmlns:a16="http://schemas.microsoft.com/office/drawing/2014/main" id="{589C212B-4811-244F-8C11-0637C71D9CC2}"/>
              </a:ext>
            </a:extLst>
          </p:cNvPr>
          <p:cNvCxnSpPr>
            <a:cxnSpLocks/>
          </p:cNvCxnSpPr>
          <p:nvPr/>
        </p:nvCxnSpPr>
        <p:spPr>
          <a:xfrm>
            <a:off x="381000" y="1700808"/>
            <a:ext cx="444497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9994E4F9-293F-4099-8810-B1761636891B}"/>
              </a:ext>
            </a:extLst>
          </p:cNvPr>
          <p:cNvSpPr/>
          <p:nvPr/>
        </p:nvSpPr>
        <p:spPr>
          <a:xfrm>
            <a:off x="436927" y="4415743"/>
            <a:ext cx="1891672" cy="263918"/>
          </a:xfrm>
          <a:prstGeom prst="rect">
            <a:avLst/>
          </a:prstGeom>
        </p:spPr>
        <p:txBody>
          <a:bodyPr wrap="none" lIns="0" tIns="0" rIns="0" bIns="0">
            <a:spAutoFit/>
          </a:bodyPr>
          <a:lstStyle/>
          <a:p>
            <a:pPr lvl="0" defTabSz="591055">
              <a:lnSpc>
                <a:spcPct val="130000"/>
              </a:lnSpc>
              <a:spcAft>
                <a:spcPts val="796"/>
              </a:spcAft>
            </a:pPr>
            <a:r>
              <a:rPr lang="ja-JP" altLang="en-US" sz="1400" b="1" spc="239">
                <a:solidFill>
                  <a:schemeClr val="tx2"/>
                </a:solidFill>
                <a:latin typeface="Meiryo" panose="020B0604030504040204" pitchFamily="34" charset="-128"/>
                <a:ea typeface="Meiryo" panose="020B0604030504040204" pitchFamily="34" charset="-128"/>
                <a:cs typeface="Noto Sans CJK JP DemiLight" charset="-128"/>
              </a:rPr>
              <a:t>最低賃金法について</a:t>
            </a:r>
          </a:p>
        </p:txBody>
      </p:sp>
      <p:cxnSp>
        <p:nvCxnSpPr>
          <p:cNvPr id="14" name="直線コネクタ 13">
            <a:extLst>
              <a:ext uri="{FF2B5EF4-FFF2-40B4-BE49-F238E27FC236}">
                <a16:creationId xmlns:a16="http://schemas.microsoft.com/office/drawing/2014/main" id="{CD1F425A-3B41-454A-8520-6A8A152A10D5}"/>
              </a:ext>
            </a:extLst>
          </p:cNvPr>
          <p:cNvCxnSpPr>
            <a:cxnSpLocks/>
          </p:cNvCxnSpPr>
          <p:nvPr/>
        </p:nvCxnSpPr>
        <p:spPr>
          <a:xfrm>
            <a:off x="381000" y="4694599"/>
            <a:ext cx="444497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25EAEB6-A1B3-41D1-9477-A5ED7E6C9137}"/>
              </a:ext>
            </a:extLst>
          </p:cNvPr>
          <p:cNvSpPr txBox="1"/>
          <p:nvPr/>
        </p:nvSpPr>
        <p:spPr>
          <a:xfrm>
            <a:off x="227762" y="4744253"/>
            <a:ext cx="9401660" cy="598625"/>
          </a:xfrm>
          <a:prstGeom prst="rect">
            <a:avLst/>
          </a:prstGeom>
          <a:noFill/>
        </p:spPr>
        <p:txBody>
          <a:bodyPr wrap="square" rtlCol="0">
            <a:spAutoFit/>
          </a:bodyPr>
          <a:lstStyle/>
          <a:p>
            <a:pPr algn="l">
              <a:lnSpc>
                <a:spcPct val="120000"/>
              </a:lnSpc>
              <a:spcAft>
                <a:spcPts val="600"/>
              </a:spcAft>
              <a:buClr>
                <a:schemeClr val="tx2"/>
              </a:buClr>
            </a:pPr>
            <a:r>
              <a:rPr kumimoji="1" lang="ja-JP" altLang="en-US" sz="1400">
                <a:latin typeface="+mn-ea"/>
              </a:rPr>
              <a:t>　昭和</a:t>
            </a:r>
            <a:r>
              <a:rPr kumimoji="1" lang="en-US" altLang="ja-JP" sz="1400">
                <a:latin typeface="+mn-ea"/>
              </a:rPr>
              <a:t>34</a:t>
            </a:r>
            <a:r>
              <a:rPr kumimoji="1" lang="ja-JP" altLang="en-US" sz="1400">
                <a:latin typeface="+mn-ea"/>
              </a:rPr>
              <a:t>年に労働基準法から独立した単独立法として制定。労働者に賃金の最低額を保障しその労働条件の改善を図ることを目的とする法律です。</a:t>
            </a:r>
          </a:p>
        </p:txBody>
      </p:sp>
      <p:sp>
        <p:nvSpPr>
          <p:cNvPr id="9" name="スライド番号プレースホルダー 2">
            <a:extLst>
              <a:ext uri="{FF2B5EF4-FFF2-40B4-BE49-F238E27FC236}">
                <a16:creationId xmlns:a16="http://schemas.microsoft.com/office/drawing/2014/main" id="{C3C385EE-0435-BD66-8324-540750459805}"/>
              </a:ext>
            </a:extLst>
          </p:cNvPr>
          <p:cNvSpPr>
            <a:spLocks noGrp="1"/>
          </p:cNvSpPr>
          <p:nvPr>
            <p:ph type="sldNum" sz="quarter" idx="4"/>
          </p:nvPr>
        </p:nvSpPr>
        <p:spPr>
          <a:xfrm>
            <a:off x="8915314" y="6536158"/>
            <a:ext cx="630513" cy="278421"/>
          </a:xfrm>
        </p:spPr>
        <p:txBody>
          <a:bodyPr/>
          <a:lstStyle/>
          <a:p>
            <a:fld id="{48F63A3B-78C7-47BE-AE5E-E10140E04643}" type="slidenum">
              <a:rPr lang="en-US" smtClean="0"/>
              <a:pPr/>
              <a:t>1</a:t>
            </a:fld>
            <a:endParaRPr lang="en-US"/>
          </a:p>
        </p:txBody>
      </p:sp>
      <p:sp>
        <p:nvSpPr>
          <p:cNvPr id="10" name="テキスト ボックス 9">
            <a:extLst>
              <a:ext uri="{FF2B5EF4-FFF2-40B4-BE49-F238E27FC236}">
                <a16:creationId xmlns:a16="http://schemas.microsoft.com/office/drawing/2014/main" id="{CE39B166-C47F-0285-E42D-6CE7F39E5399}"/>
              </a:ext>
            </a:extLst>
          </p:cNvPr>
          <p:cNvSpPr txBox="1"/>
          <p:nvPr/>
        </p:nvSpPr>
        <p:spPr>
          <a:xfrm>
            <a:off x="227762" y="1762283"/>
            <a:ext cx="9401660" cy="2619948"/>
          </a:xfrm>
          <a:prstGeom prst="rect">
            <a:avLst/>
          </a:prstGeom>
          <a:noFill/>
        </p:spPr>
        <p:txBody>
          <a:bodyPr wrap="square" rtlCol="0">
            <a:spAutoFit/>
          </a:bodyPr>
          <a:lstStyle/>
          <a:p>
            <a:pPr algn="l">
              <a:lnSpc>
                <a:spcPts val="1800"/>
              </a:lnSpc>
              <a:buClr>
                <a:schemeClr val="tx2"/>
              </a:buClr>
            </a:pPr>
            <a:r>
              <a:rPr kumimoji="1" lang="ja-JP" altLang="en-US" sz="1400">
                <a:latin typeface="+mn-ea"/>
              </a:rPr>
              <a:t>　日本国憲法第</a:t>
            </a:r>
            <a:r>
              <a:rPr kumimoji="1" lang="en-US" altLang="ja-JP" sz="1400">
                <a:latin typeface="+mn-ea"/>
              </a:rPr>
              <a:t>27</a:t>
            </a:r>
            <a:r>
              <a:rPr kumimoji="1" lang="ja-JP" altLang="en-US" sz="1400">
                <a:latin typeface="+mn-ea"/>
              </a:rPr>
              <a:t>条第２項「賃金、就業時間、休息その他の勤労条件に関する基準は、法律でこれを定める。」により、労働条件の最低基準が定められた法律で、昭和</a:t>
            </a:r>
            <a:r>
              <a:rPr kumimoji="1" lang="en-US" altLang="ja-JP" sz="1400">
                <a:latin typeface="+mn-ea"/>
              </a:rPr>
              <a:t>22</a:t>
            </a:r>
            <a:r>
              <a:rPr kumimoji="1" lang="ja-JP" altLang="en-US" sz="1400">
                <a:latin typeface="+mn-ea"/>
              </a:rPr>
              <a:t>年に制定されています。</a:t>
            </a:r>
            <a:br>
              <a:rPr kumimoji="1" lang="en-US" altLang="ja-JP" sz="1400">
                <a:latin typeface="+mn-ea"/>
              </a:rPr>
            </a:br>
            <a:r>
              <a:rPr kumimoji="1" lang="ja-JP" altLang="en-US" sz="1400">
                <a:latin typeface="+mn-ea"/>
              </a:rPr>
              <a:t>　労働基準法では、</a:t>
            </a:r>
            <a:endParaRPr kumimoji="1" lang="en-US" altLang="ja-JP" sz="1400">
              <a:latin typeface="+mn-ea"/>
            </a:endParaRPr>
          </a:p>
          <a:p>
            <a:pPr marL="685800" lvl="1" indent="-228600">
              <a:lnSpc>
                <a:spcPts val="1800"/>
              </a:lnSpc>
              <a:buFont typeface="+mj-ea"/>
              <a:buAutoNum type="circleNumDbPlain"/>
            </a:pPr>
            <a:r>
              <a:rPr kumimoji="1" lang="ja-JP" altLang="en-US" sz="1400">
                <a:latin typeface="+mn-ea"/>
              </a:rPr>
              <a:t>「保護の対象」</a:t>
            </a:r>
            <a:endParaRPr kumimoji="1" lang="en-US" altLang="ja-JP" sz="1400">
              <a:latin typeface="+mn-ea"/>
            </a:endParaRPr>
          </a:p>
          <a:p>
            <a:pPr marL="685800" lvl="1" indent="-228600">
              <a:lnSpc>
                <a:spcPts val="1800"/>
              </a:lnSpc>
              <a:buFont typeface="+mj-ea"/>
              <a:buAutoNum type="circleNumDbPlain"/>
            </a:pPr>
            <a:r>
              <a:rPr kumimoji="1" lang="ja-JP" altLang="en-US" sz="1400">
                <a:latin typeface="+mn-ea"/>
              </a:rPr>
              <a:t>「労働契約の締結」</a:t>
            </a:r>
            <a:endParaRPr kumimoji="1" lang="en-US" altLang="ja-JP" sz="1400">
              <a:latin typeface="+mn-ea"/>
            </a:endParaRPr>
          </a:p>
          <a:p>
            <a:pPr marL="685800" lvl="1" indent="-228600">
              <a:lnSpc>
                <a:spcPts val="1800"/>
              </a:lnSpc>
              <a:buFont typeface="+mj-ea"/>
              <a:buAutoNum type="circleNumDbPlain"/>
            </a:pPr>
            <a:r>
              <a:rPr kumimoji="1" lang="ja-JP" altLang="en-US" sz="1400">
                <a:latin typeface="+mn-ea"/>
              </a:rPr>
              <a:t>「賃金の支払の原則」</a:t>
            </a:r>
            <a:endParaRPr kumimoji="1" lang="en-US" altLang="ja-JP" sz="1400">
              <a:latin typeface="+mn-ea"/>
            </a:endParaRPr>
          </a:p>
          <a:p>
            <a:pPr marL="685800" lvl="1" indent="-228600">
              <a:lnSpc>
                <a:spcPts val="1800"/>
              </a:lnSpc>
              <a:buFont typeface="+mj-ea"/>
              <a:buAutoNum type="circleNumDbPlain"/>
            </a:pPr>
            <a:r>
              <a:rPr kumimoji="1" lang="ja-JP" altLang="en-US" sz="1400">
                <a:latin typeface="+mn-ea"/>
              </a:rPr>
              <a:t>「労働時間の原則」</a:t>
            </a:r>
            <a:endParaRPr kumimoji="1" lang="en-US" altLang="ja-JP" sz="1400">
              <a:latin typeface="+mn-ea"/>
            </a:endParaRPr>
          </a:p>
          <a:p>
            <a:pPr marL="685800" lvl="1" indent="-228600">
              <a:lnSpc>
                <a:spcPts val="1800"/>
              </a:lnSpc>
              <a:buFont typeface="+mj-ea"/>
              <a:buAutoNum type="circleNumDbPlain"/>
            </a:pPr>
            <a:r>
              <a:rPr kumimoji="1" lang="ja-JP" altLang="en-US" sz="1400">
                <a:latin typeface="+mn-ea"/>
              </a:rPr>
              <a:t>「休日、年次有給休暇」　　　　　　　　　</a:t>
            </a:r>
            <a:endParaRPr kumimoji="1" lang="en-US" altLang="ja-JP" sz="1400">
              <a:latin typeface="+mn-ea"/>
            </a:endParaRPr>
          </a:p>
          <a:p>
            <a:pPr marL="685800" lvl="1" indent="-228600">
              <a:lnSpc>
                <a:spcPts val="1800"/>
              </a:lnSpc>
              <a:buFont typeface="+mj-ea"/>
              <a:buAutoNum type="circleNumDbPlain"/>
            </a:pPr>
            <a:r>
              <a:rPr kumimoji="1" lang="ja-JP" altLang="en-US" sz="1400">
                <a:latin typeface="+mn-ea"/>
              </a:rPr>
              <a:t>「災害補償」</a:t>
            </a:r>
            <a:endParaRPr kumimoji="1" lang="en-US" altLang="ja-JP" sz="1400">
              <a:latin typeface="+mn-ea"/>
            </a:endParaRPr>
          </a:p>
          <a:p>
            <a:pPr marL="685800" lvl="1" indent="-228600">
              <a:lnSpc>
                <a:spcPts val="1800"/>
              </a:lnSpc>
              <a:buFont typeface="+mj-ea"/>
              <a:buAutoNum type="circleNumDbPlain"/>
            </a:pPr>
            <a:r>
              <a:rPr kumimoji="1" lang="ja-JP" altLang="en-US" sz="1400">
                <a:latin typeface="+mn-ea"/>
              </a:rPr>
              <a:t>「就業規則」</a:t>
            </a:r>
            <a:endParaRPr kumimoji="1" lang="en-US" altLang="ja-JP" sz="1400">
              <a:latin typeface="+mn-ea"/>
            </a:endParaRPr>
          </a:p>
          <a:p>
            <a:pPr algn="l">
              <a:lnSpc>
                <a:spcPts val="1800"/>
              </a:lnSpc>
            </a:pPr>
            <a:r>
              <a:rPr kumimoji="1" lang="ja-JP" altLang="en-US" sz="1400">
                <a:latin typeface="+mn-ea"/>
              </a:rPr>
              <a:t>などについて規定されています。　</a:t>
            </a:r>
          </a:p>
        </p:txBody>
      </p:sp>
      <p:sp>
        <p:nvSpPr>
          <p:cNvPr id="6" name="テキスト ボックス 5">
            <a:extLst>
              <a:ext uri="{FF2B5EF4-FFF2-40B4-BE49-F238E27FC236}">
                <a16:creationId xmlns:a16="http://schemas.microsoft.com/office/drawing/2014/main" id="{DE04A0D6-9AF3-7265-ECC2-2E249A005DC9}"/>
              </a:ext>
            </a:extLst>
          </p:cNvPr>
          <p:cNvSpPr txBox="1"/>
          <p:nvPr/>
        </p:nvSpPr>
        <p:spPr>
          <a:xfrm>
            <a:off x="0" y="5266537"/>
            <a:ext cx="9906000" cy="1492716"/>
          </a:xfrm>
          <a:prstGeom prst="rect">
            <a:avLst/>
          </a:prstGeom>
          <a:noFill/>
        </p:spPr>
        <p:txBody>
          <a:bodyPr wrap="square" rtlCol="0">
            <a:spAutoFit/>
          </a:bodyPr>
          <a:lstStyle/>
          <a:p>
            <a:pPr algn="l">
              <a:buClr>
                <a:schemeClr val="tx2"/>
              </a:buClr>
            </a:pPr>
            <a:r>
              <a:rPr kumimoji="1" lang="ja-JP" altLang="en-US" sz="1400" dirty="0">
                <a:latin typeface="+mn-ea"/>
              </a:rPr>
              <a:t>　　地域別最低賃金・・・各都道府県ごとに、産業や職種を問わず決定され、すべての労働者と使用者に適用されます。</a:t>
            </a:r>
            <a:endParaRPr kumimoji="1" lang="en-US" altLang="ja-JP" sz="1400" dirty="0">
              <a:latin typeface="+mn-ea"/>
            </a:endParaRPr>
          </a:p>
          <a:p>
            <a:pPr algn="l" latinLnBrk="1">
              <a:buClr>
                <a:schemeClr val="tx2"/>
              </a:buClr>
            </a:pPr>
            <a:r>
              <a:rPr kumimoji="1" lang="ja-JP" altLang="en-US" sz="1400" dirty="0">
                <a:latin typeface="+mn-ea"/>
              </a:rPr>
              <a:t>　　　　　　　　　　　　各都道府県の地域別最低賃金改正額及び発効年月日は最低賃金特設サイトからご確認ください。</a:t>
            </a:r>
            <a:endParaRPr kumimoji="1" lang="en-US" altLang="ja-JP" sz="1400" dirty="0">
              <a:latin typeface="+mn-ea"/>
            </a:endParaRPr>
          </a:p>
          <a:p>
            <a:pPr algn="l" latinLnBrk="1">
              <a:spcAft>
                <a:spcPts val="600"/>
              </a:spcAft>
              <a:buClr>
                <a:schemeClr val="tx2"/>
              </a:buClr>
            </a:pPr>
            <a:endParaRPr kumimoji="1" lang="ja-JP" altLang="en-US" sz="1100" dirty="0">
              <a:latin typeface="+mn-ea"/>
            </a:endParaRPr>
          </a:p>
          <a:p>
            <a:pPr algn="l">
              <a:spcBef>
                <a:spcPts val="600"/>
              </a:spcBef>
              <a:buClr>
                <a:schemeClr val="tx2"/>
              </a:buClr>
            </a:pPr>
            <a:r>
              <a:rPr kumimoji="1" lang="ja-JP" altLang="en-US" sz="1400" dirty="0">
                <a:latin typeface="+mn-ea"/>
              </a:rPr>
              <a:t>　　特定最低賃金・・・特定の産業について決定され、当該産業に属する事業場の労働者と使用者に適用されます。</a:t>
            </a:r>
            <a:endParaRPr kumimoji="1" lang="en-US" altLang="ja-JP" sz="1400" dirty="0">
              <a:latin typeface="+mn-ea"/>
            </a:endParaRPr>
          </a:p>
          <a:p>
            <a:pPr algn="l">
              <a:buClr>
                <a:schemeClr val="tx2"/>
              </a:buClr>
            </a:pPr>
            <a:r>
              <a:rPr kumimoji="1" lang="ja-JP" altLang="en-US" sz="1400" dirty="0">
                <a:latin typeface="+mn-ea"/>
              </a:rPr>
              <a:t>　　　　　　　　　　　特定最低賃金の詳細は厚生労働省</a:t>
            </a:r>
            <a:r>
              <a:rPr kumimoji="1" lang="en-US" altLang="ja-JP" sz="1400" dirty="0">
                <a:latin typeface="+mn-ea"/>
              </a:rPr>
              <a:t>HP</a:t>
            </a:r>
            <a:r>
              <a:rPr kumimoji="1" lang="ja-JP" altLang="en-US" sz="1400" dirty="0">
                <a:latin typeface="+mn-ea"/>
              </a:rPr>
              <a:t>からご確認ください。</a:t>
            </a:r>
            <a:endParaRPr kumimoji="1" lang="en-US" altLang="ja-JP" sz="1400" dirty="0">
              <a:latin typeface="+mn-ea"/>
            </a:endParaRPr>
          </a:p>
          <a:p>
            <a:pPr algn="l">
              <a:buClr>
                <a:schemeClr val="tx2"/>
              </a:buClr>
            </a:pPr>
            <a:r>
              <a:rPr kumimoji="1" lang="ja-JP" altLang="en-US" sz="1400" dirty="0">
                <a:latin typeface="+mn-ea"/>
              </a:rPr>
              <a:t>　　　　　　　　　　　</a:t>
            </a:r>
          </a:p>
        </p:txBody>
      </p:sp>
      <p:pic>
        <p:nvPicPr>
          <p:cNvPr id="5" name="図 4">
            <a:extLst>
              <a:ext uri="{FF2B5EF4-FFF2-40B4-BE49-F238E27FC236}">
                <a16:creationId xmlns:a16="http://schemas.microsoft.com/office/drawing/2014/main" id="{9C8280D7-DF6E-A748-3862-0A58228A0195}"/>
              </a:ext>
            </a:extLst>
          </p:cNvPr>
          <p:cNvPicPr>
            <a:picLocks noChangeAspect="1"/>
          </p:cNvPicPr>
          <p:nvPr/>
        </p:nvPicPr>
        <p:blipFill>
          <a:blip r:embed="rId5"/>
          <a:srcRect l="4491" t="4974" r="8861" b="6194"/>
          <a:stretch/>
        </p:blipFill>
        <p:spPr>
          <a:xfrm>
            <a:off x="762458" y="5492216"/>
            <a:ext cx="498277" cy="498277"/>
          </a:xfrm>
          <a:prstGeom prst="rect">
            <a:avLst/>
          </a:prstGeom>
        </p:spPr>
      </p:pic>
      <p:pic>
        <p:nvPicPr>
          <p:cNvPr id="11" name="図 10">
            <a:extLst>
              <a:ext uri="{FF2B5EF4-FFF2-40B4-BE49-F238E27FC236}">
                <a16:creationId xmlns:a16="http://schemas.microsoft.com/office/drawing/2014/main" id="{492061CB-1144-ABA9-5070-CC7B47FA8ACE}"/>
              </a:ext>
            </a:extLst>
          </p:cNvPr>
          <p:cNvPicPr>
            <a:picLocks noChangeAspect="1"/>
          </p:cNvPicPr>
          <p:nvPr/>
        </p:nvPicPr>
        <p:blipFill>
          <a:blip r:embed="rId6"/>
          <a:srcRect l="5285" t="4666" r="8067" b="5686"/>
          <a:stretch/>
        </p:blipFill>
        <p:spPr>
          <a:xfrm>
            <a:off x="762458" y="6246593"/>
            <a:ext cx="508000" cy="512660"/>
          </a:xfrm>
          <a:prstGeom prst="rect">
            <a:avLst/>
          </a:prstGeom>
        </p:spPr>
      </p:pic>
      <p:pic>
        <p:nvPicPr>
          <p:cNvPr id="22" name="オーディオ 21">
            <a:hlinkClick r:id="" action="ppaction://media"/>
            <a:extLst>
              <a:ext uri="{FF2B5EF4-FFF2-40B4-BE49-F238E27FC236}">
                <a16:creationId xmlns:a16="http://schemas.microsoft.com/office/drawing/2014/main" id="{58484A63-BEDB-9097-DA7B-636B6F5527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9545827" y="5217893"/>
            <a:ext cx="2057400" cy="2057400"/>
          </a:xfrm>
          <a:prstGeom prst="ellipse">
            <a:avLst/>
          </a:prstGeom>
        </p:spPr>
      </p:pic>
    </p:spTree>
    <p:extLst>
      <p:ext uri="{BB962C8B-B14F-4D97-AF65-F5344CB8AC3E}">
        <p14:creationId xmlns:p14="http://schemas.microsoft.com/office/powerpoint/2010/main" val="745523367"/>
      </p:ext>
    </p:extLst>
  </p:cSld>
  <p:clrMapOvr>
    <a:masterClrMapping/>
  </p:clrMapOvr>
  <mc:AlternateContent xmlns:mc="http://schemas.openxmlformats.org/markup-compatibility/2006">
    <mc:Choice xmlns:p14="http://schemas.microsoft.com/office/powerpoint/2010/main" Requires="p14">
      <p:transition spd="slow" p14:dur="2000" advTm="135477"/>
    </mc:Choice>
    <mc:Fallback>
      <p:transition spd="slow" advTm="13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労働安全衛生法第</a:t>
            </a:r>
            <a:r>
              <a:rPr kumimoji="1" lang="en-US" altLang="ja-JP"/>
              <a:t>66</a:t>
            </a:r>
            <a:r>
              <a:rPr kumimoji="1" lang="ja-JP" altLang="en-US"/>
              <a:t>条ほか</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19</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「健康管理」について②</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535880"/>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健康診断の実施項目等について</a:t>
            </a:r>
          </a:p>
        </p:txBody>
      </p:sp>
      <p:sp>
        <p:nvSpPr>
          <p:cNvPr id="6" name="テキスト ボックス 5">
            <a:extLst>
              <a:ext uri="{FF2B5EF4-FFF2-40B4-BE49-F238E27FC236}">
                <a16:creationId xmlns:a16="http://schemas.microsoft.com/office/drawing/2014/main" id="{D23B3B38-D4AA-74F3-3F79-B778F7118B12}"/>
              </a:ext>
            </a:extLst>
          </p:cNvPr>
          <p:cNvSpPr txBox="1"/>
          <p:nvPr/>
        </p:nvSpPr>
        <p:spPr>
          <a:xfrm>
            <a:off x="721042" y="1890304"/>
            <a:ext cx="8696454" cy="3383619"/>
          </a:xfrm>
          <a:prstGeom prst="rect">
            <a:avLst/>
          </a:prstGeom>
          <a:noFill/>
        </p:spPr>
        <p:txBody>
          <a:bodyPr wrap="square" rtlCol="0">
            <a:spAutoFit/>
          </a:bodyPr>
          <a:lstStyle/>
          <a:p>
            <a:pPr marL="285750" indent="-285750" algn="l">
              <a:lnSpc>
                <a:spcPct val="150000"/>
              </a:lnSpc>
              <a:spcAft>
                <a:spcPts val="600"/>
              </a:spcAft>
              <a:buClr>
                <a:schemeClr val="tx2"/>
              </a:buClr>
              <a:buFont typeface="Wingdings" panose="05000000000000000000" pitchFamily="2" charset="2"/>
              <a:buChar char="Ø"/>
            </a:pPr>
            <a:r>
              <a:rPr kumimoji="1" lang="ja-JP" altLang="en-US" sz="1400">
                <a:latin typeface="+mn-ea"/>
              </a:rPr>
              <a:t>健康診断での検査項目は、以下のとおりとなっています（年齢等により省略できる項目があります。）。</a:t>
            </a:r>
            <a:endParaRPr kumimoji="1" lang="en-US" altLang="ja-JP" sz="1400">
              <a:latin typeface="+mn-ea"/>
            </a:endParaRPr>
          </a:p>
          <a:p>
            <a:pPr marL="800100" lvl="1" indent="-342900">
              <a:lnSpc>
                <a:spcPts val="1500"/>
              </a:lnSpc>
              <a:spcAft>
                <a:spcPts val="600"/>
              </a:spcAft>
              <a:buFont typeface="+mj-ea"/>
              <a:buAutoNum type="circleNumDbPlain"/>
            </a:pPr>
            <a:r>
              <a:rPr kumimoji="1" lang="ja-JP" altLang="en-US" sz="1400">
                <a:latin typeface="+mn-ea"/>
              </a:rPr>
              <a:t>既往歴及び業務歴の調査</a:t>
            </a:r>
          </a:p>
          <a:p>
            <a:pPr marL="800100" lvl="1" indent="-342900">
              <a:lnSpc>
                <a:spcPts val="1500"/>
              </a:lnSpc>
              <a:spcAft>
                <a:spcPts val="600"/>
              </a:spcAft>
              <a:buFont typeface="+mj-ea"/>
              <a:buAutoNum type="circleNumDbPlain"/>
            </a:pPr>
            <a:r>
              <a:rPr kumimoji="1" lang="ja-JP" altLang="en-US" sz="1400">
                <a:latin typeface="+mn-ea"/>
              </a:rPr>
              <a:t>自覚症状及び他覚症状の有無の検査</a:t>
            </a:r>
          </a:p>
          <a:p>
            <a:pPr marL="800100" lvl="1" indent="-342900">
              <a:lnSpc>
                <a:spcPts val="1500"/>
              </a:lnSpc>
              <a:spcAft>
                <a:spcPts val="600"/>
              </a:spcAft>
              <a:buFont typeface="+mj-ea"/>
              <a:buAutoNum type="circleNumDbPlain"/>
            </a:pPr>
            <a:r>
              <a:rPr kumimoji="1" lang="ja-JP" altLang="en-US" sz="1400">
                <a:latin typeface="+mn-ea"/>
              </a:rPr>
              <a:t>身長、体重、腹囲、視力及び聴力の検査</a:t>
            </a:r>
          </a:p>
          <a:p>
            <a:pPr marL="800100" lvl="1" indent="-342900">
              <a:lnSpc>
                <a:spcPts val="1500"/>
              </a:lnSpc>
              <a:spcAft>
                <a:spcPts val="600"/>
              </a:spcAft>
              <a:buFont typeface="+mj-ea"/>
              <a:buAutoNum type="circleNumDbPlain"/>
            </a:pPr>
            <a:r>
              <a:rPr kumimoji="1" lang="ja-JP" altLang="en-US" sz="1400">
                <a:latin typeface="+mn-ea"/>
              </a:rPr>
              <a:t>胸部エックス線検査及び喀痰（かくたん）検査</a:t>
            </a:r>
          </a:p>
          <a:p>
            <a:pPr marL="800100" lvl="1" indent="-342900">
              <a:lnSpc>
                <a:spcPts val="1500"/>
              </a:lnSpc>
              <a:spcAft>
                <a:spcPts val="600"/>
              </a:spcAft>
              <a:buFont typeface="+mj-ea"/>
              <a:buAutoNum type="circleNumDbPlain"/>
            </a:pPr>
            <a:r>
              <a:rPr kumimoji="1" lang="ja-JP" altLang="en-US" sz="1400">
                <a:latin typeface="+mn-ea"/>
              </a:rPr>
              <a:t>血圧の測定</a:t>
            </a:r>
          </a:p>
          <a:p>
            <a:pPr marL="800100" lvl="1" indent="-342900">
              <a:lnSpc>
                <a:spcPts val="1500"/>
              </a:lnSpc>
              <a:spcAft>
                <a:spcPts val="600"/>
              </a:spcAft>
              <a:buFont typeface="+mj-ea"/>
              <a:buAutoNum type="circleNumDbPlain"/>
            </a:pPr>
            <a:r>
              <a:rPr kumimoji="1" lang="ja-JP" altLang="en-US" sz="1400">
                <a:latin typeface="+mn-ea"/>
              </a:rPr>
              <a:t>貧血検査</a:t>
            </a:r>
          </a:p>
          <a:p>
            <a:pPr marL="800100" lvl="1" indent="-342900">
              <a:lnSpc>
                <a:spcPts val="1500"/>
              </a:lnSpc>
              <a:spcAft>
                <a:spcPts val="600"/>
              </a:spcAft>
              <a:buFont typeface="+mj-ea"/>
              <a:buAutoNum type="circleNumDbPlain"/>
            </a:pPr>
            <a:r>
              <a:rPr kumimoji="1" lang="ja-JP" altLang="en-US" sz="1400">
                <a:latin typeface="+mn-ea"/>
              </a:rPr>
              <a:t>肝機能検査</a:t>
            </a:r>
          </a:p>
          <a:p>
            <a:pPr marL="800100" lvl="1" indent="-342900">
              <a:lnSpc>
                <a:spcPts val="1500"/>
              </a:lnSpc>
              <a:spcAft>
                <a:spcPts val="600"/>
              </a:spcAft>
              <a:buFont typeface="+mj-ea"/>
              <a:buAutoNum type="circleNumDbPlain"/>
            </a:pPr>
            <a:r>
              <a:rPr kumimoji="1" lang="ja-JP" altLang="en-US" sz="1400">
                <a:latin typeface="+mn-ea"/>
              </a:rPr>
              <a:t>血中脂質検査</a:t>
            </a:r>
          </a:p>
          <a:p>
            <a:pPr marL="800100" lvl="1" indent="-342900">
              <a:lnSpc>
                <a:spcPts val="1500"/>
              </a:lnSpc>
              <a:spcAft>
                <a:spcPts val="600"/>
              </a:spcAft>
              <a:buFont typeface="+mj-ea"/>
              <a:buAutoNum type="circleNumDbPlain"/>
            </a:pPr>
            <a:r>
              <a:rPr kumimoji="1" lang="ja-JP" altLang="en-US" sz="1400">
                <a:latin typeface="+mn-ea"/>
              </a:rPr>
              <a:t>血糖検査</a:t>
            </a:r>
          </a:p>
          <a:p>
            <a:pPr marL="800100" lvl="1" indent="-342900">
              <a:lnSpc>
                <a:spcPts val="1500"/>
              </a:lnSpc>
              <a:spcAft>
                <a:spcPts val="600"/>
              </a:spcAft>
              <a:buFont typeface="+mj-ea"/>
              <a:buAutoNum type="circleNumDbPlain"/>
            </a:pPr>
            <a:r>
              <a:rPr kumimoji="1" lang="ja-JP" altLang="en-US" sz="1400">
                <a:latin typeface="+mn-ea"/>
              </a:rPr>
              <a:t>尿検査</a:t>
            </a:r>
          </a:p>
          <a:p>
            <a:pPr marL="800100" lvl="1" indent="-342900">
              <a:lnSpc>
                <a:spcPts val="1500"/>
              </a:lnSpc>
              <a:spcAft>
                <a:spcPts val="600"/>
              </a:spcAft>
              <a:buFont typeface="+mj-ea"/>
              <a:buAutoNum type="circleNumDbPlain"/>
            </a:pPr>
            <a:r>
              <a:rPr kumimoji="1" lang="ja-JP" altLang="en-US" sz="1400">
                <a:latin typeface="+mn-ea"/>
              </a:rPr>
              <a:t>心電図検査</a:t>
            </a:r>
            <a:endParaRPr kumimoji="1" lang="en-US" altLang="ja-JP" sz="1400">
              <a:latin typeface="+mn-ea"/>
            </a:endParaRPr>
          </a:p>
        </p:txBody>
      </p:sp>
      <p:pic>
        <p:nvPicPr>
          <p:cNvPr id="9218" name="Picture 2" descr="問診のイラスト（健康診断）">
            <a:extLst>
              <a:ext uri="{FF2B5EF4-FFF2-40B4-BE49-F238E27FC236}">
                <a16:creationId xmlns:a16="http://schemas.microsoft.com/office/drawing/2014/main" id="{87115C5D-B36B-4D24-1D9D-B6D95AD258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13256" y="3491562"/>
            <a:ext cx="1596342" cy="157638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血圧測定のイラスト（健康診断）">
            <a:extLst>
              <a:ext uri="{FF2B5EF4-FFF2-40B4-BE49-F238E27FC236}">
                <a16:creationId xmlns:a16="http://schemas.microsoft.com/office/drawing/2014/main" id="{C7B4AD8D-3A4F-43B0-E842-88C8F706F10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1200" y="2431819"/>
            <a:ext cx="1441704"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B09D4A6E-F58E-9F86-54F3-DC07BC690D02}"/>
              </a:ext>
            </a:extLst>
          </p:cNvPr>
          <p:cNvSpPr txBox="1"/>
          <p:nvPr/>
        </p:nvSpPr>
        <p:spPr>
          <a:xfrm>
            <a:off x="721042" y="5273443"/>
            <a:ext cx="8509528" cy="857158"/>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健康診断の結果は労働者に通知するのはもちろんのこと、健康管理を行う者が健康診断個人票を作成し内容を確認、異常の所見があるならば医師の意見を聞いたうえで、必要に応じて就業上の措置を講じなければなりません。また、健康診断個人票は５年間保存しなければなりません。</a:t>
            </a:r>
          </a:p>
        </p:txBody>
      </p:sp>
      <p:pic>
        <p:nvPicPr>
          <p:cNvPr id="11" name="オーディオ 10">
            <a:hlinkClick r:id="" action="ppaction://media"/>
            <a:extLst>
              <a:ext uri="{FF2B5EF4-FFF2-40B4-BE49-F238E27FC236}">
                <a16:creationId xmlns:a16="http://schemas.microsoft.com/office/drawing/2014/main" id="{A7FB6DFF-1D0B-FB6B-C120-D45AD70BB5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33254" y="4800600"/>
            <a:ext cx="2057400" cy="2057400"/>
          </a:xfrm>
          <a:prstGeom prst="ellipse">
            <a:avLst/>
          </a:prstGeom>
        </p:spPr>
      </p:pic>
    </p:spTree>
    <p:extLst>
      <p:ext uri="{BB962C8B-B14F-4D97-AF65-F5344CB8AC3E}">
        <p14:creationId xmlns:p14="http://schemas.microsoft.com/office/powerpoint/2010/main" val="1251604663"/>
      </p:ext>
    </p:extLst>
  </p:cSld>
  <p:clrMapOvr>
    <a:masterClrMapping/>
  </p:clrMapOvr>
  <mc:AlternateContent xmlns:mc="http://schemas.openxmlformats.org/markup-compatibility/2006">
    <mc:Choice xmlns:p14="http://schemas.microsoft.com/office/powerpoint/2010/main" Requires="p14">
      <p:transition spd="slow" p14:dur="2000" advTm="77266"/>
    </mc:Choice>
    <mc:Fallback>
      <p:transition spd="slow" advTm="7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5A8B3-3D34-874A-C7FB-C6ADC4B032E6}"/>
            </a:ext>
          </a:extLst>
        </p:cNvPr>
        <p:cNvGrpSpPr/>
        <p:nvPr/>
      </p:nvGrpSpPr>
      <p:grpSpPr>
        <a:xfrm>
          <a:off x="0" y="0"/>
          <a:ext cx="0" cy="0"/>
          <a:chOff x="0" y="0"/>
          <a:chExt cx="0" cy="0"/>
        </a:xfrm>
      </p:grpSpPr>
      <p:sp>
        <p:nvSpPr>
          <p:cNvPr id="31" name="四角形: 角を丸くする 30">
            <a:extLst>
              <a:ext uri="{FF2B5EF4-FFF2-40B4-BE49-F238E27FC236}">
                <a16:creationId xmlns:a16="http://schemas.microsoft.com/office/drawing/2014/main" id="{E2FC7964-5BA0-A206-529A-44A86FDB4340}"/>
              </a:ext>
            </a:extLst>
          </p:cNvPr>
          <p:cNvSpPr/>
          <p:nvPr/>
        </p:nvSpPr>
        <p:spPr>
          <a:xfrm>
            <a:off x="249382" y="1056904"/>
            <a:ext cx="9084623" cy="4952010"/>
          </a:xfrm>
          <a:custGeom>
            <a:avLst/>
            <a:gdLst>
              <a:gd name="connsiteX0" fmla="*/ 0 w 9084623"/>
              <a:gd name="connsiteY0" fmla="*/ 825352 h 4952010"/>
              <a:gd name="connsiteX1" fmla="*/ 825352 w 9084623"/>
              <a:gd name="connsiteY1" fmla="*/ 0 h 4952010"/>
              <a:gd name="connsiteX2" fmla="*/ 8259271 w 9084623"/>
              <a:gd name="connsiteY2" fmla="*/ 0 h 4952010"/>
              <a:gd name="connsiteX3" fmla="*/ 9084623 w 9084623"/>
              <a:gd name="connsiteY3" fmla="*/ 825352 h 4952010"/>
              <a:gd name="connsiteX4" fmla="*/ 9084623 w 9084623"/>
              <a:gd name="connsiteY4" fmla="*/ 4126658 h 4952010"/>
              <a:gd name="connsiteX5" fmla="*/ 8259271 w 9084623"/>
              <a:gd name="connsiteY5" fmla="*/ 4952010 h 4952010"/>
              <a:gd name="connsiteX6" fmla="*/ 825352 w 9084623"/>
              <a:gd name="connsiteY6" fmla="*/ 4952010 h 4952010"/>
              <a:gd name="connsiteX7" fmla="*/ 0 w 9084623"/>
              <a:gd name="connsiteY7" fmla="*/ 4126658 h 4952010"/>
              <a:gd name="connsiteX8" fmla="*/ 0 w 9084623"/>
              <a:gd name="connsiteY8" fmla="*/ 825352 h 495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4623" h="4952010" extrusionOk="0">
                <a:moveTo>
                  <a:pt x="0" y="825352"/>
                </a:moveTo>
                <a:cubicBezTo>
                  <a:pt x="-42359" y="291412"/>
                  <a:pt x="426316" y="-25327"/>
                  <a:pt x="825352" y="0"/>
                </a:cubicBezTo>
                <a:cubicBezTo>
                  <a:pt x="3490284" y="-27149"/>
                  <a:pt x="5835091" y="3425"/>
                  <a:pt x="8259271" y="0"/>
                </a:cubicBezTo>
                <a:cubicBezTo>
                  <a:pt x="8667251" y="-41522"/>
                  <a:pt x="9161642" y="340898"/>
                  <a:pt x="9084623" y="825352"/>
                </a:cubicBezTo>
                <a:cubicBezTo>
                  <a:pt x="8968651" y="1258464"/>
                  <a:pt x="9090865" y="3399340"/>
                  <a:pt x="9084623" y="4126658"/>
                </a:cubicBezTo>
                <a:cubicBezTo>
                  <a:pt x="9120110" y="4612144"/>
                  <a:pt x="8676797" y="4903976"/>
                  <a:pt x="8259271" y="4952010"/>
                </a:cubicBezTo>
                <a:cubicBezTo>
                  <a:pt x="4819109" y="5041530"/>
                  <a:pt x="3369470" y="5034071"/>
                  <a:pt x="825352" y="4952010"/>
                </a:cubicBezTo>
                <a:cubicBezTo>
                  <a:pt x="369618" y="4923713"/>
                  <a:pt x="-57792" y="4602264"/>
                  <a:pt x="0" y="4126658"/>
                </a:cubicBezTo>
                <a:cubicBezTo>
                  <a:pt x="34316" y="2501758"/>
                  <a:pt x="143039" y="1893230"/>
                  <a:pt x="0" y="825352"/>
                </a:cubicBezTo>
                <a:close/>
              </a:path>
            </a:pathLst>
          </a:custGeom>
          <a:noFill/>
          <a:ln w="19050">
            <a:solidFill>
              <a:schemeClr val="accent1"/>
            </a:solidFill>
            <a:extLst>
              <a:ext uri="{C807C97D-BFC1-408E-A445-0C87EB9F89A2}">
                <ask:lineSketchStyleProps xmlns:ask="http://schemas.microsoft.com/office/drawing/2018/sketchyshapes" sd="397824804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ysClr val="windowText" lastClr="000000"/>
              </a:solidFill>
            </a:endParaRPr>
          </a:p>
        </p:txBody>
      </p:sp>
      <p:sp>
        <p:nvSpPr>
          <p:cNvPr id="2" name="タイトル 1">
            <a:extLst>
              <a:ext uri="{FF2B5EF4-FFF2-40B4-BE49-F238E27FC236}">
                <a16:creationId xmlns:a16="http://schemas.microsoft.com/office/drawing/2014/main" id="{A9D87FB6-DC68-BC91-7B46-75E0A899F911}"/>
              </a:ext>
            </a:extLst>
          </p:cNvPr>
          <p:cNvSpPr>
            <a:spLocks noGrp="1"/>
          </p:cNvSpPr>
          <p:nvPr>
            <p:ph type="title"/>
          </p:nvPr>
        </p:nvSpPr>
        <p:spPr/>
        <p:txBody>
          <a:bodyPr/>
          <a:lstStyle/>
          <a:p>
            <a:r>
              <a:rPr kumimoji="1" lang="ja-JP" altLang="en-US"/>
              <a:t>相談機関一覧</a:t>
            </a:r>
          </a:p>
        </p:txBody>
      </p:sp>
      <p:sp>
        <p:nvSpPr>
          <p:cNvPr id="3" name="スライド番号プレースホルダー 2">
            <a:extLst>
              <a:ext uri="{FF2B5EF4-FFF2-40B4-BE49-F238E27FC236}">
                <a16:creationId xmlns:a16="http://schemas.microsoft.com/office/drawing/2014/main" id="{2C424211-4815-3FF7-DD56-E2BD9D8C3807}"/>
              </a:ext>
            </a:extLst>
          </p:cNvPr>
          <p:cNvSpPr>
            <a:spLocks noGrp="1"/>
          </p:cNvSpPr>
          <p:nvPr>
            <p:ph type="sldNum" sz="quarter" idx="4"/>
          </p:nvPr>
        </p:nvSpPr>
        <p:spPr/>
        <p:txBody>
          <a:bodyPr/>
          <a:lstStyle/>
          <a:p>
            <a:fld id="{48F63A3B-78C7-47BE-AE5E-E10140E04643}" type="slidenum">
              <a:rPr lang="en-US" smtClean="0"/>
              <a:pPr/>
              <a:t>20</a:t>
            </a:fld>
            <a:endParaRPr lang="en-US"/>
          </a:p>
        </p:txBody>
      </p:sp>
      <p:pic>
        <p:nvPicPr>
          <p:cNvPr id="1028" name="Picture 4">
            <a:extLst>
              <a:ext uri="{FF2B5EF4-FFF2-40B4-BE49-F238E27FC236}">
                <a16:creationId xmlns:a16="http://schemas.microsoft.com/office/drawing/2014/main" id="{B6F0B8B2-818D-0D83-04E4-E43AA8F27A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7" t="20260" b="25368"/>
          <a:stretch/>
        </p:blipFill>
        <p:spPr bwMode="auto">
          <a:xfrm>
            <a:off x="7612997" y="5259743"/>
            <a:ext cx="1932830" cy="1559857"/>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グループ化 27">
            <a:extLst>
              <a:ext uri="{FF2B5EF4-FFF2-40B4-BE49-F238E27FC236}">
                <a16:creationId xmlns:a16="http://schemas.microsoft.com/office/drawing/2014/main" id="{6815B833-4530-F164-E193-AF53E557D9B2}"/>
              </a:ext>
            </a:extLst>
          </p:cNvPr>
          <p:cNvGrpSpPr/>
          <p:nvPr/>
        </p:nvGrpSpPr>
        <p:grpSpPr>
          <a:xfrm>
            <a:off x="961834" y="1332208"/>
            <a:ext cx="2055288" cy="3646875"/>
            <a:chOff x="961834" y="1332208"/>
            <a:chExt cx="2055288" cy="3646875"/>
          </a:xfrm>
        </p:grpSpPr>
        <p:sp>
          <p:nvSpPr>
            <p:cNvPr id="9" name="楕円 8">
              <a:extLst>
                <a:ext uri="{FF2B5EF4-FFF2-40B4-BE49-F238E27FC236}">
                  <a16:creationId xmlns:a16="http://schemas.microsoft.com/office/drawing/2014/main" id="{3CBB75A1-7367-2D48-6B13-210307449204}"/>
                </a:ext>
              </a:extLst>
            </p:cNvPr>
            <p:cNvSpPr/>
            <p:nvPr/>
          </p:nvSpPr>
          <p:spPr>
            <a:xfrm>
              <a:off x="1033153" y="1332208"/>
              <a:ext cx="1917654" cy="191765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ysClr val="windowText" lastClr="000000"/>
                </a:solidFill>
              </a:endParaRPr>
            </a:p>
          </p:txBody>
        </p:sp>
        <p:sp>
          <p:nvSpPr>
            <p:cNvPr id="12" name="テキスト ボックス 11">
              <a:extLst>
                <a:ext uri="{FF2B5EF4-FFF2-40B4-BE49-F238E27FC236}">
                  <a16:creationId xmlns:a16="http://schemas.microsoft.com/office/drawing/2014/main" id="{4F6F1CAD-C326-579F-BF5A-A1FC54B00B7A}"/>
                </a:ext>
              </a:extLst>
            </p:cNvPr>
            <p:cNvSpPr txBox="1"/>
            <p:nvPr/>
          </p:nvSpPr>
          <p:spPr>
            <a:xfrm>
              <a:off x="961834" y="3399385"/>
              <a:ext cx="2055288" cy="446276"/>
            </a:xfrm>
            <a:prstGeom prst="rect">
              <a:avLst/>
            </a:prstGeom>
            <a:noFill/>
          </p:spPr>
          <p:txBody>
            <a:bodyPr wrap="square" rtlCol="0">
              <a:spAutoFit/>
            </a:bodyPr>
            <a:lstStyle/>
            <a:p>
              <a:pPr algn="ctr">
                <a:lnSpc>
                  <a:spcPct val="120000"/>
                </a:lnSpc>
                <a:spcAft>
                  <a:spcPts val="600"/>
                </a:spcAft>
                <a:buClr>
                  <a:schemeClr val="tx2"/>
                </a:buClr>
              </a:pPr>
              <a:r>
                <a:rPr kumimoji="1" lang="ja-JP" altLang="en-US" sz="2000" b="1">
                  <a:solidFill>
                    <a:schemeClr val="accent1"/>
                  </a:solidFill>
                </a:rPr>
                <a:t>労働基準監督署</a:t>
              </a:r>
            </a:p>
          </p:txBody>
        </p:sp>
        <p:sp>
          <p:nvSpPr>
            <p:cNvPr id="19" name="テキスト ボックス 18">
              <a:extLst>
                <a:ext uri="{FF2B5EF4-FFF2-40B4-BE49-F238E27FC236}">
                  <a16:creationId xmlns:a16="http://schemas.microsoft.com/office/drawing/2014/main" id="{3AD45E1D-A263-6F7A-4B3D-77D09B3061D9}"/>
                </a:ext>
              </a:extLst>
            </p:cNvPr>
            <p:cNvSpPr txBox="1"/>
            <p:nvPr/>
          </p:nvSpPr>
          <p:spPr>
            <a:xfrm>
              <a:off x="1288759" y="3858776"/>
              <a:ext cx="1437886" cy="1120307"/>
            </a:xfrm>
            <a:prstGeom prst="rect">
              <a:avLst/>
            </a:prstGeom>
            <a:noFill/>
          </p:spPr>
          <p:txBody>
            <a:bodyPr wrap="square" rtlCol="0">
              <a:spAutoFit/>
            </a:bodyPr>
            <a:lstStyle/>
            <a:p>
              <a:pPr>
                <a:lnSpc>
                  <a:spcPct val="120000"/>
                </a:lnSpc>
                <a:spcAft>
                  <a:spcPts val="600"/>
                </a:spcAft>
                <a:buClr>
                  <a:schemeClr val="tx2"/>
                </a:buClr>
              </a:pPr>
              <a:r>
                <a:rPr kumimoji="1" lang="ja-JP" altLang="en-US" sz="1600">
                  <a:solidFill>
                    <a:schemeClr val="accent1">
                      <a:lumMod val="60000"/>
                      <a:lumOff val="40000"/>
                    </a:schemeClr>
                  </a:solidFill>
                </a:rPr>
                <a:t>☑ 労働条件</a:t>
              </a:r>
              <a:endParaRPr kumimoji="1" lang="en-US" altLang="ja-JP" sz="1600">
                <a:solidFill>
                  <a:schemeClr val="accent1">
                    <a:lumMod val="60000"/>
                    <a:lumOff val="40000"/>
                  </a:schemeClr>
                </a:solidFill>
              </a:endParaRPr>
            </a:p>
            <a:p>
              <a:pPr>
                <a:lnSpc>
                  <a:spcPct val="120000"/>
                </a:lnSpc>
                <a:spcAft>
                  <a:spcPts val="600"/>
                </a:spcAft>
                <a:buClr>
                  <a:schemeClr val="tx2"/>
                </a:buClr>
              </a:pPr>
              <a:r>
                <a:rPr kumimoji="1" lang="ja-JP" altLang="en-US" sz="1600">
                  <a:solidFill>
                    <a:schemeClr val="accent1">
                      <a:lumMod val="60000"/>
                      <a:lumOff val="40000"/>
                    </a:schemeClr>
                  </a:solidFill>
                </a:rPr>
                <a:t>☑ 安全衛生</a:t>
              </a:r>
              <a:endParaRPr kumimoji="1" lang="en-US" altLang="ja-JP" sz="1600">
                <a:solidFill>
                  <a:schemeClr val="accent1">
                    <a:lumMod val="60000"/>
                    <a:lumOff val="40000"/>
                  </a:schemeClr>
                </a:solidFill>
              </a:endParaRPr>
            </a:p>
            <a:p>
              <a:pPr>
                <a:lnSpc>
                  <a:spcPct val="120000"/>
                </a:lnSpc>
                <a:spcAft>
                  <a:spcPts val="600"/>
                </a:spcAft>
                <a:buClr>
                  <a:schemeClr val="tx2"/>
                </a:buClr>
              </a:pPr>
              <a:r>
                <a:rPr kumimoji="1" lang="ja-JP" altLang="en-US" sz="1600">
                  <a:solidFill>
                    <a:schemeClr val="accent1">
                      <a:lumMod val="60000"/>
                      <a:lumOff val="40000"/>
                    </a:schemeClr>
                  </a:solidFill>
                </a:rPr>
                <a:t>☑ 労災保険</a:t>
              </a:r>
            </a:p>
          </p:txBody>
        </p:sp>
        <p:pic>
          <p:nvPicPr>
            <p:cNvPr id="25" name="グラフィックス 24" descr="オフィス ワーカー (男性) 単色塗りつぶし">
              <a:extLst>
                <a:ext uri="{FF2B5EF4-FFF2-40B4-BE49-F238E27FC236}">
                  <a16:creationId xmlns:a16="http://schemas.microsoft.com/office/drawing/2014/main" id="{48423D7C-62BC-4C3D-A47E-05E900BE1D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3315" y="1605736"/>
              <a:ext cx="1315594" cy="1315594"/>
            </a:xfrm>
            <a:prstGeom prst="rect">
              <a:avLst/>
            </a:prstGeom>
          </p:spPr>
        </p:pic>
      </p:grpSp>
      <p:grpSp>
        <p:nvGrpSpPr>
          <p:cNvPr id="29" name="グループ化 28">
            <a:extLst>
              <a:ext uri="{FF2B5EF4-FFF2-40B4-BE49-F238E27FC236}">
                <a16:creationId xmlns:a16="http://schemas.microsoft.com/office/drawing/2014/main" id="{92FB9E21-F575-8ACE-67FE-7E9CA0883BAE}"/>
              </a:ext>
            </a:extLst>
          </p:cNvPr>
          <p:cNvGrpSpPr/>
          <p:nvPr/>
        </p:nvGrpSpPr>
        <p:grpSpPr>
          <a:xfrm>
            <a:off x="3309892" y="1332208"/>
            <a:ext cx="2483824" cy="3680632"/>
            <a:chOff x="3822312" y="1332208"/>
            <a:chExt cx="2483824" cy="3680632"/>
          </a:xfrm>
        </p:grpSpPr>
        <p:sp>
          <p:nvSpPr>
            <p:cNvPr id="10" name="楕円 9">
              <a:extLst>
                <a:ext uri="{FF2B5EF4-FFF2-40B4-BE49-F238E27FC236}">
                  <a16:creationId xmlns:a16="http://schemas.microsoft.com/office/drawing/2014/main" id="{DAFA71CD-9123-B85F-B4D8-E0A9160620CC}"/>
                </a:ext>
              </a:extLst>
            </p:cNvPr>
            <p:cNvSpPr/>
            <p:nvPr/>
          </p:nvSpPr>
          <p:spPr>
            <a:xfrm>
              <a:off x="4031983" y="1332208"/>
              <a:ext cx="1917654" cy="191765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ysClr val="windowText" lastClr="000000"/>
                </a:solidFill>
              </a:endParaRPr>
            </a:p>
          </p:txBody>
        </p:sp>
        <p:sp>
          <p:nvSpPr>
            <p:cNvPr id="13" name="テキスト ボックス 12">
              <a:extLst>
                <a:ext uri="{FF2B5EF4-FFF2-40B4-BE49-F238E27FC236}">
                  <a16:creationId xmlns:a16="http://schemas.microsoft.com/office/drawing/2014/main" id="{2CB961D0-30A1-7F33-FFB0-7FDC4965462B}"/>
                </a:ext>
              </a:extLst>
            </p:cNvPr>
            <p:cNvSpPr txBox="1"/>
            <p:nvPr/>
          </p:nvSpPr>
          <p:spPr>
            <a:xfrm>
              <a:off x="3822312" y="3399385"/>
              <a:ext cx="2483824" cy="537968"/>
            </a:xfrm>
            <a:prstGeom prst="rect">
              <a:avLst/>
            </a:prstGeom>
            <a:noFill/>
          </p:spPr>
          <p:txBody>
            <a:bodyPr wrap="square" rtlCol="0">
              <a:spAutoFit/>
            </a:bodyPr>
            <a:lstStyle/>
            <a:p>
              <a:pPr algn="ctr">
                <a:lnSpc>
                  <a:spcPts val="1300"/>
                </a:lnSpc>
                <a:spcAft>
                  <a:spcPts val="600"/>
                </a:spcAft>
                <a:buClr>
                  <a:schemeClr val="tx2"/>
                </a:buClr>
              </a:pPr>
              <a:r>
                <a:rPr kumimoji="1" lang="ja-JP" altLang="en-US" sz="2000" b="1">
                  <a:solidFill>
                    <a:schemeClr val="accent1"/>
                  </a:solidFill>
                </a:rPr>
                <a:t>働き方改革</a:t>
              </a:r>
              <a:endParaRPr kumimoji="1" lang="en-US" altLang="ja-JP" sz="2000" b="1">
                <a:solidFill>
                  <a:schemeClr val="accent1"/>
                </a:solidFill>
              </a:endParaRPr>
            </a:p>
            <a:p>
              <a:pPr algn="ctr">
                <a:lnSpc>
                  <a:spcPts val="1300"/>
                </a:lnSpc>
                <a:spcAft>
                  <a:spcPts val="600"/>
                </a:spcAft>
                <a:buClr>
                  <a:schemeClr val="tx2"/>
                </a:buClr>
              </a:pPr>
              <a:r>
                <a:rPr kumimoji="1" lang="ja-JP" altLang="en-US" sz="2000" b="1">
                  <a:solidFill>
                    <a:schemeClr val="accent1"/>
                  </a:solidFill>
                </a:rPr>
                <a:t>推進支援センター</a:t>
              </a:r>
            </a:p>
          </p:txBody>
        </p:sp>
        <p:pic>
          <p:nvPicPr>
            <p:cNvPr id="21" name="グラフィックス 20" descr="役員室 単色塗りつぶし">
              <a:extLst>
                <a:ext uri="{FF2B5EF4-FFF2-40B4-BE49-F238E27FC236}">
                  <a16:creationId xmlns:a16="http://schemas.microsoft.com/office/drawing/2014/main" id="{6FBE1CFD-113C-7ACE-FD32-0B38C1A5A6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1962" y="1572046"/>
              <a:ext cx="1466397" cy="1466397"/>
            </a:xfrm>
            <a:prstGeom prst="rect">
              <a:avLst/>
            </a:prstGeom>
          </p:spPr>
        </p:pic>
        <p:sp>
          <p:nvSpPr>
            <p:cNvPr id="26" name="テキスト ボックス 25">
              <a:extLst>
                <a:ext uri="{FF2B5EF4-FFF2-40B4-BE49-F238E27FC236}">
                  <a16:creationId xmlns:a16="http://schemas.microsoft.com/office/drawing/2014/main" id="{7937DD09-EC95-8F9A-E757-8CE76E1DEEE1}"/>
                </a:ext>
              </a:extLst>
            </p:cNvPr>
            <p:cNvSpPr txBox="1"/>
            <p:nvPr/>
          </p:nvSpPr>
          <p:spPr>
            <a:xfrm>
              <a:off x="4143428" y="3892533"/>
              <a:ext cx="2069897" cy="1120307"/>
            </a:xfrm>
            <a:prstGeom prst="rect">
              <a:avLst/>
            </a:prstGeom>
            <a:noFill/>
          </p:spPr>
          <p:txBody>
            <a:bodyPr wrap="square" rtlCol="0">
              <a:spAutoFit/>
            </a:bodyPr>
            <a:lstStyle/>
            <a:p>
              <a:pPr>
                <a:lnSpc>
                  <a:spcPct val="120000"/>
                </a:lnSpc>
                <a:spcAft>
                  <a:spcPts val="600"/>
                </a:spcAft>
                <a:buClr>
                  <a:schemeClr val="tx2"/>
                </a:buClr>
              </a:pPr>
              <a:r>
                <a:rPr kumimoji="1" lang="ja-JP" altLang="en-US" sz="1600">
                  <a:solidFill>
                    <a:schemeClr val="accent1">
                      <a:lumMod val="60000"/>
                      <a:lumOff val="40000"/>
                    </a:schemeClr>
                  </a:solidFill>
                </a:rPr>
                <a:t>☑ 働き方改革</a:t>
              </a:r>
              <a:endParaRPr kumimoji="1" lang="en-US" altLang="ja-JP" sz="1600">
                <a:solidFill>
                  <a:schemeClr val="accent1">
                    <a:lumMod val="60000"/>
                    <a:lumOff val="40000"/>
                  </a:schemeClr>
                </a:solidFill>
              </a:endParaRPr>
            </a:p>
            <a:p>
              <a:pPr>
                <a:lnSpc>
                  <a:spcPct val="120000"/>
                </a:lnSpc>
                <a:spcAft>
                  <a:spcPts val="600"/>
                </a:spcAft>
                <a:buClr>
                  <a:schemeClr val="tx2"/>
                </a:buClr>
              </a:pPr>
              <a:r>
                <a:rPr kumimoji="1" lang="ja-JP" altLang="en-US" sz="1600">
                  <a:solidFill>
                    <a:schemeClr val="accent1">
                      <a:lumMod val="60000"/>
                      <a:lumOff val="40000"/>
                    </a:schemeClr>
                  </a:solidFill>
                </a:rPr>
                <a:t>☑ 労働関係助成金</a:t>
              </a:r>
              <a:endParaRPr kumimoji="1" lang="en-US" altLang="ja-JP" sz="1600">
                <a:solidFill>
                  <a:schemeClr val="accent1">
                    <a:lumMod val="60000"/>
                    <a:lumOff val="40000"/>
                  </a:schemeClr>
                </a:solidFill>
              </a:endParaRPr>
            </a:p>
            <a:p>
              <a:pPr>
                <a:lnSpc>
                  <a:spcPct val="120000"/>
                </a:lnSpc>
                <a:spcAft>
                  <a:spcPts val="600"/>
                </a:spcAft>
                <a:buClr>
                  <a:schemeClr val="tx2"/>
                </a:buClr>
              </a:pPr>
              <a:r>
                <a:rPr kumimoji="1" lang="ja-JP" altLang="en-US" sz="1600">
                  <a:solidFill>
                    <a:schemeClr val="accent1">
                      <a:lumMod val="60000"/>
                      <a:lumOff val="40000"/>
                    </a:schemeClr>
                  </a:solidFill>
                </a:rPr>
                <a:t>☑ コンサルティング</a:t>
              </a:r>
            </a:p>
          </p:txBody>
        </p:sp>
      </p:grpSp>
      <p:grpSp>
        <p:nvGrpSpPr>
          <p:cNvPr id="30" name="グループ化 29">
            <a:extLst>
              <a:ext uri="{FF2B5EF4-FFF2-40B4-BE49-F238E27FC236}">
                <a16:creationId xmlns:a16="http://schemas.microsoft.com/office/drawing/2014/main" id="{7D1D98C9-6513-0459-E529-6B4825B43577}"/>
              </a:ext>
            </a:extLst>
          </p:cNvPr>
          <p:cNvGrpSpPr/>
          <p:nvPr/>
        </p:nvGrpSpPr>
        <p:grpSpPr>
          <a:xfrm>
            <a:off x="5752289" y="1332208"/>
            <a:ext cx="2494088" cy="3633760"/>
            <a:chOff x="6823737" y="1332208"/>
            <a:chExt cx="2494088" cy="3633760"/>
          </a:xfrm>
        </p:grpSpPr>
        <p:sp>
          <p:nvSpPr>
            <p:cNvPr id="11" name="楕円 10">
              <a:extLst>
                <a:ext uri="{FF2B5EF4-FFF2-40B4-BE49-F238E27FC236}">
                  <a16:creationId xmlns:a16="http://schemas.microsoft.com/office/drawing/2014/main" id="{BFAE8E57-9408-78C5-099C-786F258D0CB5}"/>
                </a:ext>
              </a:extLst>
            </p:cNvPr>
            <p:cNvSpPr/>
            <p:nvPr/>
          </p:nvSpPr>
          <p:spPr>
            <a:xfrm>
              <a:off x="7062387" y="1332208"/>
              <a:ext cx="1917654" cy="191765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ysClr val="windowText" lastClr="000000"/>
                </a:solidFill>
              </a:endParaRPr>
            </a:p>
          </p:txBody>
        </p:sp>
        <p:sp>
          <p:nvSpPr>
            <p:cNvPr id="15" name="テキスト ボックス 14">
              <a:extLst>
                <a:ext uri="{FF2B5EF4-FFF2-40B4-BE49-F238E27FC236}">
                  <a16:creationId xmlns:a16="http://schemas.microsoft.com/office/drawing/2014/main" id="{2C045BC2-3A5A-A332-D0A2-70203D2A96FA}"/>
                </a:ext>
              </a:extLst>
            </p:cNvPr>
            <p:cNvSpPr txBox="1"/>
            <p:nvPr/>
          </p:nvSpPr>
          <p:spPr>
            <a:xfrm>
              <a:off x="6823737" y="3354565"/>
              <a:ext cx="2483824" cy="537968"/>
            </a:xfrm>
            <a:prstGeom prst="rect">
              <a:avLst/>
            </a:prstGeom>
            <a:noFill/>
          </p:spPr>
          <p:txBody>
            <a:bodyPr wrap="square" rtlCol="0">
              <a:spAutoFit/>
            </a:bodyPr>
            <a:lstStyle/>
            <a:p>
              <a:pPr algn="ctr">
                <a:lnSpc>
                  <a:spcPts val="1300"/>
                </a:lnSpc>
                <a:spcAft>
                  <a:spcPts val="600"/>
                </a:spcAft>
                <a:buClr>
                  <a:schemeClr val="tx2"/>
                </a:buClr>
              </a:pPr>
              <a:r>
                <a:rPr kumimoji="1" lang="ja-JP" altLang="en-US" sz="2000" b="1">
                  <a:solidFill>
                    <a:schemeClr val="accent1"/>
                  </a:solidFill>
                </a:rPr>
                <a:t>産業保健</a:t>
              </a:r>
              <a:endParaRPr kumimoji="1" lang="en-US" altLang="ja-JP" sz="2000" b="1">
                <a:solidFill>
                  <a:schemeClr val="accent1"/>
                </a:solidFill>
              </a:endParaRPr>
            </a:p>
            <a:p>
              <a:pPr algn="ctr">
                <a:lnSpc>
                  <a:spcPts val="1300"/>
                </a:lnSpc>
                <a:spcAft>
                  <a:spcPts val="600"/>
                </a:spcAft>
                <a:buClr>
                  <a:schemeClr val="tx2"/>
                </a:buClr>
              </a:pPr>
              <a:r>
                <a:rPr kumimoji="1" lang="ja-JP" altLang="en-US" sz="2000" b="1">
                  <a:solidFill>
                    <a:schemeClr val="accent1"/>
                  </a:solidFill>
                </a:rPr>
                <a:t>総合支援センター</a:t>
              </a:r>
            </a:p>
          </p:txBody>
        </p:sp>
        <p:pic>
          <p:nvPicPr>
            <p:cNvPr id="23" name="グラフィックス 22" descr="手当て 単色塗りつぶし">
              <a:extLst>
                <a:ext uri="{FF2B5EF4-FFF2-40B4-BE49-F238E27FC236}">
                  <a16:creationId xmlns:a16="http://schemas.microsoft.com/office/drawing/2014/main" id="{2D0644FA-F199-8B0B-BEAD-ED186121E1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07873" y="1605736"/>
              <a:ext cx="1315594" cy="1315594"/>
            </a:xfrm>
            <a:prstGeom prst="rect">
              <a:avLst/>
            </a:prstGeom>
          </p:spPr>
        </p:pic>
        <p:sp>
          <p:nvSpPr>
            <p:cNvPr id="27" name="テキスト ボックス 26">
              <a:extLst>
                <a:ext uri="{FF2B5EF4-FFF2-40B4-BE49-F238E27FC236}">
                  <a16:creationId xmlns:a16="http://schemas.microsoft.com/office/drawing/2014/main" id="{5CC7A184-500B-CE94-D7B7-E0778ED0DA6A}"/>
                </a:ext>
              </a:extLst>
            </p:cNvPr>
            <p:cNvSpPr txBox="1"/>
            <p:nvPr/>
          </p:nvSpPr>
          <p:spPr>
            <a:xfrm>
              <a:off x="6900897" y="3845661"/>
              <a:ext cx="2416928" cy="1120307"/>
            </a:xfrm>
            <a:prstGeom prst="rect">
              <a:avLst/>
            </a:prstGeom>
            <a:noFill/>
          </p:spPr>
          <p:txBody>
            <a:bodyPr wrap="square" rtlCol="0">
              <a:spAutoFit/>
            </a:bodyPr>
            <a:lstStyle/>
            <a:p>
              <a:pPr>
                <a:lnSpc>
                  <a:spcPct val="120000"/>
                </a:lnSpc>
                <a:spcAft>
                  <a:spcPts val="600"/>
                </a:spcAft>
                <a:buClr>
                  <a:schemeClr val="tx2"/>
                </a:buClr>
              </a:pPr>
              <a:r>
                <a:rPr kumimoji="1" lang="ja-JP" altLang="en-US" sz="1600" dirty="0">
                  <a:solidFill>
                    <a:schemeClr val="accent1">
                      <a:lumMod val="60000"/>
                      <a:lumOff val="40000"/>
                    </a:schemeClr>
                  </a:solidFill>
                </a:rPr>
                <a:t>☑ 健康管理</a:t>
              </a:r>
              <a:endParaRPr kumimoji="1" lang="en-US" altLang="ja-JP" sz="1600" dirty="0">
                <a:solidFill>
                  <a:schemeClr val="accent1">
                    <a:lumMod val="60000"/>
                    <a:lumOff val="40000"/>
                  </a:schemeClr>
                </a:solidFill>
              </a:endParaRPr>
            </a:p>
            <a:p>
              <a:pPr>
                <a:lnSpc>
                  <a:spcPct val="120000"/>
                </a:lnSpc>
                <a:spcAft>
                  <a:spcPts val="600"/>
                </a:spcAft>
                <a:buClr>
                  <a:schemeClr val="tx2"/>
                </a:buClr>
              </a:pPr>
              <a:r>
                <a:rPr kumimoji="1" lang="ja-JP" altLang="en-US" sz="1600" dirty="0">
                  <a:solidFill>
                    <a:schemeClr val="accent1">
                      <a:lumMod val="60000"/>
                      <a:lumOff val="40000"/>
                    </a:schemeClr>
                  </a:solidFill>
                </a:rPr>
                <a:t>☑ メンタルヘルス</a:t>
              </a:r>
              <a:endParaRPr kumimoji="1" lang="en-US" altLang="ja-JP" sz="1600" dirty="0">
                <a:solidFill>
                  <a:schemeClr val="accent1">
                    <a:lumMod val="60000"/>
                    <a:lumOff val="40000"/>
                  </a:schemeClr>
                </a:solidFill>
              </a:endParaRPr>
            </a:p>
            <a:p>
              <a:pPr>
                <a:lnSpc>
                  <a:spcPct val="120000"/>
                </a:lnSpc>
                <a:spcAft>
                  <a:spcPts val="600"/>
                </a:spcAft>
                <a:buClr>
                  <a:schemeClr val="tx2"/>
                </a:buClr>
              </a:pPr>
              <a:r>
                <a:rPr kumimoji="1" lang="ja-JP" altLang="en-US" sz="1600" dirty="0">
                  <a:solidFill>
                    <a:schemeClr val="accent1">
                      <a:lumMod val="60000"/>
                      <a:lumOff val="40000"/>
                    </a:schemeClr>
                  </a:solidFill>
                </a:rPr>
                <a:t>☑治療と仕事の両立支援</a:t>
              </a:r>
            </a:p>
          </p:txBody>
        </p:sp>
      </p:grpSp>
      <p:pic>
        <p:nvPicPr>
          <p:cNvPr id="1030" name="Picture 6">
            <a:extLst>
              <a:ext uri="{FF2B5EF4-FFF2-40B4-BE49-F238E27FC236}">
                <a16:creationId xmlns:a16="http://schemas.microsoft.com/office/drawing/2014/main" id="{DA24FB80-21E3-FB04-8BC1-1E5F290205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3567" y="5019025"/>
            <a:ext cx="828990" cy="828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862B957-BBE1-46C9-EE83-29669594BD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0525" y="5064893"/>
            <a:ext cx="828990" cy="8289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DCF6284-C880-DA9F-9972-6DE1C655F0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79706" y="5064893"/>
            <a:ext cx="828990" cy="82899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グループ化 35">
            <a:extLst>
              <a:ext uri="{FF2B5EF4-FFF2-40B4-BE49-F238E27FC236}">
                <a16:creationId xmlns:a16="http://schemas.microsoft.com/office/drawing/2014/main" id="{AF1976A4-396C-308F-41B5-0ADBEB5EC1D1}"/>
              </a:ext>
            </a:extLst>
          </p:cNvPr>
          <p:cNvGrpSpPr/>
          <p:nvPr/>
        </p:nvGrpSpPr>
        <p:grpSpPr>
          <a:xfrm>
            <a:off x="8458199" y="4263390"/>
            <a:ext cx="1384477" cy="984914"/>
            <a:chOff x="8503919" y="4217670"/>
            <a:chExt cx="1384477" cy="984914"/>
          </a:xfrm>
        </p:grpSpPr>
        <p:sp>
          <p:nvSpPr>
            <p:cNvPr id="32" name="吹き出し: 円形 31">
              <a:extLst>
                <a:ext uri="{FF2B5EF4-FFF2-40B4-BE49-F238E27FC236}">
                  <a16:creationId xmlns:a16="http://schemas.microsoft.com/office/drawing/2014/main" id="{3A3ECBBB-C893-6FE3-2671-3B1DD3EB8E6A}"/>
                </a:ext>
              </a:extLst>
            </p:cNvPr>
            <p:cNvSpPr/>
            <p:nvPr/>
          </p:nvSpPr>
          <p:spPr>
            <a:xfrm>
              <a:off x="8503919" y="4217670"/>
              <a:ext cx="1384477" cy="984914"/>
            </a:xfrm>
            <a:prstGeom prst="wedgeEllipse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ysClr val="windowText" lastClr="000000"/>
                </a:solidFill>
              </a:endParaRPr>
            </a:p>
          </p:txBody>
        </p:sp>
        <p:sp>
          <p:nvSpPr>
            <p:cNvPr id="35" name="テキスト ボックス 34">
              <a:extLst>
                <a:ext uri="{FF2B5EF4-FFF2-40B4-BE49-F238E27FC236}">
                  <a16:creationId xmlns:a16="http://schemas.microsoft.com/office/drawing/2014/main" id="{C7F61BDC-8675-4557-E43F-5FEBC479E409}"/>
                </a:ext>
              </a:extLst>
            </p:cNvPr>
            <p:cNvSpPr txBox="1"/>
            <p:nvPr/>
          </p:nvSpPr>
          <p:spPr>
            <a:xfrm>
              <a:off x="8588717" y="4495984"/>
              <a:ext cx="1229424" cy="500137"/>
            </a:xfrm>
            <a:prstGeom prst="rect">
              <a:avLst/>
            </a:prstGeom>
            <a:noFill/>
          </p:spPr>
          <p:txBody>
            <a:bodyPr wrap="square" rtlCol="0">
              <a:spAutoFit/>
            </a:bodyPr>
            <a:lstStyle/>
            <a:p>
              <a:pPr algn="ctr">
                <a:lnSpc>
                  <a:spcPts val="1200"/>
                </a:lnSpc>
                <a:spcAft>
                  <a:spcPts val="600"/>
                </a:spcAft>
                <a:buClr>
                  <a:schemeClr val="tx2"/>
                </a:buClr>
              </a:pPr>
              <a:r>
                <a:rPr kumimoji="1" lang="ja-JP" altLang="en-US" sz="1600">
                  <a:solidFill>
                    <a:schemeClr val="accent1"/>
                  </a:solidFill>
                </a:rPr>
                <a:t>ご相談</a:t>
              </a:r>
              <a:endParaRPr kumimoji="1" lang="en-US" altLang="ja-JP" sz="1600">
                <a:solidFill>
                  <a:schemeClr val="accent1"/>
                </a:solidFill>
              </a:endParaRPr>
            </a:p>
            <a:p>
              <a:pPr algn="ctr">
                <a:lnSpc>
                  <a:spcPts val="1200"/>
                </a:lnSpc>
                <a:spcAft>
                  <a:spcPts val="600"/>
                </a:spcAft>
                <a:buClr>
                  <a:schemeClr val="tx2"/>
                </a:buClr>
              </a:pPr>
              <a:r>
                <a:rPr kumimoji="1" lang="ja-JP" altLang="en-US" sz="1600">
                  <a:solidFill>
                    <a:schemeClr val="accent1"/>
                  </a:solidFill>
                </a:rPr>
                <a:t>ください！</a:t>
              </a:r>
            </a:p>
          </p:txBody>
        </p:sp>
      </p:grpSp>
      <p:sp>
        <p:nvSpPr>
          <p:cNvPr id="37" name="テキスト ボックス 36">
            <a:extLst>
              <a:ext uri="{FF2B5EF4-FFF2-40B4-BE49-F238E27FC236}">
                <a16:creationId xmlns:a16="http://schemas.microsoft.com/office/drawing/2014/main" id="{B96FFB19-6AAF-425E-349B-0E08BE86574C}"/>
              </a:ext>
            </a:extLst>
          </p:cNvPr>
          <p:cNvSpPr txBox="1"/>
          <p:nvPr/>
        </p:nvSpPr>
        <p:spPr>
          <a:xfrm>
            <a:off x="6137910" y="6491033"/>
            <a:ext cx="2111048" cy="216213"/>
          </a:xfrm>
          <a:prstGeom prst="rect">
            <a:avLst/>
          </a:prstGeom>
          <a:noFill/>
        </p:spPr>
        <p:txBody>
          <a:bodyPr wrap="square" rtlCol="0">
            <a:spAutoFit/>
          </a:bodyPr>
          <a:lstStyle/>
          <a:p>
            <a:pPr algn="r">
              <a:lnSpc>
                <a:spcPct val="120000"/>
              </a:lnSpc>
              <a:spcAft>
                <a:spcPts val="600"/>
              </a:spcAft>
              <a:buClr>
                <a:schemeClr val="tx2"/>
              </a:buClr>
            </a:pPr>
            <a:r>
              <a:rPr kumimoji="1" lang="ja-JP" altLang="en-US" sz="700"/>
              <a:t>労働基準局広報キャラクター　たしかめたん</a:t>
            </a:r>
          </a:p>
        </p:txBody>
      </p:sp>
      <p:pic>
        <p:nvPicPr>
          <p:cNvPr id="6" name="オーディオ 5">
            <a:hlinkClick r:id="" action="ppaction://media"/>
            <a:extLst>
              <a:ext uri="{FF2B5EF4-FFF2-40B4-BE49-F238E27FC236}">
                <a16:creationId xmlns:a16="http://schemas.microsoft.com/office/drawing/2014/main" id="{B5E94419-D821-253F-772C-B68627BFFF23}"/>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18750" t="-118750" r="-118750" b="-118750"/>
          <a:stretch>
            <a:fillRect/>
          </a:stretch>
        </p:blipFill>
        <p:spPr>
          <a:xfrm>
            <a:off x="9685859" y="4969222"/>
            <a:ext cx="2057400" cy="2057400"/>
          </a:xfrm>
          <a:prstGeom prst="ellipse">
            <a:avLst/>
          </a:prstGeom>
        </p:spPr>
      </p:pic>
    </p:spTree>
    <p:extLst>
      <p:ext uri="{BB962C8B-B14F-4D97-AF65-F5344CB8AC3E}">
        <p14:creationId xmlns:p14="http://schemas.microsoft.com/office/powerpoint/2010/main" val="2052961938"/>
      </p:ext>
    </p:extLst>
  </p:cSld>
  <p:clrMapOvr>
    <a:masterClrMapping/>
  </p:clrMapOvr>
  <mc:AlternateContent xmlns:mc="http://schemas.openxmlformats.org/markup-compatibility/2006">
    <mc:Choice xmlns:p14="http://schemas.microsoft.com/office/powerpoint/2010/main" Requires="p14">
      <p:transition spd="slow" p14:dur="2000" advTm="26549"/>
    </mc:Choice>
    <mc:Fallback>
      <p:transition spd="slow" advTm="2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753D7-C76A-FB18-FD3A-3B4A7DF6445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1F20E4F-44F1-14EF-C187-CC65C80FB1E2}"/>
              </a:ext>
            </a:extLst>
          </p:cNvPr>
          <p:cNvSpPr>
            <a:spLocks noGrp="1"/>
          </p:cNvSpPr>
          <p:nvPr>
            <p:ph type="title"/>
          </p:nvPr>
        </p:nvSpPr>
        <p:spPr/>
        <p:txBody>
          <a:bodyPr/>
          <a:lstStyle/>
          <a:p>
            <a:r>
              <a:rPr kumimoji="1" lang="ja-JP" altLang="en-US"/>
              <a:t>労働基準法第９条</a:t>
            </a:r>
          </a:p>
        </p:txBody>
      </p:sp>
      <p:sp>
        <p:nvSpPr>
          <p:cNvPr id="3" name="スライド番号プレースホルダー 2">
            <a:extLst>
              <a:ext uri="{FF2B5EF4-FFF2-40B4-BE49-F238E27FC236}">
                <a16:creationId xmlns:a16="http://schemas.microsoft.com/office/drawing/2014/main" id="{4EA99D5B-3F4F-912F-1529-9D35952E8FCC}"/>
              </a:ext>
            </a:extLst>
          </p:cNvPr>
          <p:cNvSpPr>
            <a:spLocks noGrp="1"/>
          </p:cNvSpPr>
          <p:nvPr>
            <p:ph type="sldNum" sz="quarter" idx="4"/>
          </p:nvPr>
        </p:nvSpPr>
        <p:spPr/>
        <p:txBody>
          <a:bodyPr/>
          <a:lstStyle/>
          <a:p>
            <a:fld id="{48F63A3B-78C7-47BE-AE5E-E10140E04643}" type="slidenum">
              <a:rPr lang="en-US" smtClean="0"/>
              <a:pPr/>
              <a:t>2</a:t>
            </a:fld>
            <a:endParaRPr lang="en-US"/>
          </a:p>
        </p:txBody>
      </p:sp>
      <p:sp>
        <p:nvSpPr>
          <p:cNvPr id="4" name="テキスト プレースホルダー 3">
            <a:extLst>
              <a:ext uri="{FF2B5EF4-FFF2-40B4-BE49-F238E27FC236}">
                <a16:creationId xmlns:a16="http://schemas.microsoft.com/office/drawing/2014/main" id="{C46AB35C-CB6B-EAB4-7771-8B4E57DED01D}"/>
              </a:ext>
            </a:extLst>
          </p:cNvPr>
          <p:cNvSpPr>
            <a:spLocks noGrp="1"/>
          </p:cNvSpPr>
          <p:nvPr>
            <p:ph type="body" sz="quarter" idx="13"/>
          </p:nvPr>
        </p:nvSpPr>
        <p:spPr/>
        <p:txBody>
          <a:bodyPr/>
          <a:lstStyle/>
          <a:p>
            <a:r>
              <a:rPr kumimoji="1" lang="ja-JP" altLang="en-US"/>
              <a:t>「労働基準法の適用」について</a:t>
            </a:r>
          </a:p>
        </p:txBody>
      </p:sp>
      <p:sp>
        <p:nvSpPr>
          <p:cNvPr id="6" name="コンテンツ プレースホルダ 2">
            <a:extLst>
              <a:ext uri="{FF2B5EF4-FFF2-40B4-BE49-F238E27FC236}">
                <a16:creationId xmlns:a16="http://schemas.microsoft.com/office/drawing/2014/main" id="{67273037-D2BA-C7E9-9273-1D48FB97D4EE}"/>
              </a:ext>
            </a:extLst>
          </p:cNvPr>
          <p:cNvSpPr txBox="1">
            <a:spLocks/>
          </p:cNvSpPr>
          <p:nvPr/>
        </p:nvSpPr>
        <p:spPr>
          <a:xfrm>
            <a:off x="351537" y="1403567"/>
            <a:ext cx="9012427" cy="623888"/>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労働基準法は、「企業単位」ではなく、「事業場ごと」に適用されます。</a:t>
            </a:r>
          </a:p>
        </p:txBody>
      </p:sp>
      <p:sp>
        <p:nvSpPr>
          <p:cNvPr id="7" name="正方形/長方形 6">
            <a:extLst>
              <a:ext uri="{FF2B5EF4-FFF2-40B4-BE49-F238E27FC236}">
                <a16:creationId xmlns:a16="http://schemas.microsoft.com/office/drawing/2014/main" id="{B9669B2B-2A2A-1D1D-E5FF-A30EC48E1D03}"/>
              </a:ext>
            </a:extLst>
          </p:cNvPr>
          <p:cNvSpPr/>
          <p:nvPr/>
        </p:nvSpPr>
        <p:spPr>
          <a:xfrm>
            <a:off x="1066800" y="2000250"/>
            <a:ext cx="7843750" cy="571500"/>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b="1">
                <a:latin typeface="+mn-ea"/>
              </a:rPr>
              <a:t>東京本社</a:t>
            </a:r>
          </a:p>
        </p:txBody>
      </p:sp>
      <p:sp>
        <p:nvSpPr>
          <p:cNvPr id="8" name="正方形/長方形 7">
            <a:extLst>
              <a:ext uri="{FF2B5EF4-FFF2-40B4-BE49-F238E27FC236}">
                <a16:creationId xmlns:a16="http://schemas.microsoft.com/office/drawing/2014/main" id="{9268B76F-F4D4-4698-DA96-FA222A1C8783}"/>
              </a:ext>
            </a:extLst>
          </p:cNvPr>
          <p:cNvSpPr/>
          <p:nvPr/>
        </p:nvSpPr>
        <p:spPr>
          <a:xfrm>
            <a:off x="1073150" y="3068638"/>
            <a:ext cx="2260601" cy="785812"/>
          </a:xfrm>
          <a:prstGeom prst="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nchor="ctr"/>
          <a:lstStyle/>
          <a:p>
            <a:pPr algn="ctr">
              <a:defRPr/>
            </a:pPr>
            <a:r>
              <a:rPr lang="ja-JP" altLang="en-US" b="1">
                <a:latin typeface="+mn-ea"/>
              </a:rPr>
              <a:t>大阪支社</a:t>
            </a:r>
          </a:p>
        </p:txBody>
      </p:sp>
      <p:sp>
        <p:nvSpPr>
          <p:cNvPr id="9" name="正方形/長方形 8">
            <a:extLst>
              <a:ext uri="{FF2B5EF4-FFF2-40B4-BE49-F238E27FC236}">
                <a16:creationId xmlns:a16="http://schemas.microsoft.com/office/drawing/2014/main" id="{FD34EB88-C982-AE95-1B5E-D6FDC15CA198}"/>
              </a:ext>
            </a:extLst>
          </p:cNvPr>
          <p:cNvSpPr/>
          <p:nvPr/>
        </p:nvSpPr>
        <p:spPr>
          <a:xfrm>
            <a:off x="3929064" y="3071810"/>
            <a:ext cx="2143124" cy="785812"/>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ja-JP" altLang="en-US" b="1">
                <a:latin typeface="+mn-ea"/>
              </a:rPr>
              <a:t>仙台営業所</a:t>
            </a:r>
          </a:p>
        </p:txBody>
      </p:sp>
      <p:sp>
        <p:nvSpPr>
          <p:cNvPr id="10" name="正方形/長方形 9">
            <a:extLst>
              <a:ext uri="{FF2B5EF4-FFF2-40B4-BE49-F238E27FC236}">
                <a16:creationId xmlns:a16="http://schemas.microsoft.com/office/drawing/2014/main" id="{4DA3DA7C-DF04-F216-AEDB-851B954BB1D2}"/>
              </a:ext>
            </a:extLst>
          </p:cNvPr>
          <p:cNvSpPr/>
          <p:nvPr/>
        </p:nvSpPr>
        <p:spPr>
          <a:xfrm>
            <a:off x="7005534" y="3068638"/>
            <a:ext cx="1905016" cy="785812"/>
          </a:xfrm>
          <a:prstGeom prst="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b="1">
                <a:latin typeface="+mn-ea"/>
              </a:rPr>
              <a:t>千葉出張所</a:t>
            </a:r>
          </a:p>
        </p:txBody>
      </p:sp>
      <p:sp>
        <p:nvSpPr>
          <p:cNvPr id="11" name="下矢印 13">
            <a:extLst>
              <a:ext uri="{FF2B5EF4-FFF2-40B4-BE49-F238E27FC236}">
                <a16:creationId xmlns:a16="http://schemas.microsoft.com/office/drawing/2014/main" id="{C0E7D17C-C4E0-8C50-0542-D716CF7C3C29}"/>
              </a:ext>
            </a:extLst>
          </p:cNvPr>
          <p:cNvSpPr/>
          <p:nvPr/>
        </p:nvSpPr>
        <p:spPr>
          <a:xfrm>
            <a:off x="2035175" y="2643188"/>
            <a:ext cx="285750" cy="357187"/>
          </a:xfrm>
          <a:prstGeom prst="downArrow">
            <a:avLst/>
          </a:prstGeom>
          <a:solidFill>
            <a:schemeClr val="accent6">
              <a:lumMod val="75000"/>
            </a:schemeClr>
          </a:solidFill>
          <a:ln w="6350">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13" name="正方形/長方形 12">
            <a:extLst>
              <a:ext uri="{FF2B5EF4-FFF2-40B4-BE49-F238E27FC236}">
                <a16:creationId xmlns:a16="http://schemas.microsoft.com/office/drawing/2014/main" id="{0D313ADD-C07A-8A96-1629-4EDD1C78DCB5}"/>
              </a:ext>
            </a:extLst>
          </p:cNvPr>
          <p:cNvSpPr/>
          <p:nvPr/>
        </p:nvSpPr>
        <p:spPr>
          <a:xfrm>
            <a:off x="1073150" y="4357688"/>
            <a:ext cx="2286001" cy="785812"/>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ja-JP" altLang="en-US" b="1">
                <a:latin typeface="+mn-ea"/>
              </a:rPr>
              <a:t>神戸営業所</a:t>
            </a:r>
          </a:p>
        </p:txBody>
      </p:sp>
      <p:sp>
        <p:nvSpPr>
          <p:cNvPr id="31" name="下矢印 13">
            <a:extLst>
              <a:ext uri="{FF2B5EF4-FFF2-40B4-BE49-F238E27FC236}">
                <a16:creationId xmlns:a16="http://schemas.microsoft.com/office/drawing/2014/main" id="{5D082F7D-5F18-368F-A361-5DB1E9026452}"/>
              </a:ext>
            </a:extLst>
          </p:cNvPr>
          <p:cNvSpPr/>
          <p:nvPr/>
        </p:nvSpPr>
        <p:spPr>
          <a:xfrm>
            <a:off x="2035175" y="3922713"/>
            <a:ext cx="285750" cy="357187"/>
          </a:xfrm>
          <a:prstGeom prst="downArrow">
            <a:avLst/>
          </a:prstGeom>
          <a:solidFill>
            <a:schemeClr val="accent6">
              <a:lumMod val="75000"/>
            </a:schemeClr>
          </a:solidFill>
          <a:ln w="6350">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32" name="下矢印 13">
            <a:extLst>
              <a:ext uri="{FF2B5EF4-FFF2-40B4-BE49-F238E27FC236}">
                <a16:creationId xmlns:a16="http://schemas.microsoft.com/office/drawing/2014/main" id="{DD311A40-D2EE-F5AD-9B80-4CA657B1035C}"/>
              </a:ext>
            </a:extLst>
          </p:cNvPr>
          <p:cNvSpPr/>
          <p:nvPr/>
        </p:nvSpPr>
        <p:spPr>
          <a:xfrm>
            <a:off x="4886325" y="2644572"/>
            <a:ext cx="285750" cy="357187"/>
          </a:xfrm>
          <a:prstGeom prst="downArrow">
            <a:avLst/>
          </a:prstGeom>
          <a:solidFill>
            <a:schemeClr val="accent6">
              <a:lumMod val="75000"/>
            </a:schemeClr>
          </a:solidFill>
          <a:ln w="6350">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33" name="下矢印 13">
            <a:extLst>
              <a:ext uri="{FF2B5EF4-FFF2-40B4-BE49-F238E27FC236}">
                <a16:creationId xmlns:a16="http://schemas.microsoft.com/office/drawing/2014/main" id="{BD5A47C7-0B33-C448-D532-247268BE1AA1}"/>
              </a:ext>
            </a:extLst>
          </p:cNvPr>
          <p:cNvSpPr/>
          <p:nvPr/>
        </p:nvSpPr>
        <p:spPr>
          <a:xfrm>
            <a:off x="7831051" y="2643188"/>
            <a:ext cx="285750" cy="357187"/>
          </a:xfrm>
          <a:prstGeom prst="downArrow">
            <a:avLst/>
          </a:prstGeom>
          <a:solidFill>
            <a:schemeClr val="accent6">
              <a:lumMod val="75000"/>
            </a:schemeClr>
          </a:solidFill>
          <a:ln w="6350">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5" name="テキスト ボックス 4">
            <a:extLst>
              <a:ext uri="{FF2B5EF4-FFF2-40B4-BE49-F238E27FC236}">
                <a16:creationId xmlns:a16="http://schemas.microsoft.com/office/drawing/2014/main" id="{46853D50-0D35-8C10-C4C7-44F6D751718F}"/>
              </a:ext>
            </a:extLst>
          </p:cNvPr>
          <p:cNvSpPr txBox="1"/>
          <p:nvPr/>
        </p:nvSpPr>
        <p:spPr>
          <a:xfrm>
            <a:off x="759575" y="5500688"/>
            <a:ext cx="8458200" cy="934102"/>
          </a:xfrm>
          <a:prstGeom prst="rect">
            <a:avLst/>
          </a:prstGeom>
          <a:noFill/>
        </p:spPr>
        <p:txBody>
          <a:bodyPr wrap="square" rtlCol="0">
            <a:spAutoFit/>
          </a:bodyPr>
          <a:lstStyle/>
          <a:p>
            <a:pPr marL="171450" indent="-171450" algn="l">
              <a:lnSpc>
                <a:spcPct val="120000"/>
              </a:lnSpc>
              <a:spcAft>
                <a:spcPts val="600"/>
              </a:spcAft>
              <a:buClr>
                <a:schemeClr val="tx2"/>
              </a:buClr>
              <a:buFont typeface="Wingdings" panose="05000000000000000000" pitchFamily="2" charset="2"/>
              <a:buChar char="Ø"/>
            </a:pPr>
            <a:r>
              <a:rPr kumimoji="1" lang="ja-JP" altLang="en-US" sz="1400">
                <a:latin typeface="+mn-ea"/>
              </a:rPr>
              <a:t>労働基準法は、企業単位ではなく</a:t>
            </a:r>
            <a:r>
              <a:rPr kumimoji="1" lang="ja-JP" altLang="en-US" sz="1400" b="1" u="sng">
                <a:latin typeface="+mn-ea"/>
              </a:rPr>
              <a:t>事業場単位で適用</a:t>
            </a:r>
            <a:r>
              <a:rPr kumimoji="1" lang="ja-JP" altLang="en-US" sz="1400">
                <a:latin typeface="+mn-ea"/>
              </a:rPr>
              <a:t>されます。</a:t>
            </a:r>
            <a:endParaRPr kumimoji="1" lang="en-US" altLang="ja-JP" sz="1400">
              <a:latin typeface="+mn-ea"/>
            </a:endParaRPr>
          </a:p>
          <a:p>
            <a:pPr marL="171450" indent="-171450" algn="l">
              <a:lnSpc>
                <a:spcPct val="120000"/>
              </a:lnSpc>
              <a:spcAft>
                <a:spcPts val="600"/>
              </a:spcAft>
              <a:buClr>
                <a:schemeClr val="tx2"/>
              </a:buClr>
              <a:buFont typeface="Wingdings" panose="05000000000000000000" pitchFamily="2" charset="2"/>
              <a:buChar char="Ø"/>
            </a:pPr>
            <a:r>
              <a:rPr kumimoji="1" lang="ja-JP" altLang="en-US" sz="1400">
                <a:latin typeface="+mn-ea"/>
              </a:rPr>
              <a:t>そのため、本社・支社・営業所等はそれぞれが事業場となり、法令で定められた届出等もそれぞれの事業場で行う必要があります。</a:t>
            </a:r>
          </a:p>
        </p:txBody>
      </p:sp>
      <p:pic>
        <p:nvPicPr>
          <p:cNvPr id="23" name="オーディオ 22">
            <a:hlinkClick r:id="" action="ppaction://media"/>
            <a:extLst>
              <a:ext uri="{FF2B5EF4-FFF2-40B4-BE49-F238E27FC236}">
                <a16:creationId xmlns:a16="http://schemas.microsoft.com/office/drawing/2014/main" id="{754E3363-E62E-D5EB-9E5A-EA9D2AB42E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9709404" y="4750594"/>
            <a:ext cx="2057400" cy="2057400"/>
          </a:xfrm>
          <a:prstGeom prst="ellipse">
            <a:avLst/>
          </a:prstGeom>
        </p:spPr>
      </p:pic>
    </p:spTree>
    <p:extLst>
      <p:ext uri="{BB962C8B-B14F-4D97-AF65-F5344CB8AC3E}">
        <p14:creationId xmlns:p14="http://schemas.microsoft.com/office/powerpoint/2010/main" val="2446167526"/>
      </p:ext>
    </p:extLst>
  </p:cSld>
  <p:clrMapOvr>
    <a:masterClrMapping/>
  </p:clrMapOvr>
  <mc:AlternateContent xmlns:mc="http://schemas.openxmlformats.org/markup-compatibility/2006">
    <mc:Choice xmlns:p14="http://schemas.microsoft.com/office/powerpoint/2010/main" Requires="p14">
      <p:transition spd="slow" p14:dur="2000" advTm="35159"/>
    </mc:Choice>
    <mc:Fallback>
      <p:transition spd="slow" advTm="3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B2A794-144E-5A05-8D28-C4D2FFC4E22C}"/>
              </a:ext>
            </a:extLst>
          </p:cNvPr>
          <p:cNvSpPr>
            <a:spLocks noGrp="1"/>
          </p:cNvSpPr>
          <p:nvPr>
            <p:ph type="title"/>
          </p:nvPr>
        </p:nvSpPr>
        <p:spPr/>
        <p:txBody>
          <a:bodyPr/>
          <a:lstStyle/>
          <a:p>
            <a:r>
              <a:rPr kumimoji="1" lang="ja-JP" altLang="en-US"/>
              <a:t>労働基準法第９条、第</a:t>
            </a:r>
            <a:r>
              <a:rPr kumimoji="1" lang="en-US" altLang="ja-JP"/>
              <a:t>10</a:t>
            </a:r>
            <a:r>
              <a:rPr kumimoji="1" lang="ja-JP" altLang="en-US"/>
              <a:t>条</a:t>
            </a:r>
          </a:p>
        </p:txBody>
      </p:sp>
      <p:sp>
        <p:nvSpPr>
          <p:cNvPr id="3" name="スライド番号プレースホルダー 2">
            <a:extLst>
              <a:ext uri="{FF2B5EF4-FFF2-40B4-BE49-F238E27FC236}">
                <a16:creationId xmlns:a16="http://schemas.microsoft.com/office/drawing/2014/main" id="{A0AE6831-03B9-7DE5-1561-80B61C1ABD2B}"/>
              </a:ext>
            </a:extLst>
          </p:cNvPr>
          <p:cNvSpPr>
            <a:spLocks noGrp="1"/>
          </p:cNvSpPr>
          <p:nvPr>
            <p:ph type="sldNum" sz="quarter" idx="4"/>
          </p:nvPr>
        </p:nvSpPr>
        <p:spPr/>
        <p:txBody>
          <a:bodyPr/>
          <a:lstStyle/>
          <a:p>
            <a:fld id="{48F63A3B-78C7-47BE-AE5E-E10140E04643}" type="slidenum">
              <a:rPr lang="en-US" smtClean="0"/>
              <a:pPr/>
              <a:t>3</a:t>
            </a:fld>
            <a:endParaRPr lang="en-US"/>
          </a:p>
        </p:txBody>
      </p:sp>
      <p:sp>
        <p:nvSpPr>
          <p:cNvPr id="4" name="テキスト プレースホルダー 3">
            <a:extLst>
              <a:ext uri="{FF2B5EF4-FFF2-40B4-BE49-F238E27FC236}">
                <a16:creationId xmlns:a16="http://schemas.microsoft.com/office/drawing/2014/main" id="{0232F475-2797-D27C-0719-01C2795B0DA3}"/>
              </a:ext>
            </a:extLst>
          </p:cNvPr>
          <p:cNvSpPr>
            <a:spLocks noGrp="1"/>
          </p:cNvSpPr>
          <p:nvPr>
            <p:ph type="body" sz="quarter" idx="13"/>
          </p:nvPr>
        </p:nvSpPr>
        <p:spPr/>
        <p:txBody>
          <a:bodyPr/>
          <a:lstStyle/>
          <a:p>
            <a:r>
              <a:rPr kumimoji="1" lang="ja-JP" altLang="en-US"/>
              <a:t>「労働者」と「使用者」について</a:t>
            </a:r>
          </a:p>
        </p:txBody>
      </p:sp>
      <p:sp>
        <p:nvSpPr>
          <p:cNvPr id="6" name="コンテンツ プレースホルダ 2">
            <a:extLst>
              <a:ext uri="{FF2B5EF4-FFF2-40B4-BE49-F238E27FC236}">
                <a16:creationId xmlns:a16="http://schemas.microsoft.com/office/drawing/2014/main" id="{EF9E7B55-487E-E97D-8B20-1AEE9D04F1FB}"/>
              </a:ext>
            </a:extLst>
          </p:cNvPr>
          <p:cNvSpPr txBox="1">
            <a:spLocks/>
          </p:cNvSpPr>
          <p:nvPr/>
        </p:nvSpPr>
        <p:spPr>
          <a:xfrm>
            <a:off x="351537" y="1403567"/>
            <a:ext cx="9012427" cy="9586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「労働者」とは、職業の</a:t>
            </a:r>
            <a:r>
              <a:rPr lang="ja-JP" altLang="en-US" sz="2000" b="1">
                <a:latin typeface="+mn-ea"/>
              </a:rPr>
              <a:t>名称や呼称にかかわらず</a:t>
            </a:r>
            <a:r>
              <a:rPr lang="ja-JP" altLang="en-US" sz="2000" b="1">
                <a:latin typeface="+mn-ea"/>
                <a:ea typeface="+mn-ea"/>
              </a:rPr>
              <a:t>、会社や個人事業主等から賃金が支払われるすべての人のことを言います。</a:t>
            </a:r>
          </a:p>
        </p:txBody>
      </p:sp>
      <p:sp>
        <p:nvSpPr>
          <p:cNvPr id="9" name="テキスト ボックス 8">
            <a:extLst>
              <a:ext uri="{FF2B5EF4-FFF2-40B4-BE49-F238E27FC236}">
                <a16:creationId xmlns:a16="http://schemas.microsoft.com/office/drawing/2014/main" id="{FFB48C2F-EB55-6C98-94A5-67667516D570}"/>
              </a:ext>
            </a:extLst>
          </p:cNvPr>
          <p:cNvSpPr txBox="1"/>
          <p:nvPr/>
        </p:nvSpPr>
        <p:spPr>
          <a:xfrm>
            <a:off x="796023" y="5410974"/>
            <a:ext cx="8434547" cy="857158"/>
          </a:xfrm>
          <a:prstGeom prst="rect">
            <a:avLst/>
          </a:prstGeom>
          <a:noFill/>
        </p:spPr>
        <p:txBody>
          <a:bodyPr wrap="square" rtlCol="0">
            <a:spAutoFit/>
          </a:bodyPr>
          <a:lstStyle/>
          <a:p>
            <a:pPr marL="285750" indent="-285750" algn="l">
              <a:lnSpc>
                <a:spcPct val="120000"/>
              </a:lnSpc>
              <a:spcAft>
                <a:spcPts val="600"/>
              </a:spcAft>
              <a:buClr>
                <a:schemeClr val="tx2"/>
              </a:buClr>
              <a:buFont typeface="Wingdings" panose="05000000000000000000" pitchFamily="2" charset="2"/>
              <a:buChar char="Ø"/>
            </a:pPr>
            <a:r>
              <a:rPr kumimoji="1" lang="ja-JP" altLang="en-US" sz="1400"/>
              <a:t>会社や個人事業主が一人でも労働者を使用すれば、労働基準法の適用を受けます。また、「使用者」は代表取締役や理事長などの経営者だけではなく、この労働基準法に関わる労務管理を任せられている者（支店長、営業所長、人事部長など）も含まれます。</a:t>
            </a:r>
            <a:endParaRPr kumimoji="1" lang="en-US" altLang="ja-JP" sz="1400"/>
          </a:p>
        </p:txBody>
      </p:sp>
      <p:sp>
        <p:nvSpPr>
          <p:cNvPr id="10" name="テキスト ボックス 3">
            <a:extLst>
              <a:ext uri="{FF2B5EF4-FFF2-40B4-BE49-F238E27FC236}">
                <a16:creationId xmlns:a16="http://schemas.microsoft.com/office/drawing/2014/main" id="{C03A8AE7-326F-4283-3FE6-D7AAC3546E87}"/>
              </a:ext>
            </a:extLst>
          </p:cNvPr>
          <p:cNvSpPr txBox="1">
            <a:spLocks noChangeArrowheads="1"/>
          </p:cNvSpPr>
          <p:nvPr/>
        </p:nvSpPr>
        <p:spPr bwMode="auto">
          <a:xfrm>
            <a:off x="5791200" y="3557368"/>
            <a:ext cx="34618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18" charset="2"/>
              <a:buChar char=""/>
              <a:defRPr kumimoji="1" sz="3200">
                <a:solidFill>
                  <a:schemeClr val="tx1"/>
                </a:solidFill>
                <a:latin typeface="Gill Sans MT" pitchFamily="34" charset="0"/>
                <a:ea typeface="HGｺﾞｼｯｸE" pitchFamily="49" charset="-128"/>
              </a:defRPr>
            </a:lvl1pPr>
            <a:lvl2pPr marL="742950" indent="-285750" eaLnBrk="0" hangingPunct="0">
              <a:spcBef>
                <a:spcPts val="550"/>
              </a:spcBef>
              <a:buClr>
                <a:schemeClr val="accent1"/>
              </a:buClr>
              <a:buFont typeface="Verdana" pitchFamily="34" charset="0"/>
              <a:buChar char="◦"/>
              <a:defRPr kumimoji="1" sz="2800">
                <a:solidFill>
                  <a:schemeClr val="tx1"/>
                </a:solidFill>
                <a:latin typeface="Gill Sans MT" pitchFamily="34" charset="0"/>
                <a:ea typeface="HGｺﾞｼｯｸE" pitchFamily="49" charset="-128"/>
              </a:defRPr>
            </a:lvl2pPr>
            <a:lvl3pPr marL="1143000" indent="-228600" eaLnBrk="0" hangingPunct="0">
              <a:spcBef>
                <a:spcPct val="20000"/>
              </a:spcBef>
              <a:buClr>
                <a:schemeClr val="accent2"/>
              </a:buClr>
              <a:buFont typeface="Wingdings 2" pitchFamily="18" charset="2"/>
              <a:buChar char=""/>
              <a:defRPr kumimoji="1" sz="2400">
                <a:solidFill>
                  <a:schemeClr val="tx1"/>
                </a:solidFill>
                <a:latin typeface="Gill Sans MT" pitchFamily="34" charset="0"/>
                <a:ea typeface="HGｺﾞｼｯｸE" pitchFamily="49" charset="-128"/>
              </a:defRPr>
            </a:lvl3pPr>
            <a:lvl4pPr marL="1600200" indent="-228600" eaLnBrk="0" hangingPunct="0">
              <a:spcBef>
                <a:spcPct val="20000"/>
              </a:spcBef>
              <a:buClr>
                <a:srgbClr val="C32D2E"/>
              </a:buClr>
              <a:buFont typeface="Wingdings 2" pitchFamily="18" charset="2"/>
              <a:buChar char=""/>
              <a:defRPr kumimoji="1" sz="2000">
                <a:solidFill>
                  <a:schemeClr val="tx1"/>
                </a:solidFill>
                <a:latin typeface="Gill Sans MT" pitchFamily="34" charset="0"/>
                <a:ea typeface="HGｺﾞｼｯｸE" pitchFamily="49" charset="-128"/>
              </a:defRPr>
            </a:lvl4pPr>
            <a:lvl5pPr marL="2057400" indent="-228600" eaLnBrk="0" hangingPunct="0">
              <a:spcBef>
                <a:spcPct val="20000"/>
              </a:spcBef>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5pPr>
            <a:lvl6pPr marL="25146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6pPr>
            <a:lvl7pPr marL="29718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7pPr>
            <a:lvl8pPr marL="34290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8pPr>
            <a:lvl9pPr marL="38862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9pPr>
          </a:lstStyle>
          <a:p>
            <a:pPr eaLnBrk="1" hangingPunct="1">
              <a:spcBef>
                <a:spcPct val="0"/>
              </a:spcBef>
              <a:buClrTx/>
              <a:buSzTx/>
              <a:buFontTx/>
              <a:buNone/>
            </a:pPr>
            <a:r>
              <a:rPr lang="en-US" altLang="ja-JP" sz="1400">
                <a:latin typeface="+mn-ea"/>
                <a:ea typeface="+mn-ea"/>
              </a:rPr>
              <a:t>※</a:t>
            </a:r>
            <a:r>
              <a:rPr lang="ja-JP" altLang="en-US" sz="1400">
                <a:latin typeface="+mn-ea"/>
                <a:ea typeface="+mn-ea"/>
              </a:rPr>
              <a:t>契約期間や働く時間等にかかわりなく、　</a:t>
            </a:r>
            <a:endParaRPr lang="en-US" altLang="ja-JP" sz="1400">
              <a:latin typeface="+mn-ea"/>
              <a:ea typeface="+mn-ea"/>
            </a:endParaRPr>
          </a:p>
          <a:p>
            <a:pPr eaLnBrk="1" hangingPunct="1">
              <a:spcBef>
                <a:spcPct val="0"/>
              </a:spcBef>
              <a:buClrTx/>
              <a:buSzTx/>
              <a:buFontTx/>
              <a:buNone/>
            </a:pPr>
            <a:r>
              <a:rPr lang="ja-JP" altLang="en-US" sz="1400">
                <a:latin typeface="+mn-ea"/>
                <a:ea typeface="+mn-ea"/>
              </a:rPr>
              <a:t>　左記すべての人が「労働者」となり、</a:t>
            </a:r>
            <a:br>
              <a:rPr lang="en-US" altLang="ja-JP" sz="1400">
                <a:latin typeface="+mn-ea"/>
                <a:ea typeface="+mn-ea"/>
              </a:rPr>
            </a:br>
            <a:r>
              <a:rPr lang="ja-JP" altLang="en-US" sz="1400">
                <a:latin typeface="+mn-ea"/>
                <a:ea typeface="+mn-ea"/>
              </a:rPr>
              <a:t>　労働基準法の適用があります。</a:t>
            </a:r>
          </a:p>
        </p:txBody>
      </p:sp>
      <p:pic>
        <p:nvPicPr>
          <p:cNvPr id="11" name="Picture 2" descr="\\SDL42000001\personal42\wakayamay\redirects\Documents\パワポ資料\集団指導用イラスト\job_roudousya_young.png">
            <a:extLst>
              <a:ext uri="{FF2B5EF4-FFF2-40B4-BE49-F238E27FC236}">
                <a16:creationId xmlns:a16="http://schemas.microsoft.com/office/drawing/2014/main" id="{4AD3D7C6-B4F0-B6CB-0D32-2A85C7823CF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81301" y="2298746"/>
            <a:ext cx="2814186" cy="1997286"/>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 2">
            <a:extLst>
              <a:ext uri="{FF2B5EF4-FFF2-40B4-BE49-F238E27FC236}">
                <a16:creationId xmlns:a16="http://schemas.microsoft.com/office/drawing/2014/main" id="{7BDAA450-8A3A-48E8-575E-983FF6BC2CAB}"/>
              </a:ext>
            </a:extLst>
          </p:cNvPr>
          <p:cNvSpPr txBox="1">
            <a:spLocks/>
          </p:cNvSpPr>
          <p:nvPr/>
        </p:nvSpPr>
        <p:spPr>
          <a:xfrm>
            <a:off x="351536" y="4462582"/>
            <a:ext cx="9012427" cy="9586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「使用者」とは、「事業主（会社や個人事業主等）」のために行為をするすべての人のことを言います。</a:t>
            </a:r>
          </a:p>
        </p:txBody>
      </p:sp>
      <p:sp>
        <p:nvSpPr>
          <p:cNvPr id="13" name="テキスト ボックス 12">
            <a:extLst>
              <a:ext uri="{FF2B5EF4-FFF2-40B4-BE49-F238E27FC236}">
                <a16:creationId xmlns:a16="http://schemas.microsoft.com/office/drawing/2014/main" id="{55813F67-0CAF-E38C-DFC2-5EED5BF32E73}"/>
              </a:ext>
            </a:extLst>
          </p:cNvPr>
          <p:cNvSpPr txBox="1"/>
          <p:nvPr/>
        </p:nvSpPr>
        <p:spPr>
          <a:xfrm>
            <a:off x="763398" y="2286525"/>
            <a:ext cx="2209800" cy="2017475"/>
          </a:xfrm>
          <a:prstGeom prst="rect">
            <a:avLst/>
          </a:prstGeom>
          <a:noFill/>
        </p:spPr>
        <p:txBody>
          <a:bodyPr wrap="square" rtlCol="0">
            <a:spAutoFit/>
          </a:bodyPr>
          <a:lstStyle/>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正社員</a:t>
            </a:r>
            <a:endParaRPr kumimoji="1" lang="en-US" altLang="ja-JP" sz="1400">
              <a:latin typeface="+mn-ea"/>
            </a:endParaRP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パート</a:t>
            </a:r>
            <a:endParaRPr kumimoji="1" lang="en-US" altLang="ja-JP" sz="1400">
              <a:latin typeface="+mn-ea"/>
            </a:endParaRP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アルバイト</a:t>
            </a:r>
            <a:endParaRPr kumimoji="1" lang="en-US" altLang="ja-JP" sz="1400">
              <a:latin typeface="+mn-ea"/>
            </a:endParaRP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派遣労働者</a:t>
            </a:r>
            <a:endParaRPr kumimoji="1" lang="en-US" altLang="ja-JP" sz="1400">
              <a:latin typeface="+mn-ea"/>
            </a:endParaRP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契約社員</a:t>
            </a:r>
            <a:endParaRPr kumimoji="1" lang="en-US" altLang="ja-JP" sz="1400">
              <a:latin typeface="+mn-ea"/>
            </a:endParaRP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日雇い労働者　等</a:t>
            </a:r>
          </a:p>
        </p:txBody>
      </p:sp>
      <p:pic>
        <p:nvPicPr>
          <p:cNvPr id="15" name="オーディオ 14">
            <a:hlinkClick r:id="" action="ppaction://media"/>
            <a:extLst>
              <a:ext uri="{FF2B5EF4-FFF2-40B4-BE49-F238E27FC236}">
                <a16:creationId xmlns:a16="http://schemas.microsoft.com/office/drawing/2014/main" id="{57A61119-DB14-5242-A574-1885A6B896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9675057" y="5080254"/>
            <a:ext cx="2057400" cy="2057400"/>
          </a:xfrm>
          <a:prstGeom prst="ellipse">
            <a:avLst/>
          </a:prstGeom>
        </p:spPr>
      </p:pic>
    </p:spTree>
    <p:extLst>
      <p:ext uri="{BB962C8B-B14F-4D97-AF65-F5344CB8AC3E}">
        <p14:creationId xmlns:p14="http://schemas.microsoft.com/office/powerpoint/2010/main" val="4172196660"/>
      </p:ext>
    </p:extLst>
  </p:cSld>
  <p:clrMapOvr>
    <a:masterClrMapping/>
  </p:clrMapOvr>
  <mc:AlternateContent xmlns:mc="http://schemas.openxmlformats.org/markup-compatibility/2006">
    <mc:Choice xmlns:p14="http://schemas.microsoft.com/office/powerpoint/2010/main" Requires="p14">
      <p:transition spd="slow" p14:dur="2000" advTm="70766"/>
    </mc:Choice>
    <mc:Fallback>
      <p:transition spd="slow" advTm="7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894815-577F-6DC3-BFFC-651CDC75CCBF}"/>
              </a:ext>
            </a:extLst>
          </p:cNvPr>
          <p:cNvSpPr>
            <a:spLocks noGrp="1"/>
          </p:cNvSpPr>
          <p:nvPr>
            <p:ph type="title"/>
          </p:nvPr>
        </p:nvSpPr>
        <p:spPr/>
        <p:txBody>
          <a:bodyPr/>
          <a:lstStyle/>
          <a:p>
            <a:r>
              <a:rPr kumimoji="1" lang="ja-JP" altLang="en-US"/>
              <a:t>労働基準法第</a:t>
            </a:r>
            <a:r>
              <a:rPr kumimoji="1" lang="en-US" altLang="ja-JP"/>
              <a:t>15</a:t>
            </a:r>
            <a:r>
              <a:rPr kumimoji="1" lang="ja-JP" altLang="en-US"/>
              <a:t>条</a:t>
            </a:r>
          </a:p>
        </p:txBody>
      </p:sp>
      <p:sp>
        <p:nvSpPr>
          <p:cNvPr id="3" name="スライド番号プレースホルダー 2">
            <a:extLst>
              <a:ext uri="{FF2B5EF4-FFF2-40B4-BE49-F238E27FC236}">
                <a16:creationId xmlns:a16="http://schemas.microsoft.com/office/drawing/2014/main" id="{147E4A13-8ABD-E7D4-F51C-9D03D8AA4CF2}"/>
              </a:ext>
            </a:extLst>
          </p:cNvPr>
          <p:cNvSpPr>
            <a:spLocks noGrp="1"/>
          </p:cNvSpPr>
          <p:nvPr>
            <p:ph type="sldNum" sz="quarter" idx="4"/>
          </p:nvPr>
        </p:nvSpPr>
        <p:spPr/>
        <p:txBody>
          <a:bodyPr/>
          <a:lstStyle/>
          <a:p>
            <a:fld id="{48F63A3B-78C7-47BE-AE5E-E10140E04643}" type="slidenum">
              <a:rPr lang="en-US" smtClean="0"/>
              <a:pPr/>
              <a:t>4</a:t>
            </a:fld>
            <a:endParaRPr lang="en-US"/>
          </a:p>
        </p:txBody>
      </p:sp>
      <p:sp>
        <p:nvSpPr>
          <p:cNvPr id="4" name="テキスト プレースホルダー 3">
            <a:extLst>
              <a:ext uri="{FF2B5EF4-FFF2-40B4-BE49-F238E27FC236}">
                <a16:creationId xmlns:a16="http://schemas.microsoft.com/office/drawing/2014/main" id="{AC99A725-8D2C-8287-C063-A5B79A62CE35}"/>
              </a:ext>
            </a:extLst>
          </p:cNvPr>
          <p:cNvSpPr>
            <a:spLocks noGrp="1"/>
          </p:cNvSpPr>
          <p:nvPr>
            <p:ph type="body" sz="quarter" idx="13"/>
          </p:nvPr>
        </p:nvSpPr>
        <p:spPr/>
        <p:txBody>
          <a:bodyPr/>
          <a:lstStyle/>
          <a:p>
            <a:r>
              <a:rPr kumimoji="1" lang="ja-JP" altLang="en-US"/>
              <a:t>「労働契約」について</a:t>
            </a:r>
          </a:p>
        </p:txBody>
      </p:sp>
      <p:sp>
        <p:nvSpPr>
          <p:cNvPr id="5" name="コンテンツ プレースホルダ 2">
            <a:extLst>
              <a:ext uri="{FF2B5EF4-FFF2-40B4-BE49-F238E27FC236}">
                <a16:creationId xmlns:a16="http://schemas.microsoft.com/office/drawing/2014/main" id="{88D00BDC-A903-CC2A-51A7-FD1A5F099B32}"/>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使用者は労働契約の締結に当たって、労働者に対して、労働条件を明示しなければなりません。</a:t>
            </a:r>
          </a:p>
        </p:txBody>
      </p:sp>
      <p:sp>
        <p:nvSpPr>
          <p:cNvPr id="12" name="テキスト ボックス 11">
            <a:extLst>
              <a:ext uri="{FF2B5EF4-FFF2-40B4-BE49-F238E27FC236}">
                <a16:creationId xmlns:a16="http://schemas.microsoft.com/office/drawing/2014/main" id="{8AD1EE66-50BA-41D9-A5A6-F74F550599BC}"/>
              </a:ext>
            </a:extLst>
          </p:cNvPr>
          <p:cNvSpPr txBox="1"/>
          <p:nvPr/>
        </p:nvSpPr>
        <p:spPr>
          <a:xfrm>
            <a:off x="723900" y="2286000"/>
            <a:ext cx="8458200" cy="310341"/>
          </a:xfrm>
          <a:prstGeom prst="rect">
            <a:avLst/>
          </a:prstGeom>
          <a:noFill/>
        </p:spPr>
        <p:txBody>
          <a:bodyPr wrap="square" rtlCol="0">
            <a:spAutoFit/>
          </a:bodyPr>
          <a:lstStyle/>
          <a:p>
            <a:pPr marL="285750" indent="-285750" algn="l">
              <a:lnSpc>
                <a:spcPts val="1700"/>
              </a:lnSpc>
              <a:spcAft>
                <a:spcPts val="600"/>
              </a:spcAft>
              <a:buClr>
                <a:schemeClr val="tx2"/>
              </a:buClr>
              <a:buFont typeface="Wingdings" panose="05000000000000000000" pitchFamily="2" charset="2"/>
              <a:buChar char="Ø"/>
            </a:pPr>
            <a:r>
              <a:rPr kumimoji="1" lang="ja-JP" altLang="en-US" sz="1400">
                <a:latin typeface="+mn-ea"/>
              </a:rPr>
              <a:t>明示しなければならない事項は、以下のとおりです。</a:t>
            </a:r>
          </a:p>
        </p:txBody>
      </p:sp>
      <p:pic>
        <p:nvPicPr>
          <p:cNvPr id="7" name="図 6">
            <a:extLst>
              <a:ext uri="{FF2B5EF4-FFF2-40B4-BE49-F238E27FC236}">
                <a16:creationId xmlns:a16="http://schemas.microsoft.com/office/drawing/2014/main" id="{8A8A6623-9A4F-736D-0CC3-7182D017CDDB}"/>
              </a:ext>
            </a:extLst>
          </p:cNvPr>
          <p:cNvPicPr>
            <a:picLocks noChangeAspect="1"/>
          </p:cNvPicPr>
          <p:nvPr/>
        </p:nvPicPr>
        <p:blipFill>
          <a:blip r:embed="rId5"/>
          <a:stretch>
            <a:fillRect/>
          </a:stretch>
        </p:blipFill>
        <p:spPr>
          <a:xfrm>
            <a:off x="1128268" y="2596341"/>
            <a:ext cx="7649464" cy="4124711"/>
          </a:xfrm>
          <a:prstGeom prst="rect">
            <a:avLst/>
          </a:prstGeom>
        </p:spPr>
      </p:pic>
      <p:pic>
        <p:nvPicPr>
          <p:cNvPr id="10" name="オーディオ 9">
            <a:hlinkClick r:id="" action="ppaction://media"/>
            <a:extLst>
              <a:ext uri="{FF2B5EF4-FFF2-40B4-BE49-F238E27FC236}">
                <a16:creationId xmlns:a16="http://schemas.microsoft.com/office/drawing/2014/main" id="{54473D54-C60C-D5BB-1EDC-C5A563FEC10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9785604" y="4870704"/>
            <a:ext cx="2057400" cy="2057400"/>
          </a:xfrm>
          <a:prstGeom prst="ellipse">
            <a:avLst/>
          </a:prstGeom>
        </p:spPr>
      </p:pic>
    </p:spTree>
    <p:extLst>
      <p:ext uri="{BB962C8B-B14F-4D97-AF65-F5344CB8AC3E}">
        <p14:creationId xmlns:p14="http://schemas.microsoft.com/office/powerpoint/2010/main" val="4163305878"/>
      </p:ext>
    </p:extLst>
  </p:cSld>
  <p:clrMapOvr>
    <a:masterClrMapping/>
  </p:clrMapOvr>
  <mc:AlternateContent xmlns:mc="http://schemas.openxmlformats.org/markup-compatibility/2006">
    <mc:Choice xmlns:p14="http://schemas.microsoft.com/office/powerpoint/2010/main" Requires="p14">
      <p:transition spd="slow" p14:dur="2000" advTm="41996"/>
    </mc:Choice>
    <mc:Fallback>
      <p:transition spd="slow" advTm="4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894815-577F-6DC3-BFFC-651CDC75CCBF}"/>
              </a:ext>
            </a:extLst>
          </p:cNvPr>
          <p:cNvSpPr>
            <a:spLocks noGrp="1"/>
          </p:cNvSpPr>
          <p:nvPr>
            <p:ph type="title"/>
          </p:nvPr>
        </p:nvSpPr>
        <p:spPr/>
        <p:txBody>
          <a:bodyPr/>
          <a:lstStyle/>
          <a:p>
            <a:r>
              <a:rPr kumimoji="1" lang="ja-JP" altLang="en-US"/>
              <a:t>労働基準法第</a:t>
            </a:r>
            <a:r>
              <a:rPr kumimoji="1" lang="en-US" altLang="ja-JP"/>
              <a:t>16</a:t>
            </a:r>
            <a:r>
              <a:rPr kumimoji="1" lang="ja-JP" altLang="en-US"/>
              <a:t>条</a:t>
            </a:r>
          </a:p>
        </p:txBody>
      </p:sp>
      <p:sp>
        <p:nvSpPr>
          <p:cNvPr id="3" name="スライド番号プレースホルダー 2">
            <a:extLst>
              <a:ext uri="{FF2B5EF4-FFF2-40B4-BE49-F238E27FC236}">
                <a16:creationId xmlns:a16="http://schemas.microsoft.com/office/drawing/2014/main" id="{147E4A13-8ABD-E7D4-F51C-9D03D8AA4CF2}"/>
              </a:ext>
            </a:extLst>
          </p:cNvPr>
          <p:cNvSpPr>
            <a:spLocks noGrp="1"/>
          </p:cNvSpPr>
          <p:nvPr>
            <p:ph type="sldNum" sz="quarter" idx="4"/>
          </p:nvPr>
        </p:nvSpPr>
        <p:spPr/>
        <p:txBody>
          <a:bodyPr/>
          <a:lstStyle/>
          <a:p>
            <a:fld id="{48F63A3B-78C7-47BE-AE5E-E10140E04643}" type="slidenum">
              <a:rPr lang="en-US" smtClean="0"/>
              <a:pPr/>
              <a:t>5</a:t>
            </a:fld>
            <a:endParaRPr lang="en-US"/>
          </a:p>
        </p:txBody>
      </p:sp>
      <p:sp>
        <p:nvSpPr>
          <p:cNvPr id="4" name="テキスト プレースホルダー 3">
            <a:extLst>
              <a:ext uri="{FF2B5EF4-FFF2-40B4-BE49-F238E27FC236}">
                <a16:creationId xmlns:a16="http://schemas.microsoft.com/office/drawing/2014/main" id="{AC99A725-8D2C-8287-C063-A5B79A62CE35}"/>
              </a:ext>
            </a:extLst>
          </p:cNvPr>
          <p:cNvSpPr>
            <a:spLocks noGrp="1"/>
          </p:cNvSpPr>
          <p:nvPr>
            <p:ph type="body" sz="quarter" idx="13"/>
          </p:nvPr>
        </p:nvSpPr>
        <p:spPr/>
        <p:txBody>
          <a:bodyPr/>
          <a:lstStyle/>
          <a:p>
            <a:r>
              <a:rPr kumimoji="1" lang="ja-JP" altLang="en-US"/>
              <a:t>「賠償予定の禁止」について</a:t>
            </a:r>
          </a:p>
        </p:txBody>
      </p:sp>
      <p:sp>
        <p:nvSpPr>
          <p:cNvPr id="5" name="コンテンツ プレースホルダ 2">
            <a:extLst>
              <a:ext uri="{FF2B5EF4-FFF2-40B4-BE49-F238E27FC236}">
                <a16:creationId xmlns:a16="http://schemas.microsoft.com/office/drawing/2014/main" id="{88D00BDC-A903-CC2A-51A7-FD1A5F099B32}"/>
              </a:ext>
            </a:extLst>
          </p:cNvPr>
          <p:cNvSpPr txBox="1">
            <a:spLocks/>
          </p:cNvSpPr>
          <p:nvPr/>
        </p:nvSpPr>
        <p:spPr>
          <a:xfrm>
            <a:off x="351537" y="1443252"/>
            <a:ext cx="9012427" cy="508712"/>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賠償予定の禁止</a:t>
            </a:r>
          </a:p>
        </p:txBody>
      </p:sp>
      <p:sp>
        <p:nvSpPr>
          <p:cNvPr id="12" name="テキスト ボックス 11">
            <a:extLst>
              <a:ext uri="{FF2B5EF4-FFF2-40B4-BE49-F238E27FC236}">
                <a16:creationId xmlns:a16="http://schemas.microsoft.com/office/drawing/2014/main" id="{8AD1EE66-50BA-41D9-A5A6-F74F550599BC}"/>
              </a:ext>
            </a:extLst>
          </p:cNvPr>
          <p:cNvSpPr txBox="1"/>
          <p:nvPr/>
        </p:nvSpPr>
        <p:spPr>
          <a:xfrm>
            <a:off x="626197" y="2031336"/>
            <a:ext cx="8653606" cy="2519151"/>
          </a:xfrm>
          <a:prstGeom prst="rect">
            <a:avLst/>
          </a:prstGeom>
          <a:noFill/>
        </p:spPr>
        <p:txBody>
          <a:bodyPr wrap="square" rtlCol="0">
            <a:spAutoFit/>
          </a:bodyPr>
          <a:lstStyle/>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労働契約の締結に際し、労働者の労働契約の不履行を防止するため、不履行の場合の違約金を定めたり損害賠償を予定する契約を結ぶことはできません。</a:t>
            </a:r>
            <a:endParaRPr kumimoji="1" lang="en-US" altLang="ja-JP" sz="1400">
              <a:latin typeface="+mn-ea"/>
            </a:endParaRPr>
          </a:p>
          <a:p>
            <a:pPr marL="285750" indent="-285750">
              <a:lnSpc>
                <a:spcPct val="120000"/>
              </a:lnSpc>
              <a:buClr>
                <a:schemeClr val="tx2"/>
              </a:buClr>
              <a:buFont typeface="Wingdings" panose="05000000000000000000" pitchFamily="2" charset="2"/>
              <a:buChar char="Ø"/>
            </a:pPr>
            <a:r>
              <a:rPr kumimoji="1" lang="ja-JP" altLang="en-US" sz="1400">
                <a:latin typeface="+mn-ea"/>
              </a:rPr>
              <a:t>・労働契約の不履行の場合の違約金制度の設定</a:t>
            </a:r>
            <a:br>
              <a:rPr kumimoji="1" lang="en-US" altLang="ja-JP" sz="1400">
                <a:latin typeface="+mn-ea"/>
              </a:rPr>
            </a:br>
            <a:r>
              <a:rPr kumimoji="1" lang="ja-JP" altLang="en-US" sz="1400">
                <a:latin typeface="+mn-ea"/>
              </a:rPr>
              <a:t>　「途中でやめたら違約金を払え」</a:t>
            </a:r>
            <a:br>
              <a:rPr kumimoji="1" lang="en-US" altLang="ja-JP" sz="1400" strike="sngStrike">
                <a:solidFill>
                  <a:srgbClr val="FF0000"/>
                </a:solidFill>
                <a:latin typeface="+mn-ea"/>
              </a:rPr>
            </a:br>
            <a:r>
              <a:rPr kumimoji="1" lang="ja-JP" altLang="en-US" sz="1400">
                <a:latin typeface="+mn-ea"/>
              </a:rPr>
              <a:t>・</a:t>
            </a:r>
            <a:r>
              <a:rPr lang="ja-JP" altLang="en-US" sz="1400"/>
              <a:t>労働契約に損害賠償額の予定を事前に盛り込む</a:t>
            </a:r>
            <a:br>
              <a:rPr lang="en-US" altLang="ja-JP" sz="1400"/>
            </a:br>
            <a:r>
              <a:rPr lang="ja-JP" altLang="en-US" sz="1400"/>
              <a:t>　</a:t>
            </a:r>
            <a:r>
              <a:rPr kumimoji="1" lang="ja-JP" altLang="en-US" sz="1400">
                <a:latin typeface="+mn-ea"/>
              </a:rPr>
              <a:t>「交通事故で社用車を破損したら○○万円を支払え」</a:t>
            </a:r>
            <a:endParaRPr kumimoji="1" lang="en-US" altLang="ja-JP" sz="1400">
              <a:latin typeface="+mn-ea"/>
            </a:endParaRPr>
          </a:p>
          <a:p>
            <a:pPr>
              <a:spcAft>
                <a:spcPts val="600"/>
              </a:spcAft>
              <a:buClr>
                <a:schemeClr val="tx2"/>
              </a:buClr>
            </a:pPr>
            <a:r>
              <a:rPr kumimoji="1" lang="ja-JP" altLang="en-US" sz="1400">
                <a:latin typeface="+mn-ea"/>
              </a:rPr>
              <a:t>　といったものは禁止されています。</a:t>
            </a:r>
          </a:p>
          <a:p>
            <a:pPr marL="285750" indent="-285750" algn="l">
              <a:lnSpc>
                <a:spcPct val="120000"/>
              </a:lnSpc>
              <a:spcAft>
                <a:spcPts val="600"/>
              </a:spcAft>
              <a:buClr>
                <a:schemeClr val="tx2"/>
              </a:buClr>
              <a:buFont typeface="Wingdings" panose="05000000000000000000" pitchFamily="2" charset="2"/>
              <a:buChar char="Ø"/>
            </a:pPr>
            <a:r>
              <a:rPr kumimoji="1" lang="ja-JP" altLang="en-US" sz="1400">
                <a:latin typeface="+mn-ea"/>
              </a:rPr>
              <a:t>なお、あらかじめ金額を決めておくことは禁止されていますが、現実に労働者の責任により発生した損害について賠償を請求することまでは禁止されていません。</a:t>
            </a:r>
            <a:endParaRPr kumimoji="1" lang="en-US" altLang="ja-JP" sz="1400">
              <a:latin typeface="+mn-ea"/>
            </a:endParaRPr>
          </a:p>
        </p:txBody>
      </p:sp>
      <p:pic>
        <p:nvPicPr>
          <p:cNvPr id="1028" name="Picture 4" descr="トラックのイラスト（車）">
            <a:extLst>
              <a:ext uri="{FF2B5EF4-FFF2-40B4-BE49-F238E27FC236}">
                <a16:creationId xmlns:a16="http://schemas.microsoft.com/office/drawing/2014/main" id="{F4082B1B-80ED-2592-3342-EE392F626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039" y="4795807"/>
            <a:ext cx="2057406" cy="1615064"/>
          </a:xfrm>
          <a:prstGeom prst="rect">
            <a:avLst/>
          </a:prstGeom>
          <a:noFill/>
        </p:spPr>
      </p:pic>
      <p:pic>
        <p:nvPicPr>
          <p:cNvPr id="1030" name="Picture 6" descr="高速バスのイラスト">
            <a:extLst>
              <a:ext uri="{FF2B5EF4-FFF2-40B4-BE49-F238E27FC236}">
                <a16:creationId xmlns:a16="http://schemas.microsoft.com/office/drawing/2014/main" id="{F5D7181B-D58F-32C3-5F03-25782F535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8917" y="4795807"/>
            <a:ext cx="2336910" cy="16150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黒いタクシーのイラスト">
            <a:extLst>
              <a:ext uri="{FF2B5EF4-FFF2-40B4-BE49-F238E27FC236}">
                <a16:creationId xmlns:a16="http://schemas.microsoft.com/office/drawing/2014/main" id="{455B3AC2-C369-01AE-F1E1-C0AD2008E0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9472" y="4795807"/>
            <a:ext cx="1973095" cy="1617938"/>
          </a:xfrm>
          <a:prstGeom prst="rect">
            <a:avLst/>
          </a:prstGeom>
          <a:noFill/>
          <a:extLst>
            <a:ext uri="{909E8E84-426E-40DD-AFC4-6F175D3DCCD1}">
              <a14:hiddenFill xmlns:a14="http://schemas.microsoft.com/office/drawing/2010/main">
                <a:solidFill>
                  <a:srgbClr val="FFFFFF"/>
                </a:solidFill>
              </a14:hiddenFill>
            </a:ext>
          </a:extLst>
        </p:spPr>
      </p:pic>
      <p:pic>
        <p:nvPicPr>
          <p:cNvPr id="9" name="オーディオ 8">
            <a:hlinkClick r:id="" action="ppaction://media"/>
            <a:extLst>
              <a:ext uri="{FF2B5EF4-FFF2-40B4-BE49-F238E27FC236}">
                <a16:creationId xmlns:a16="http://schemas.microsoft.com/office/drawing/2014/main" id="{269AE8C4-B9F9-ADF4-2DC4-BB95FAEE10A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80879" y="4918329"/>
            <a:ext cx="2057400" cy="2057400"/>
          </a:xfrm>
          <a:prstGeom prst="ellipse">
            <a:avLst/>
          </a:prstGeom>
        </p:spPr>
      </p:pic>
    </p:spTree>
    <p:extLst>
      <p:ext uri="{BB962C8B-B14F-4D97-AF65-F5344CB8AC3E}">
        <p14:creationId xmlns:p14="http://schemas.microsoft.com/office/powerpoint/2010/main" val="3704884111"/>
      </p:ext>
    </p:extLst>
  </p:cSld>
  <p:clrMapOvr>
    <a:masterClrMapping/>
  </p:clrMapOvr>
  <mc:AlternateContent xmlns:mc="http://schemas.openxmlformats.org/markup-compatibility/2006">
    <mc:Choice xmlns:p14="http://schemas.microsoft.com/office/powerpoint/2010/main" Requires="p14">
      <p:transition spd="slow" p14:dur="2000" advTm="58885"/>
    </mc:Choice>
    <mc:Fallback>
      <p:transition spd="slow" advTm="5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4F9F9870-43F9-AC12-D044-83CFD21786A2}"/>
              </a:ext>
            </a:extLst>
          </p:cNvPr>
          <p:cNvSpPr/>
          <p:nvPr/>
        </p:nvSpPr>
        <p:spPr>
          <a:xfrm>
            <a:off x="1066800" y="3200708"/>
            <a:ext cx="7691437" cy="1433931"/>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ysClr val="windowText" lastClr="000000"/>
              </a:solidFill>
            </a:endParaRPr>
          </a:p>
        </p:txBody>
      </p:sp>
      <p:sp>
        <p:nvSpPr>
          <p:cNvPr id="2" name="タイトル 1">
            <a:extLst>
              <a:ext uri="{FF2B5EF4-FFF2-40B4-BE49-F238E27FC236}">
                <a16:creationId xmlns:a16="http://schemas.microsoft.com/office/drawing/2014/main" id="{51894815-577F-6DC3-BFFC-651CDC75CCBF}"/>
              </a:ext>
            </a:extLst>
          </p:cNvPr>
          <p:cNvSpPr>
            <a:spLocks noGrp="1"/>
          </p:cNvSpPr>
          <p:nvPr>
            <p:ph type="title"/>
          </p:nvPr>
        </p:nvSpPr>
        <p:spPr/>
        <p:txBody>
          <a:bodyPr/>
          <a:lstStyle/>
          <a:p>
            <a:r>
              <a:rPr kumimoji="1" lang="ja-JP" altLang="en-US"/>
              <a:t>労働基準法第</a:t>
            </a:r>
            <a:r>
              <a:rPr kumimoji="1" lang="en-US" altLang="ja-JP"/>
              <a:t>19</a:t>
            </a:r>
            <a:r>
              <a:rPr kumimoji="1" lang="ja-JP" altLang="en-US"/>
              <a:t>条、第</a:t>
            </a:r>
            <a:r>
              <a:rPr kumimoji="1" lang="en-US" altLang="ja-JP"/>
              <a:t>20</a:t>
            </a:r>
            <a:r>
              <a:rPr kumimoji="1" lang="ja-JP" altLang="en-US"/>
              <a:t>条</a:t>
            </a:r>
          </a:p>
        </p:txBody>
      </p:sp>
      <p:sp>
        <p:nvSpPr>
          <p:cNvPr id="3" name="スライド番号プレースホルダー 2">
            <a:extLst>
              <a:ext uri="{FF2B5EF4-FFF2-40B4-BE49-F238E27FC236}">
                <a16:creationId xmlns:a16="http://schemas.microsoft.com/office/drawing/2014/main" id="{147E4A13-8ABD-E7D4-F51C-9D03D8AA4CF2}"/>
              </a:ext>
            </a:extLst>
          </p:cNvPr>
          <p:cNvSpPr>
            <a:spLocks noGrp="1"/>
          </p:cNvSpPr>
          <p:nvPr>
            <p:ph type="sldNum" sz="quarter" idx="4"/>
          </p:nvPr>
        </p:nvSpPr>
        <p:spPr/>
        <p:txBody>
          <a:bodyPr/>
          <a:lstStyle/>
          <a:p>
            <a:fld id="{48F63A3B-78C7-47BE-AE5E-E10140E04643}" type="slidenum">
              <a:rPr lang="en-US" smtClean="0"/>
              <a:pPr/>
              <a:t>6</a:t>
            </a:fld>
            <a:endParaRPr lang="en-US"/>
          </a:p>
        </p:txBody>
      </p:sp>
      <p:sp>
        <p:nvSpPr>
          <p:cNvPr id="4" name="テキスト プレースホルダー 3">
            <a:extLst>
              <a:ext uri="{FF2B5EF4-FFF2-40B4-BE49-F238E27FC236}">
                <a16:creationId xmlns:a16="http://schemas.microsoft.com/office/drawing/2014/main" id="{AC99A725-8D2C-8287-C063-A5B79A62CE35}"/>
              </a:ext>
            </a:extLst>
          </p:cNvPr>
          <p:cNvSpPr>
            <a:spLocks noGrp="1"/>
          </p:cNvSpPr>
          <p:nvPr>
            <p:ph type="body" sz="quarter" idx="13"/>
          </p:nvPr>
        </p:nvSpPr>
        <p:spPr/>
        <p:txBody>
          <a:bodyPr/>
          <a:lstStyle/>
          <a:p>
            <a:r>
              <a:rPr kumimoji="1" lang="ja-JP" altLang="en-US"/>
              <a:t>「解雇」、「解雇制限」について</a:t>
            </a:r>
          </a:p>
        </p:txBody>
      </p:sp>
      <p:sp>
        <p:nvSpPr>
          <p:cNvPr id="5" name="コンテンツ プレースホルダ 2">
            <a:extLst>
              <a:ext uri="{FF2B5EF4-FFF2-40B4-BE49-F238E27FC236}">
                <a16:creationId xmlns:a16="http://schemas.microsoft.com/office/drawing/2014/main" id="{88D00BDC-A903-CC2A-51A7-FD1A5F099B32}"/>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労働者を解雇する場合には、</a:t>
            </a:r>
            <a:r>
              <a:rPr lang="en-US" altLang="ja-JP" sz="2000" b="1">
                <a:latin typeface="+mn-ea"/>
                <a:ea typeface="+mn-ea"/>
              </a:rPr>
              <a:t>30</a:t>
            </a:r>
            <a:r>
              <a:rPr lang="ja-JP" altLang="en-US" sz="2000" b="1">
                <a:latin typeface="+mn-ea"/>
                <a:ea typeface="+mn-ea"/>
              </a:rPr>
              <a:t>日前に予告を行うことが必要です。また、予告を行わない場合には解雇予告手当を支払わなければなりません。</a:t>
            </a:r>
          </a:p>
        </p:txBody>
      </p:sp>
      <p:sp>
        <p:nvSpPr>
          <p:cNvPr id="12" name="テキスト ボックス 11">
            <a:extLst>
              <a:ext uri="{FF2B5EF4-FFF2-40B4-BE49-F238E27FC236}">
                <a16:creationId xmlns:a16="http://schemas.microsoft.com/office/drawing/2014/main" id="{8AD1EE66-50BA-41D9-A5A6-F74F550599BC}"/>
              </a:ext>
            </a:extLst>
          </p:cNvPr>
          <p:cNvSpPr txBox="1"/>
          <p:nvPr/>
        </p:nvSpPr>
        <p:spPr>
          <a:xfrm>
            <a:off x="761999" y="2265028"/>
            <a:ext cx="8915397" cy="934102"/>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解雇を行う場合には、解雇しようとする労働者に対して、少なくとも</a:t>
            </a:r>
            <a:r>
              <a:rPr kumimoji="1" lang="en-US" altLang="ja-JP" sz="1400">
                <a:latin typeface="+mn-ea"/>
              </a:rPr>
              <a:t>30</a:t>
            </a:r>
            <a:r>
              <a:rPr kumimoji="1" lang="ja-JP" altLang="en-US" sz="1400">
                <a:latin typeface="+mn-ea"/>
              </a:rPr>
              <a:t>日前に解雇の予告をしなければなりません（予告の日数が</a:t>
            </a:r>
            <a:r>
              <a:rPr kumimoji="1" lang="en-US" altLang="ja-JP" sz="1400">
                <a:latin typeface="+mn-ea"/>
              </a:rPr>
              <a:t>30</a:t>
            </a:r>
            <a:r>
              <a:rPr kumimoji="1" lang="ja-JP" altLang="en-US" sz="1400">
                <a:latin typeface="+mn-ea"/>
              </a:rPr>
              <a:t>日に満たない場合には、不足日数分の平均賃金を支払う必要があります。）。</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予告を行わない場合には、平均賃金の</a:t>
            </a:r>
            <a:r>
              <a:rPr kumimoji="1" lang="en-US" altLang="ja-JP" sz="1400">
                <a:latin typeface="+mn-ea"/>
              </a:rPr>
              <a:t>30</a:t>
            </a:r>
            <a:r>
              <a:rPr kumimoji="1" lang="ja-JP" altLang="en-US" sz="1400">
                <a:latin typeface="+mn-ea"/>
              </a:rPr>
              <a:t>日分以上の解雇予告手当の支払う必要があります。</a:t>
            </a:r>
            <a:endParaRPr kumimoji="1" lang="en-US" altLang="ja-JP" sz="1400">
              <a:latin typeface="+mn-ea"/>
            </a:endParaRPr>
          </a:p>
        </p:txBody>
      </p:sp>
      <p:sp>
        <p:nvSpPr>
          <p:cNvPr id="6" name="コンテンツ プレースホルダ 2">
            <a:extLst>
              <a:ext uri="{FF2B5EF4-FFF2-40B4-BE49-F238E27FC236}">
                <a16:creationId xmlns:a16="http://schemas.microsoft.com/office/drawing/2014/main" id="{268EE794-2199-F92B-9DB3-C5C87823D544}"/>
              </a:ext>
            </a:extLst>
          </p:cNvPr>
          <p:cNvSpPr txBox="1">
            <a:spLocks/>
          </p:cNvSpPr>
          <p:nvPr/>
        </p:nvSpPr>
        <p:spPr>
          <a:xfrm>
            <a:off x="355731" y="4841681"/>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業務上災害により休業している労働者など、一部の労働者については解雇することが禁止されています。</a:t>
            </a:r>
          </a:p>
        </p:txBody>
      </p:sp>
      <p:cxnSp>
        <p:nvCxnSpPr>
          <p:cNvPr id="7" name="直線コネクタ 6">
            <a:extLst>
              <a:ext uri="{FF2B5EF4-FFF2-40B4-BE49-F238E27FC236}">
                <a16:creationId xmlns:a16="http://schemas.microsoft.com/office/drawing/2014/main" id="{EA6C9EC2-F07E-F8FD-5523-F2FAA5EFDDBC}"/>
              </a:ext>
            </a:extLst>
          </p:cNvPr>
          <p:cNvCxnSpPr>
            <a:cxnSpLocks/>
          </p:cNvCxnSpPr>
          <p:nvPr/>
        </p:nvCxnSpPr>
        <p:spPr>
          <a:xfrm>
            <a:off x="5414979" y="3566924"/>
            <a:ext cx="0" cy="955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左右矢印 13">
            <a:extLst>
              <a:ext uri="{FF2B5EF4-FFF2-40B4-BE49-F238E27FC236}">
                <a16:creationId xmlns:a16="http://schemas.microsoft.com/office/drawing/2014/main" id="{D61632D7-30E7-E146-CAC7-D86E8D7E802F}"/>
              </a:ext>
            </a:extLst>
          </p:cNvPr>
          <p:cNvSpPr/>
          <p:nvPr/>
        </p:nvSpPr>
        <p:spPr>
          <a:xfrm>
            <a:off x="2165800" y="4093455"/>
            <a:ext cx="3242866"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a:t>20</a:t>
            </a:r>
            <a:r>
              <a:rPr lang="ja-JP" altLang="en-US" sz="1200"/>
              <a:t>日</a:t>
            </a:r>
          </a:p>
        </p:txBody>
      </p:sp>
      <p:sp>
        <p:nvSpPr>
          <p:cNvPr id="9" name="左右矢印 14">
            <a:extLst>
              <a:ext uri="{FF2B5EF4-FFF2-40B4-BE49-F238E27FC236}">
                <a16:creationId xmlns:a16="http://schemas.microsoft.com/office/drawing/2014/main" id="{4D06E4CF-48FA-6BC6-28E9-E5265F4C99F1}"/>
              </a:ext>
            </a:extLst>
          </p:cNvPr>
          <p:cNvSpPr/>
          <p:nvPr/>
        </p:nvSpPr>
        <p:spPr>
          <a:xfrm>
            <a:off x="5486991" y="4093455"/>
            <a:ext cx="2385638"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a:t>10</a:t>
            </a:r>
            <a:r>
              <a:rPr lang="ja-JP" altLang="en-US" sz="1200"/>
              <a:t>日</a:t>
            </a:r>
          </a:p>
        </p:txBody>
      </p:sp>
      <p:sp>
        <p:nvSpPr>
          <p:cNvPr id="10" name="テキスト ボックス 15">
            <a:extLst>
              <a:ext uri="{FF2B5EF4-FFF2-40B4-BE49-F238E27FC236}">
                <a16:creationId xmlns:a16="http://schemas.microsoft.com/office/drawing/2014/main" id="{E6816DAC-E1F3-9BBC-B835-D5358B548BE3}"/>
              </a:ext>
            </a:extLst>
          </p:cNvPr>
          <p:cNvSpPr txBox="1">
            <a:spLocks noChangeArrowheads="1"/>
          </p:cNvSpPr>
          <p:nvPr/>
        </p:nvSpPr>
        <p:spPr bwMode="auto">
          <a:xfrm>
            <a:off x="1707334" y="3406658"/>
            <a:ext cx="2209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18" charset="2"/>
              <a:buChar char=""/>
              <a:defRPr kumimoji="1" sz="3200">
                <a:solidFill>
                  <a:schemeClr val="tx1"/>
                </a:solidFill>
                <a:latin typeface="Gill Sans MT" pitchFamily="34" charset="0"/>
                <a:ea typeface="HGｺﾞｼｯｸE" pitchFamily="49" charset="-128"/>
              </a:defRPr>
            </a:lvl1pPr>
            <a:lvl2pPr marL="742950" indent="-285750" eaLnBrk="0" hangingPunct="0">
              <a:spcBef>
                <a:spcPts val="550"/>
              </a:spcBef>
              <a:buClr>
                <a:schemeClr val="accent1"/>
              </a:buClr>
              <a:buFont typeface="Verdana" pitchFamily="34" charset="0"/>
              <a:buChar char="◦"/>
              <a:defRPr kumimoji="1" sz="2800">
                <a:solidFill>
                  <a:schemeClr val="tx1"/>
                </a:solidFill>
                <a:latin typeface="Gill Sans MT" pitchFamily="34" charset="0"/>
                <a:ea typeface="HGｺﾞｼｯｸE" pitchFamily="49" charset="-128"/>
              </a:defRPr>
            </a:lvl2pPr>
            <a:lvl3pPr marL="1143000" indent="-228600" eaLnBrk="0" hangingPunct="0">
              <a:spcBef>
                <a:spcPct val="20000"/>
              </a:spcBef>
              <a:buClr>
                <a:schemeClr val="accent2"/>
              </a:buClr>
              <a:buFont typeface="Wingdings 2" pitchFamily="18" charset="2"/>
              <a:buChar char=""/>
              <a:defRPr kumimoji="1" sz="2400">
                <a:solidFill>
                  <a:schemeClr val="tx1"/>
                </a:solidFill>
                <a:latin typeface="Gill Sans MT" pitchFamily="34" charset="0"/>
                <a:ea typeface="HGｺﾞｼｯｸE" pitchFamily="49" charset="-128"/>
              </a:defRPr>
            </a:lvl3pPr>
            <a:lvl4pPr marL="1600200" indent="-228600" eaLnBrk="0" hangingPunct="0">
              <a:spcBef>
                <a:spcPct val="20000"/>
              </a:spcBef>
              <a:buClr>
                <a:srgbClr val="C32D2E"/>
              </a:buClr>
              <a:buFont typeface="Wingdings 2" pitchFamily="18" charset="2"/>
              <a:buChar char=""/>
              <a:defRPr kumimoji="1" sz="2000">
                <a:solidFill>
                  <a:schemeClr val="tx1"/>
                </a:solidFill>
                <a:latin typeface="Gill Sans MT" pitchFamily="34" charset="0"/>
                <a:ea typeface="HGｺﾞｼｯｸE" pitchFamily="49" charset="-128"/>
              </a:defRPr>
            </a:lvl4pPr>
            <a:lvl5pPr marL="2057400" indent="-228600" eaLnBrk="0" hangingPunct="0">
              <a:spcBef>
                <a:spcPct val="20000"/>
              </a:spcBef>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5pPr>
            <a:lvl6pPr marL="25146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6pPr>
            <a:lvl7pPr marL="29718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7pPr>
            <a:lvl8pPr marL="34290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8pPr>
            <a:lvl9pPr marL="38862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9pPr>
          </a:lstStyle>
          <a:p>
            <a:pPr eaLnBrk="1" hangingPunct="1">
              <a:spcBef>
                <a:spcPct val="0"/>
              </a:spcBef>
              <a:buClrTx/>
              <a:buSzTx/>
              <a:buFontTx/>
              <a:buNone/>
            </a:pPr>
            <a:r>
              <a:rPr lang="en-US" altLang="ja-JP" sz="1100">
                <a:latin typeface="+mn-ea"/>
                <a:ea typeface="+mn-ea"/>
              </a:rPr>
              <a:t>11</a:t>
            </a:r>
            <a:r>
              <a:rPr lang="ja-JP" altLang="en-US" sz="1100">
                <a:latin typeface="+mn-ea"/>
                <a:ea typeface="+mn-ea"/>
              </a:rPr>
              <a:t>月</a:t>
            </a:r>
            <a:r>
              <a:rPr lang="en-US" altLang="ja-JP" sz="1100">
                <a:latin typeface="+mn-ea"/>
                <a:ea typeface="+mn-ea"/>
              </a:rPr>
              <a:t>10</a:t>
            </a:r>
            <a:r>
              <a:rPr lang="ja-JP" altLang="en-US" sz="1100">
                <a:latin typeface="+mn-ea"/>
                <a:ea typeface="+mn-ea"/>
              </a:rPr>
              <a:t>日（予告）</a:t>
            </a:r>
          </a:p>
        </p:txBody>
      </p:sp>
      <p:sp>
        <p:nvSpPr>
          <p:cNvPr id="11" name="テキスト ボックス 16">
            <a:extLst>
              <a:ext uri="{FF2B5EF4-FFF2-40B4-BE49-F238E27FC236}">
                <a16:creationId xmlns:a16="http://schemas.microsoft.com/office/drawing/2014/main" id="{AD8DBEA0-E189-5022-0661-B9AB364E8865}"/>
              </a:ext>
            </a:extLst>
          </p:cNvPr>
          <p:cNvSpPr txBox="1">
            <a:spLocks noChangeArrowheads="1"/>
          </p:cNvSpPr>
          <p:nvPr/>
        </p:nvSpPr>
        <p:spPr bwMode="auto">
          <a:xfrm>
            <a:off x="4943057" y="3382738"/>
            <a:ext cx="18621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kumimoji="1" sz="3200">
                <a:solidFill>
                  <a:schemeClr val="tx1"/>
                </a:solidFill>
                <a:latin typeface="Gill Sans MT" pitchFamily="34" charset="0"/>
                <a:ea typeface="HGｺﾞｼｯｸE" pitchFamily="49" charset="-128"/>
              </a:defRPr>
            </a:lvl1pPr>
            <a:lvl2pPr marL="742950" indent="-285750" eaLnBrk="0" hangingPunct="0">
              <a:spcBef>
                <a:spcPts val="550"/>
              </a:spcBef>
              <a:buClr>
                <a:schemeClr val="accent1"/>
              </a:buClr>
              <a:buFont typeface="Verdana" pitchFamily="34" charset="0"/>
              <a:buChar char="◦"/>
              <a:defRPr kumimoji="1" sz="2800">
                <a:solidFill>
                  <a:schemeClr val="tx1"/>
                </a:solidFill>
                <a:latin typeface="Gill Sans MT" pitchFamily="34" charset="0"/>
                <a:ea typeface="HGｺﾞｼｯｸE" pitchFamily="49" charset="-128"/>
              </a:defRPr>
            </a:lvl2pPr>
            <a:lvl3pPr marL="1143000" indent="-228600" eaLnBrk="0" hangingPunct="0">
              <a:spcBef>
                <a:spcPct val="20000"/>
              </a:spcBef>
              <a:buClr>
                <a:schemeClr val="accent2"/>
              </a:buClr>
              <a:buFont typeface="Wingdings 2" pitchFamily="18" charset="2"/>
              <a:buChar char=""/>
              <a:defRPr kumimoji="1" sz="2400">
                <a:solidFill>
                  <a:schemeClr val="tx1"/>
                </a:solidFill>
                <a:latin typeface="Gill Sans MT" pitchFamily="34" charset="0"/>
                <a:ea typeface="HGｺﾞｼｯｸE" pitchFamily="49" charset="-128"/>
              </a:defRPr>
            </a:lvl3pPr>
            <a:lvl4pPr marL="1600200" indent="-228600" eaLnBrk="0" hangingPunct="0">
              <a:spcBef>
                <a:spcPct val="20000"/>
              </a:spcBef>
              <a:buClr>
                <a:srgbClr val="C32D2E"/>
              </a:buClr>
              <a:buFont typeface="Wingdings 2" pitchFamily="18" charset="2"/>
              <a:buChar char=""/>
              <a:defRPr kumimoji="1" sz="2000">
                <a:solidFill>
                  <a:schemeClr val="tx1"/>
                </a:solidFill>
                <a:latin typeface="Gill Sans MT" pitchFamily="34" charset="0"/>
                <a:ea typeface="HGｺﾞｼｯｸE" pitchFamily="49" charset="-128"/>
              </a:defRPr>
            </a:lvl4pPr>
            <a:lvl5pPr marL="2057400" indent="-228600" eaLnBrk="0" hangingPunct="0">
              <a:spcBef>
                <a:spcPct val="20000"/>
              </a:spcBef>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5pPr>
            <a:lvl6pPr marL="25146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6pPr>
            <a:lvl7pPr marL="29718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7pPr>
            <a:lvl8pPr marL="34290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8pPr>
            <a:lvl9pPr marL="38862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9pPr>
          </a:lstStyle>
          <a:p>
            <a:pPr eaLnBrk="1" hangingPunct="1">
              <a:spcBef>
                <a:spcPct val="0"/>
              </a:spcBef>
              <a:buClrTx/>
              <a:buSzTx/>
              <a:buFontTx/>
              <a:buNone/>
            </a:pPr>
            <a:r>
              <a:rPr lang="en-US" altLang="ja-JP" sz="1100" b="1" u="sng">
                <a:solidFill>
                  <a:srgbClr val="FF0000"/>
                </a:solidFill>
                <a:latin typeface="+mj-ea"/>
                <a:ea typeface="+mj-ea"/>
              </a:rPr>
              <a:t>11</a:t>
            </a:r>
            <a:r>
              <a:rPr lang="ja-JP" altLang="en-US" sz="1100" b="1" u="sng">
                <a:solidFill>
                  <a:srgbClr val="FF0000"/>
                </a:solidFill>
                <a:latin typeface="+mj-ea"/>
                <a:ea typeface="+mj-ea"/>
              </a:rPr>
              <a:t>月</a:t>
            </a:r>
            <a:r>
              <a:rPr lang="en-US" altLang="ja-JP" sz="1100" b="1" u="sng">
                <a:solidFill>
                  <a:srgbClr val="FF0000"/>
                </a:solidFill>
                <a:latin typeface="+mj-ea"/>
                <a:ea typeface="+mj-ea"/>
              </a:rPr>
              <a:t>30</a:t>
            </a:r>
            <a:r>
              <a:rPr lang="ja-JP" altLang="en-US" sz="1100" b="1" u="sng">
                <a:solidFill>
                  <a:srgbClr val="FF0000"/>
                </a:solidFill>
                <a:latin typeface="+mj-ea"/>
                <a:ea typeface="+mj-ea"/>
              </a:rPr>
              <a:t>日</a:t>
            </a:r>
            <a:r>
              <a:rPr lang="en-US" altLang="ja-JP" sz="1100" b="1" u="sng">
                <a:solidFill>
                  <a:srgbClr val="FF0000"/>
                </a:solidFill>
                <a:latin typeface="+mj-ea"/>
                <a:ea typeface="+mj-ea"/>
              </a:rPr>
              <a:t>(</a:t>
            </a:r>
            <a:r>
              <a:rPr lang="ja-JP" altLang="en-US" sz="1100" b="1" u="sng">
                <a:solidFill>
                  <a:srgbClr val="FF0000"/>
                </a:solidFill>
                <a:latin typeface="+mj-ea"/>
                <a:ea typeface="+mj-ea"/>
              </a:rPr>
              <a:t>解雇）</a:t>
            </a:r>
          </a:p>
        </p:txBody>
      </p:sp>
      <p:sp>
        <p:nvSpPr>
          <p:cNvPr id="13" name="右矢印 18">
            <a:extLst>
              <a:ext uri="{FF2B5EF4-FFF2-40B4-BE49-F238E27FC236}">
                <a16:creationId xmlns:a16="http://schemas.microsoft.com/office/drawing/2014/main" id="{FC1212F3-9810-1A1C-B613-BD95A084151E}"/>
              </a:ext>
            </a:extLst>
          </p:cNvPr>
          <p:cNvSpPr/>
          <p:nvPr/>
        </p:nvSpPr>
        <p:spPr>
          <a:xfrm>
            <a:off x="2169297" y="3560152"/>
            <a:ext cx="3242866" cy="489941"/>
          </a:xfrm>
          <a:prstGeom prst="rightArrow">
            <a:avLst/>
          </a:prstGeom>
          <a:ln>
            <a:solidFill>
              <a:schemeClr val="accent3">
                <a:lumMod val="50000"/>
              </a:schemeClr>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sz="1100"/>
              <a:t>在職期間</a:t>
            </a:r>
          </a:p>
        </p:txBody>
      </p:sp>
      <p:sp>
        <p:nvSpPr>
          <p:cNvPr id="14" name="テキスト ボックス 19">
            <a:extLst>
              <a:ext uri="{FF2B5EF4-FFF2-40B4-BE49-F238E27FC236}">
                <a16:creationId xmlns:a16="http://schemas.microsoft.com/office/drawing/2014/main" id="{BB3110E2-3764-CDE3-A68B-1A8FB62B39DB}"/>
              </a:ext>
            </a:extLst>
          </p:cNvPr>
          <p:cNvSpPr txBox="1">
            <a:spLocks noChangeArrowheads="1"/>
          </p:cNvSpPr>
          <p:nvPr/>
        </p:nvSpPr>
        <p:spPr bwMode="auto">
          <a:xfrm>
            <a:off x="1147763" y="3200400"/>
            <a:ext cx="6715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kumimoji="1" sz="3200">
                <a:solidFill>
                  <a:schemeClr val="tx1"/>
                </a:solidFill>
                <a:latin typeface="Gill Sans MT" pitchFamily="34" charset="0"/>
                <a:ea typeface="HGｺﾞｼｯｸE" pitchFamily="49" charset="-128"/>
              </a:defRPr>
            </a:lvl1pPr>
            <a:lvl2pPr marL="742950" indent="-285750" eaLnBrk="0" hangingPunct="0">
              <a:spcBef>
                <a:spcPts val="550"/>
              </a:spcBef>
              <a:buClr>
                <a:schemeClr val="accent1"/>
              </a:buClr>
              <a:buFont typeface="Verdana" pitchFamily="34" charset="0"/>
              <a:buChar char="◦"/>
              <a:defRPr kumimoji="1" sz="2800">
                <a:solidFill>
                  <a:schemeClr val="tx1"/>
                </a:solidFill>
                <a:latin typeface="Gill Sans MT" pitchFamily="34" charset="0"/>
                <a:ea typeface="HGｺﾞｼｯｸE" pitchFamily="49" charset="-128"/>
              </a:defRPr>
            </a:lvl2pPr>
            <a:lvl3pPr marL="1143000" indent="-228600" eaLnBrk="0" hangingPunct="0">
              <a:spcBef>
                <a:spcPct val="20000"/>
              </a:spcBef>
              <a:buClr>
                <a:schemeClr val="accent2"/>
              </a:buClr>
              <a:buFont typeface="Wingdings 2" pitchFamily="18" charset="2"/>
              <a:buChar char=""/>
              <a:defRPr kumimoji="1" sz="2400">
                <a:solidFill>
                  <a:schemeClr val="tx1"/>
                </a:solidFill>
                <a:latin typeface="Gill Sans MT" pitchFamily="34" charset="0"/>
                <a:ea typeface="HGｺﾞｼｯｸE" pitchFamily="49" charset="-128"/>
              </a:defRPr>
            </a:lvl3pPr>
            <a:lvl4pPr marL="1600200" indent="-228600" eaLnBrk="0" hangingPunct="0">
              <a:spcBef>
                <a:spcPct val="20000"/>
              </a:spcBef>
              <a:buClr>
                <a:srgbClr val="C32D2E"/>
              </a:buClr>
              <a:buFont typeface="Wingdings 2" pitchFamily="18" charset="2"/>
              <a:buChar char=""/>
              <a:defRPr kumimoji="1" sz="2000">
                <a:solidFill>
                  <a:schemeClr val="tx1"/>
                </a:solidFill>
                <a:latin typeface="Gill Sans MT" pitchFamily="34" charset="0"/>
                <a:ea typeface="HGｺﾞｼｯｸE" pitchFamily="49" charset="-128"/>
              </a:defRPr>
            </a:lvl4pPr>
            <a:lvl5pPr marL="2057400" indent="-228600" eaLnBrk="0" hangingPunct="0">
              <a:spcBef>
                <a:spcPct val="20000"/>
              </a:spcBef>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5pPr>
            <a:lvl6pPr marL="25146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6pPr>
            <a:lvl7pPr marL="29718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7pPr>
            <a:lvl8pPr marL="34290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8pPr>
            <a:lvl9pPr marL="3886200" indent="-228600" eaLnBrk="0" fontAlgn="base" hangingPunct="0">
              <a:spcBef>
                <a:spcPct val="20000"/>
              </a:spcBef>
              <a:spcAft>
                <a:spcPct val="0"/>
              </a:spcAft>
              <a:buClr>
                <a:srgbClr val="84AA33"/>
              </a:buClr>
              <a:buFont typeface="Wingdings 2" pitchFamily="18" charset="2"/>
              <a:buChar char=""/>
              <a:defRPr kumimoji="1" sz="2000">
                <a:solidFill>
                  <a:schemeClr val="tx1"/>
                </a:solidFill>
                <a:latin typeface="Gill Sans MT" pitchFamily="34" charset="0"/>
                <a:ea typeface="HGｺﾞｼｯｸE" pitchFamily="49" charset="-128"/>
              </a:defRPr>
            </a:lvl9pPr>
          </a:lstStyle>
          <a:p>
            <a:pPr eaLnBrk="1" hangingPunct="1">
              <a:spcBef>
                <a:spcPct val="0"/>
              </a:spcBef>
              <a:buClrTx/>
              <a:buSzTx/>
              <a:buFontTx/>
              <a:buNone/>
            </a:pPr>
            <a:r>
              <a:rPr lang="ja-JP" altLang="en-US" sz="1200" b="1">
                <a:latin typeface="+mn-ea"/>
                <a:ea typeface="+mn-ea"/>
              </a:rPr>
              <a:t>例）</a:t>
            </a:r>
            <a:r>
              <a:rPr lang="en-US" altLang="ja-JP" sz="1200" b="1">
                <a:latin typeface="+mn-ea"/>
                <a:ea typeface="+mn-ea"/>
              </a:rPr>
              <a:t>11</a:t>
            </a:r>
            <a:r>
              <a:rPr lang="ja-JP" altLang="en-US" sz="1200" b="1">
                <a:latin typeface="+mn-ea"/>
                <a:ea typeface="+mn-ea"/>
              </a:rPr>
              <a:t>月</a:t>
            </a:r>
            <a:r>
              <a:rPr lang="en-US" altLang="ja-JP" sz="1200" b="1">
                <a:latin typeface="+mn-ea"/>
                <a:ea typeface="+mn-ea"/>
              </a:rPr>
              <a:t>10</a:t>
            </a:r>
            <a:r>
              <a:rPr lang="ja-JP" altLang="en-US" sz="1200" b="1">
                <a:latin typeface="+mn-ea"/>
                <a:ea typeface="+mn-ea"/>
              </a:rPr>
              <a:t>日に「</a:t>
            </a:r>
            <a:r>
              <a:rPr lang="en-US" altLang="ja-JP" sz="1200" b="1" u="sng">
                <a:latin typeface="+mn-ea"/>
                <a:ea typeface="+mn-ea"/>
              </a:rPr>
              <a:t>11</a:t>
            </a:r>
            <a:r>
              <a:rPr lang="ja-JP" altLang="en-US" sz="1200" b="1" u="sng">
                <a:latin typeface="+mn-ea"/>
                <a:ea typeface="+mn-ea"/>
              </a:rPr>
              <a:t>月</a:t>
            </a:r>
            <a:r>
              <a:rPr lang="en-US" altLang="ja-JP" sz="1200" b="1" u="sng">
                <a:latin typeface="+mn-ea"/>
                <a:ea typeface="+mn-ea"/>
              </a:rPr>
              <a:t>30</a:t>
            </a:r>
            <a:r>
              <a:rPr lang="ja-JP" altLang="en-US" sz="1200" b="1" u="sng">
                <a:latin typeface="+mn-ea"/>
                <a:ea typeface="+mn-ea"/>
              </a:rPr>
              <a:t>日付けで解雇する</a:t>
            </a:r>
            <a:r>
              <a:rPr lang="ja-JP" altLang="en-US" sz="1200" b="1">
                <a:latin typeface="+mn-ea"/>
                <a:ea typeface="+mn-ea"/>
              </a:rPr>
              <a:t>」と予告した場合</a:t>
            </a:r>
          </a:p>
        </p:txBody>
      </p:sp>
      <p:sp>
        <p:nvSpPr>
          <p:cNvPr id="15" name="下矢印吹き出し 20">
            <a:extLst>
              <a:ext uri="{FF2B5EF4-FFF2-40B4-BE49-F238E27FC236}">
                <a16:creationId xmlns:a16="http://schemas.microsoft.com/office/drawing/2014/main" id="{A2951B40-605B-54F1-B646-FC4367149500}"/>
              </a:ext>
            </a:extLst>
          </p:cNvPr>
          <p:cNvSpPr/>
          <p:nvPr/>
        </p:nvSpPr>
        <p:spPr>
          <a:xfrm>
            <a:off x="5467462" y="3612064"/>
            <a:ext cx="2385639" cy="562748"/>
          </a:xfrm>
          <a:prstGeom prst="downArrowCallou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ja-JP" altLang="en-US" sz="1100"/>
              <a:t>解雇予告手当の支払が必要な日数</a:t>
            </a:r>
          </a:p>
        </p:txBody>
      </p:sp>
      <p:cxnSp>
        <p:nvCxnSpPr>
          <p:cNvPr id="16" name="直線コネクタ 15">
            <a:extLst>
              <a:ext uri="{FF2B5EF4-FFF2-40B4-BE49-F238E27FC236}">
                <a16:creationId xmlns:a16="http://schemas.microsoft.com/office/drawing/2014/main" id="{A79ADEB7-F35E-1173-715B-810222276292}"/>
              </a:ext>
            </a:extLst>
          </p:cNvPr>
          <p:cNvCxnSpPr>
            <a:cxnSpLocks/>
          </p:cNvCxnSpPr>
          <p:nvPr/>
        </p:nvCxnSpPr>
        <p:spPr>
          <a:xfrm>
            <a:off x="2122586" y="3566925"/>
            <a:ext cx="0" cy="9551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82F7400-F416-3C17-E4F1-12FF27BEADF5}"/>
              </a:ext>
            </a:extLst>
          </p:cNvPr>
          <p:cNvCxnSpPr>
            <a:cxnSpLocks/>
          </p:cNvCxnSpPr>
          <p:nvPr/>
        </p:nvCxnSpPr>
        <p:spPr>
          <a:xfrm>
            <a:off x="7876301" y="3590053"/>
            <a:ext cx="0" cy="978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D844810C-8119-B5FD-D9E1-B8EE01AD8D0E}"/>
              </a:ext>
            </a:extLst>
          </p:cNvPr>
          <p:cNvSpPr txBox="1"/>
          <p:nvPr/>
        </p:nvSpPr>
        <p:spPr>
          <a:xfrm>
            <a:off x="762000" y="5621945"/>
            <a:ext cx="8915396" cy="1115690"/>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解雇が禁止されているのは、①仕事上のケガや病気で休業する期間および休業が明けてから</a:t>
            </a:r>
            <a:r>
              <a:rPr kumimoji="1" lang="en-US" altLang="ja-JP" sz="1400">
                <a:latin typeface="+mn-ea"/>
              </a:rPr>
              <a:t>30</a:t>
            </a:r>
            <a:r>
              <a:rPr kumimoji="1" lang="ja-JP" altLang="en-US" sz="1400">
                <a:latin typeface="+mn-ea"/>
              </a:rPr>
              <a:t>日間、② 産前産後の休業期間および休業が明けてから</a:t>
            </a:r>
            <a:r>
              <a:rPr kumimoji="1" lang="en-US" altLang="ja-JP" sz="1400">
                <a:latin typeface="+mn-ea"/>
              </a:rPr>
              <a:t>30</a:t>
            </a:r>
            <a:r>
              <a:rPr kumimoji="1" lang="ja-JP" altLang="en-US" sz="1400">
                <a:latin typeface="+mn-ea"/>
              </a:rPr>
              <a:t>日間、③「女性だから」「結婚や妊娠、出産したから」「産前産後に休業したから」などの理由、 ④育児休業および介護休業を申し出たり、取得したことの理由、となっています。</a:t>
            </a:r>
            <a:endParaRPr kumimoji="1" lang="en-US" altLang="ja-JP" sz="1400">
              <a:latin typeface="+mn-ea"/>
            </a:endParaRPr>
          </a:p>
        </p:txBody>
      </p:sp>
      <p:pic>
        <p:nvPicPr>
          <p:cNvPr id="32" name="オーディオ 31">
            <a:hlinkClick r:id="" action="ppaction://media"/>
            <a:extLst>
              <a:ext uri="{FF2B5EF4-FFF2-40B4-BE49-F238E27FC236}">
                <a16:creationId xmlns:a16="http://schemas.microsoft.com/office/drawing/2014/main" id="{D6BDEE39-F4B4-DBDB-7E84-771D196B55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195179" y="4757179"/>
            <a:ext cx="2057400" cy="2057400"/>
          </a:xfrm>
          <a:prstGeom prst="ellipse">
            <a:avLst/>
          </a:prstGeom>
        </p:spPr>
      </p:pic>
    </p:spTree>
    <p:extLst>
      <p:ext uri="{BB962C8B-B14F-4D97-AF65-F5344CB8AC3E}">
        <p14:creationId xmlns:p14="http://schemas.microsoft.com/office/powerpoint/2010/main" val="3431753054"/>
      </p:ext>
    </p:extLst>
  </p:cSld>
  <p:clrMapOvr>
    <a:masterClrMapping/>
  </p:clrMapOvr>
  <mc:AlternateContent xmlns:mc="http://schemas.openxmlformats.org/markup-compatibility/2006">
    <mc:Choice xmlns:p14="http://schemas.microsoft.com/office/powerpoint/2010/main" Requires="p14">
      <p:transition spd="slow" p14:dur="2000" advTm="69828"/>
    </mc:Choice>
    <mc:Fallback>
      <p:transition spd="slow" advTm="6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894815-577F-6DC3-BFFC-651CDC75CCBF}"/>
              </a:ext>
            </a:extLst>
          </p:cNvPr>
          <p:cNvSpPr>
            <a:spLocks noGrp="1"/>
          </p:cNvSpPr>
          <p:nvPr>
            <p:ph type="title"/>
          </p:nvPr>
        </p:nvSpPr>
        <p:spPr/>
        <p:txBody>
          <a:bodyPr/>
          <a:lstStyle/>
          <a:p>
            <a:r>
              <a:rPr kumimoji="1" lang="ja-JP" altLang="en-US"/>
              <a:t>労働基準法第</a:t>
            </a:r>
            <a:r>
              <a:rPr kumimoji="1" lang="en-US" altLang="ja-JP"/>
              <a:t>12</a:t>
            </a:r>
            <a:r>
              <a:rPr kumimoji="1" lang="ja-JP" altLang="en-US"/>
              <a:t>条</a:t>
            </a:r>
          </a:p>
        </p:txBody>
      </p:sp>
      <p:sp>
        <p:nvSpPr>
          <p:cNvPr id="3" name="スライド番号プレースホルダー 2">
            <a:extLst>
              <a:ext uri="{FF2B5EF4-FFF2-40B4-BE49-F238E27FC236}">
                <a16:creationId xmlns:a16="http://schemas.microsoft.com/office/drawing/2014/main" id="{147E4A13-8ABD-E7D4-F51C-9D03D8AA4CF2}"/>
              </a:ext>
            </a:extLst>
          </p:cNvPr>
          <p:cNvSpPr>
            <a:spLocks noGrp="1"/>
          </p:cNvSpPr>
          <p:nvPr>
            <p:ph type="sldNum" sz="quarter" idx="4"/>
          </p:nvPr>
        </p:nvSpPr>
        <p:spPr/>
        <p:txBody>
          <a:bodyPr/>
          <a:lstStyle/>
          <a:p>
            <a:fld id="{48F63A3B-78C7-47BE-AE5E-E10140E04643}" type="slidenum">
              <a:rPr lang="en-US" smtClean="0"/>
              <a:pPr/>
              <a:t>7</a:t>
            </a:fld>
            <a:endParaRPr lang="en-US"/>
          </a:p>
        </p:txBody>
      </p:sp>
      <p:sp>
        <p:nvSpPr>
          <p:cNvPr id="4" name="テキスト プレースホルダー 3">
            <a:extLst>
              <a:ext uri="{FF2B5EF4-FFF2-40B4-BE49-F238E27FC236}">
                <a16:creationId xmlns:a16="http://schemas.microsoft.com/office/drawing/2014/main" id="{AC99A725-8D2C-8287-C063-A5B79A62CE35}"/>
              </a:ext>
            </a:extLst>
          </p:cNvPr>
          <p:cNvSpPr>
            <a:spLocks noGrp="1"/>
          </p:cNvSpPr>
          <p:nvPr>
            <p:ph type="body" sz="quarter" idx="13"/>
          </p:nvPr>
        </p:nvSpPr>
        <p:spPr/>
        <p:txBody>
          <a:bodyPr/>
          <a:lstStyle/>
          <a:p>
            <a:r>
              <a:rPr kumimoji="1" lang="ja-JP" altLang="en-US"/>
              <a:t>「平均賃金」について</a:t>
            </a:r>
          </a:p>
        </p:txBody>
      </p:sp>
      <p:sp>
        <p:nvSpPr>
          <p:cNvPr id="5" name="コンテンツ プレースホルダ 2">
            <a:extLst>
              <a:ext uri="{FF2B5EF4-FFF2-40B4-BE49-F238E27FC236}">
                <a16:creationId xmlns:a16="http://schemas.microsoft.com/office/drawing/2014/main" id="{88D00BDC-A903-CC2A-51A7-FD1A5F099B32}"/>
              </a:ext>
            </a:extLst>
          </p:cNvPr>
          <p:cNvSpPr txBox="1">
            <a:spLocks/>
          </p:cNvSpPr>
          <p:nvPr/>
        </p:nvSpPr>
        <p:spPr>
          <a:xfrm>
            <a:off x="446786" y="136337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「平均賃金」は、労働者の生活を保障するものであるため、通常の生活賃金をありのままに算定することを基本としています。</a:t>
            </a:r>
          </a:p>
        </p:txBody>
      </p:sp>
      <p:sp>
        <p:nvSpPr>
          <p:cNvPr id="12" name="テキスト ボックス 11">
            <a:extLst>
              <a:ext uri="{FF2B5EF4-FFF2-40B4-BE49-F238E27FC236}">
                <a16:creationId xmlns:a16="http://schemas.microsoft.com/office/drawing/2014/main" id="{8AD1EE66-50BA-41D9-A5A6-F74F550599BC}"/>
              </a:ext>
            </a:extLst>
          </p:cNvPr>
          <p:cNvSpPr txBox="1"/>
          <p:nvPr/>
        </p:nvSpPr>
        <p:spPr>
          <a:xfrm>
            <a:off x="762000" y="2183295"/>
            <a:ext cx="8783827" cy="598625"/>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ここでいう「平均賃金」は、給料の相場などという意味ではなく、労働基準法等で定められている手当や補償を算定するときなどの基準となる金額のことをいいます。</a:t>
            </a:r>
            <a:endParaRPr kumimoji="1" lang="en-US" altLang="ja-JP" sz="1400">
              <a:latin typeface="+mn-ea"/>
            </a:endParaRPr>
          </a:p>
        </p:txBody>
      </p:sp>
      <p:pic>
        <p:nvPicPr>
          <p:cNvPr id="8" name="図 7">
            <a:extLst>
              <a:ext uri="{FF2B5EF4-FFF2-40B4-BE49-F238E27FC236}">
                <a16:creationId xmlns:a16="http://schemas.microsoft.com/office/drawing/2014/main" id="{82CC35E1-814C-91FD-27C5-50EC9CECEB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9230" y="3126134"/>
            <a:ext cx="5200383" cy="3001534"/>
          </a:xfrm>
          <a:prstGeom prst="rect">
            <a:avLst/>
          </a:prstGeom>
        </p:spPr>
      </p:pic>
      <p:sp>
        <p:nvSpPr>
          <p:cNvPr id="9" name="テキスト ボックス 8">
            <a:extLst>
              <a:ext uri="{FF2B5EF4-FFF2-40B4-BE49-F238E27FC236}">
                <a16:creationId xmlns:a16="http://schemas.microsoft.com/office/drawing/2014/main" id="{1D7D2427-DFDE-B5B6-D464-3B1FFE329C4D}"/>
              </a:ext>
            </a:extLst>
          </p:cNvPr>
          <p:cNvSpPr txBox="1"/>
          <p:nvPr/>
        </p:nvSpPr>
        <p:spPr>
          <a:xfrm>
            <a:off x="762000" y="2781186"/>
            <a:ext cx="3937230" cy="4113434"/>
          </a:xfrm>
          <a:prstGeom prst="rect">
            <a:avLst/>
          </a:prstGeom>
          <a:noFill/>
        </p:spPr>
        <p:txBody>
          <a:bodyPr wrap="square" rtlCol="0">
            <a:spAutoFit/>
          </a:bodyPr>
          <a:lstStyle/>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平均賃金」は、原則として事由の発生した日以前３か月間に、その労働者に支払われた賃金の総額（通勤手当、皆勤手当、時間外手当など諸手当を含み税金や社会保険料などの控除をする前の賃金の総額）を、その期間の総日数</a:t>
            </a:r>
            <a:r>
              <a:rPr kumimoji="1" lang="en-US" altLang="ja-JP" sz="1400">
                <a:latin typeface="+mn-ea"/>
              </a:rPr>
              <a:t>(</a:t>
            </a:r>
            <a:r>
              <a:rPr kumimoji="1" lang="ja-JP" altLang="en-US" sz="1400">
                <a:latin typeface="+mn-ea"/>
              </a:rPr>
              <a:t>暦日数</a:t>
            </a:r>
            <a:r>
              <a:rPr kumimoji="1" lang="en-US" altLang="ja-JP" sz="1400">
                <a:latin typeface="+mn-ea"/>
              </a:rPr>
              <a:t>)</a:t>
            </a:r>
            <a:r>
              <a:rPr kumimoji="1" lang="ja-JP" altLang="en-US" sz="1400">
                <a:latin typeface="+mn-ea"/>
              </a:rPr>
              <a:t>で除した金額となります（１日分の金額になります。）。</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ただし、賃金が時間額や日額、出来高給で決められており労働日数が少ない場合など、賃金の総額を労働日数で除した金額の</a:t>
            </a:r>
            <a:r>
              <a:rPr kumimoji="1" lang="en-US" altLang="ja-JP" sz="1400">
                <a:latin typeface="+mn-ea"/>
              </a:rPr>
              <a:t>6</a:t>
            </a:r>
            <a:r>
              <a:rPr kumimoji="1" lang="ja-JP" altLang="en-US" sz="1400">
                <a:latin typeface="+mn-ea"/>
              </a:rPr>
              <a:t>割に当たる金額の方が高い場合はその金額を適用します（最低保障額）。</a:t>
            </a:r>
            <a:endParaRPr kumimoji="1" lang="en-US" altLang="ja-JP" sz="1400">
              <a:latin typeface="+mn-ea"/>
            </a:endParaRPr>
          </a:p>
          <a:p>
            <a:pPr marL="285750" indent="-285750" algn="just">
              <a:lnSpc>
                <a:spcPct val="120000"/>
              </a:lnSpc>
              <a:spcAft>
                <a:spcPts val="600"/>
              </a:spcAft>
              <a:buClr>
                <a:schemeClr val="tx2"/>
              </a:buClr>
              <a:buFont typeface="Wingdings" panose="05000000000000000000" pitchFamily="2" charset="2"/>
              <a:buChar char="Ø"/>
            </a:pPr>
            <a:r>
              <a:rPr kumimoji="1" lang="ja-JP" altLang="en-US" sz="1400">
                <a:latin typeface="+mn-ea"/>
              </a:rPr>
              <a:t>「平均賃金」の計算は、①解雇予告手当、②休業手当、③年次有給休暇、④災害補償等を支払う際に行います。</a:t>
            </a:r>
            <a:endParaRPr kumimoji="1" lang="en-US" altLang="ja-JP" sz="1400">
              <a:latin typeface="+mn-ea"/>
            </a:endParaRPr>
          </a:p>
        </p:txBody>
      </p:sp>
      <p:pic>
        <p:nvPicPr>
          <p:cNvPr id="17" name="オーディオ 16">
            <a:hlinkClick r:id="" action="ppaction://media"/>
            <a:extLst>
              <a:ext uri="{FF2B5EF4-FFF2-40B4-BE49-F238E27FC236}">
                <a16:creationId xmlns:a16="http://schemas.microsoft.com/office/drawing/2014/main" id="{1A00A3BA-BBCB-1890-407D-DE0FB95AE1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80879" y="4908804"/>
            <a:ext cx="2057400" cy="2057400"/>
          </a:xfrm>
          <a:prstGeom prst="ellipse">
            <a:avLst/>
          </a:prstGeom>
        </p:spPr>
      </p:pic>
    </p:spTree>
    <p:extLst>
      <p:ext uri="{BB962C8B-B14F-4D97-AF65-F5344CB8AC3E}">
        <p14:creationId xmlns:p14="http://schemas.microsoft.com/office/powerpoint/2010/main" val="564915164"/>
      </p:ext>
    </p:extLst>
  </p:cSld>
  <p:clrMapOvr>
    <a:masterClrMapping/>
  </p:clrMapOvr>
  <mc:AlternateContent xmlns:mc="http://schemas.openxmlformats.org/markup-compatibility/2006">
    <mc:Choice xmlns:p14="http://schemas.microsoft.com/office/powerpoint/2010/main" Requires="p14">
      <p:transition spd="slow" p14:dur="2000" advTm="87594"/>
    </mc:Choice>
    <mc:Fallback>
      <p:transition spd="slow" advTm="8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A29042-9D3B-2AA3-98B8-2A87361726C7}"/>
              </a:ext>
            </a:extLst>
          </p:cNvPr>
          <p:cNvSpPr>
            <a:spLocks noGrp="1"/>
          </p:cNvSpPr>
          <p:nvPr>
            <p:ph type="title"/>
          </p:nvPr>
        </p:nvSpPr>
        <p:spPr/>
        <p:txBody>
          <a:bodyPr/>
          <a:lstStyle/>
          <a:p>
            <a:r>
              <a:rPr kumimoji="1" lang="ja-JP" altLang="en-US"/>
              <a:t>労働基準法第</a:t>
            </a:r>
            <a:r>
              <a:rPr kumimoji="1" lang="en-US" altLang="ja-JP"/>
              <a:t>24</a:t>
            </a:r>
            <a:r>
              <a:rPr kumimoji="1" lang="ja-JP" altLang="en-US"/>
              <a:t>条（最低賃金法第４条）</a:t>
            </a:r>
          </a:p>
        </p:txBody>
      </p:sp>
      <p:sp>
        <p:nvSpPr>
          <p:cNvPr id="3" name="スライド番号プレースホルダー 2">
            <a:extLst>
              <a:ext uri="{FF2B5EF4-FFF2-40B4-BE49-F238E27FC236}">
                <a16:creationId xmlns:a16="http://schemas.microsoft.com/office/drawing/2014/main" id="{1A45343B-5A3B-D78C-D9CD-D072C880866F}"/>
              </a:ext>
            </a:extLst>
          </p:cNvPr>
          <p:cNvSpPr>
            <a:spLocks noGrp="1"/>
          </p:cNvSpPr>
          <p:nvPr>
            <p:ph type="sldNum" sz="quarter" idx="4"/>
          </p:nvPr>
        </p:nvSpPr>
        <p:spPr/>
        <p:txBody>
          <a:bodyPr/>
          <a:lstStyle/>
          <a:p>
            <a:fld id="{48F63A3B-78C7-47BE-AE5E-E10140E04643}" type="slidenum">
              <a:rPr lang="en-US" smtClean="0"/>
              <a:pPr/>
              <a:t>8</a:t>
            </a:fld>
            <a:endParaRPr lang="en-US"/>
          </a:p>
        </p:txBody>
      </p:sp>
      <p:sp>
        <p:nvSpPr>
          <p:cNvPr id="4" name="テキスト プレースホルダー 3">
            <a:extLst>
              <a:ext uri="{FF2B5EF4-FFF2-40B4-BE49-F238E27FC236}">
                <a16:creationId xmlns:a16="http://schemas.microsoft.com/office/drawing/2014/main" id="{31172B31-BE49-A772-B843-FAFF2A7A2402}"/>
              </a:ext>
            </a:extLst>
          </p:cNvPr>
          <p:cNvSpPr>
            <a:spLocks noGrp="1"/>
          </p:cNvSpPr>
          <p:nvPr>
            <p:ph type="body" sz="quarter" idx="13"/>
          </p:nvPr>
        </p:nvSpPr>
        <p:spPr/>
        <p:txBody>
          <a:bodyPr/>
          <a:lstStyle/>
          <a:p>
            <a:r>
              <a:rPr kumimoji="1" lang="ja-JP" altLang="en-US"/>
              <a:t>「賃金」について</a:t>
            </a:r>
          </a:p>
        </p:txBody>
      </p:sp>
      <p:sp>
        <p:nvSpPr>
          <p:cNvPr id="5" name="コンテンツ プレースホルダ 2">
            <a:extLst>
              <a:ext uri="{FF2B5EF4-FFF2-40B4-BE49-F238E27FC236}">
                <a16:creationId xmlns:a16="http://schemas.microsoft.com/office/drawing/2014/main" id="{775F9ACA-F2A1-8755-2B5F-E23D651BE001}"/>
              </a:ext>
            </a:extLst>
          </p:cNvPr>
          <p:cNvSpPr txBox="1">
            <a:spLocks/>
          </p:cNvSpPr>
          <p:nvPr/>
        </p:nvSpPr>
        <p:spPr>
          <a:xfrm>
            <a:off x="351537" y="1403566"/>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賃金は、通貨で、直接労働者に、毎月１回以上、一定の期日を定めて、その全額を支払わなければなりません（労基法</a:t>
            </a:r>
            <a:r>
              <a:rPr lang="en-US" altLang="ja-JP" sz="2000" b="1">
                <a:latin typeface="+mn-ea"/>
                <a:ea typeface="+mn-ea"/>
              </a:rPr>
              <a:t>24</a:t>
            </a:r>
            <a:r>
              <a:rPr lang="ja-JP" altLang="en-US" sz="2000" b="1">
                <a:latin typeface="+mn-ea"/>
                <a:ea typeface="+mn-ea"/>
              </a:rPr>
              <a:t>条）。</a:t>
            </a:r>
          </a:p>
        </p:txBody>
      </p:sp>
      <p:sp>
        <p:nvSpPr>
          <p:cNvPr id="6" name="テキスト ボックス 5">
            <a:extLst>
              <a:ext uri="{FF2B5EF4-FFF2-40B4-BE49-F238E27FC236}">
                <a16:creationId xmlns:a16="http://schemas.microsoft.com/office/drawing/2014/main" id="{D23B3B38-D4AA-74F3-3F79-B778F7118B12}"/>
              </a:ext>
            </a:extLst>
          </p:cNvPr>
          <p:cNvSpPr txBox="1"/>
          <p:nvPr/>
        </p:nvSpPr>
        <p:spPr>
          <a:xfrm>
            <a:off x="762000" y="2239354"/>
            <a:ext cx="6762750" cy="598625"/>
          </a:xfrm>
          <a:prstGeom prst="rect">
            <a:avLst/>
          </a:prstGeom>
          <a:noFill/>
        </p:spPr>
        <p:txBody>
          <a:bodyPr wrap="square" rtlCol="0">
            <a:spAutoFit/>
          </a:bodyPr>
          <a:lstStyle/>
          <a:p>
            <a:pPr marL="285750" indent="-285750" algn="l">
              <a:lnSpc>
                <a:spcPct val="120000"/>
              </a:lnSpc>
              <a:spcAft>
                <a:spcPts val="600"/>
              </a:spcAft>
              <a:buClr>
                <a:schemeClr val="tx2"/>
              </a:buClr>
              <a:buFont typeface="Wingdings" panose="05000000000000000000" pitchFamily="2" charset="2"/>
              <a:buChar char="Ø"/>
            </a:pPr>
            <a:r>
              <a:rPr kumimoji="1" lang="ja-JP" altLang="en-US" sz="1400"/>
              <a:t>①月給制、②日給月給制、③日給制、④年俸制、⑤出来高払制といった給与形態にかかわりません。違反した場合は</a:t>
            </a:r>
            <a:r>
              <a:rPr kumimoji="1" lang="en-US" altLang="ja-JP" sz="1400"/>
              <a:t>30</a:t>
            </a:r>
            <a:r>
              <a:rPr kumimoji="1" lang="ja-JP" altLang="en-US" sz="1400"/>
              <a:t>万円以下の罰金。</a:t>
            </a:r>
            <a:endParaRPr kumimoji="1" lang="en-US" altLang="ja-JP" sz="1400" strike="sngStrike"/>
          </a:p>
        </p:txBody>
      </p:sp>
      <p:sp>
        <p:nvSpPr>
          <p:cNvPr id="7" name="コンテンツ プレースホルダ 2">
            <a:extLst>
              <a:ext uri="{FF2B5EF4-FFF2-40B4-BE49-F238E27FC236}">
                <a16:creationId xmlns:a16="http://schemas.microsoft.com/office/drawing/2014/main" id="{52B720CD-187E-C499-C66E-300BFD799E2C}"/>
              </a:ext>
            </a:extLst>
          </p:cNvPr>
          <p:cNvSpPr txBox="1">
            <a:spLocks/>
          </p:cNvSpPr>
          <p:nvPr/>
        </p:nvSpPr>
        <p:spPr>
          <a:xfrm>
            <a:off x="351536" y="2808260"/>
            <a:ext cx="9012427" cy="882434"/>
          </a:xfrm>
          <a:prstGeom prst="rect">
            <a:avLst/>
          </a:prstGeom>
        </p:spPr>
        <p:txBody>
          <a:bodyPr/>
          <a:lstStyle>
            <a:lvl1pPr marL="180975" indent="-180975" algn="l" defTabSz="914400" rtl="0" eaLnBrk="1" latinLnBrk="0" hangingPunct="1">
              <a:lnSpc>
                <a:spcPct val="130000"/>
              </a:lnSpc>
              <a:spcBef>
                <a:spcPts val="10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1pPr>
            <a:lvl2pPr marL="357188"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2pPr>
            <a:lvl3pPr marL="627063"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3pPr>
            <a:lvl4pPr marL="808038" indent="-180975"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4pPr>
            <a:lvl5pPr marL="984250" indent="-176213" algn="l" defTabSz="914400" rtl="0" eaLnBrk="1" latinLnBrk="0" hangingPunct="1">
              <a:lnSpc>
                <a:spcPct val="130000"/>
              </a:lnSpc>
              <a:spcBef>
                <a:spcPts val="500"/>
              </a:spcBef>
              <a:spcAft>
                <a:spcPts val="800"/>
              </a:spcAft>
              <a:buClr>
                <a:schemeClr val="tx2"/>
              </a:buClr>
              <a:buFont typeface="Arial" panose="020B0604020202020204" pitchFamily="34" charset="0"/>
              <a:buChar char="•"/>
              <a:defRPr kumimoji="1" sz="1400" b="0" i="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b="1">
                <a:latin typeface="+mn-ea"/>
                <a:ea typeface="+mn-ea"/>
              </a:rPr>
              <a:t>賃金は、最低賃金額以上の金額を支払わなければなりません（最賃法</a:t>
            </a:r>
            <a:r>
              <a:rPr lang="en-US" altLang="ja-JP" sz="2000" b="1">
                <a:latin typeface="+mn-ea"/>
                <a:ea typeface="+mn-ea"/>
              </a:rPr>
              <a:t>4</a:t>
            </a:r>
            <a:r>
              <a:rPr lang="ja-JP" altLang="en-US" sz="2000" b="1">
                <a:latin typeface="+mn-ea"/>
                <a:ea typeface="+mn-ea"/>
              </a:rPr>
              <a:t>条）。</a:t>
            </a:r>
          </a:p>
        </p:txBody>
      </p:sp>
      <p:sp>
        <p:nvSpPr>
          <p:cNvPr id="8" name="テキスト ボックス 7">
            <a:extLst>
              <a:ext uri="{FF2B5EF4-FFF2-40B4-BE49-F238E27FC236}">
                <a16:creationId xmlns:a16="http://schemas.microsoft.com/office/drawing/2014/main" id="{16C2D425-F488-F5CC-F674-D78B1C4C56D1}"/>
              </a:ext>
            </a:extLst>
          </p:cNvPr>
          <p:cNvSpPr txBox="1"/>
          <p:nvPr/>
        </p:nvSpPr>
        <p:spPr>
          <a:xfrm>
            <a:off x="762000" y="3266542"/>
            <a:ext cx="8670546" cy="1605055"/>
          </a:xfrm>
          <a:prstGeom prst="rect">
            <a:avLst/>
          </a:prstGeom>
          <a:noFill/>
        </p:spPr>
        <p:txBody>
          <a:bodyPr wrap="square" rtlCol="0">
            <a:spAutoFit/>
          </a:bodyPr>
          <a:lstStyle/>
          <a:p>
            <a:pPr marL="342900" indent="-342900" algn="just">
              <a:lnSpc>
                <a:spcPct val="120000"/>
              </a:lnSpc>
              <a:spcAft>
                <a:spcPts val="600"/>
              </a:spcAft>
              <a:buClr>
                <a:schemeClr val="tx2"/>
              </a:buClr>
              <a:buFont typeface="Wingdings" panose="05000000000000000000" pitchFamily="2" charset="2"/>
              <a:buChar char="Ø"/>
            </a:pPr>
            <a:r>
              <a:rPr kumimoji="1" lang="ja-JP" altLang="en-US" sz="1400" dirty="0">
                <a:latin typeface="+mn-ea"/>
              </a:rPr>
              <a:t>最低賃金に満たない賃金を定めた労働契約は無効となります（民事的効力）。</a:t>
            </a:r>
            <a:endParaRPr kumimoji="1" lang="en-US" altLang="ja-JP" sz="1400" dirty="0">
              <a:latin typeface="+mn-ea"/>
            </a:endParaRPr>
          </a:p>
          <a:p>
            <a:pPr algn="just">
              <a:lnSpc>
                <a:spcPct val="120000"/>
              </a:lnSpc>
              <a:spcAft>
                <a:spcPts val="600"/>
              </a:spcAft>
              <a:buClr>
                <a:schemeClr val="tx2"/>
              </a:buClr>
            </a:pPr>
            <a:r>
              <a:rPr kumimoji="1" lang="ja-JP" altLang="en-US" sz="1400" dirty="0">
                <a:latin typeface="+mn-ea"/>
              </a:rPr>
              <a:t>　　違反した場合は</a:t>
            </a:r>
            <a:r>
              <a:rPr kumimoji="1" lang="en-US" altLang="ja-JP" sz="1400" dirty="0">
                <a:latin typeface="+mn-ea"/>
              </a:rPr>
              <a:t>50</a:t>
            </a:r>
            <a:r>
              <a:rPr kumimoji="1" lang="ja-JP" altLang="en-US" sz="1400" dirty="0">
                <a:latin typeface="+mn-ea"/>
              </a:rPr>
              <a:t>万円以下の罰金。</a:t>
            </a:r>
            <a:endParaRPr kumimoji="1" lang="en-US" altLang="ja-JP" sz="1400" dirty="0">
              <a:latin typeface="+mn-ea"/>
            </a:endParaRPr>
          </a:p>
          <a:p>
            <a:pPr marL="342900" indent="-342900" algn="just">
              <a:lnSpc>
                <a:spcPct val="120000"/>
              </a:lnSpc>
              <a:spcAft>
                <a:spcPts val="600"/>
              </a:spcAft>
              <a:buClr>
                <a:schemeClr val="tx2"/>
              </a:buClr>
              <a:buFont typeface="Wingdings" panose="05000000000000000000" pitchFamily="2" charset="2"/>
              <a:buChar char="Ø"/>
            </a:pPr>
            <a:r>
              <a:rPr kumimoji="1" lang="ja-JP" altLang="en-US" sz="1400" dirty="0">
                <a:latin typeface="+mn-ea"/>
              </a:rPr>
              <a:t>最低賃金は「時間額」で定められ、月給制、日給制などすべての給与形態に「時間額」が適用され、パート、アルバイトを含め、すべての労働者に適用されます。</a:t>
            </a:r>
            <a:endParaRPr kumimoji="1" lang="en-US" altLang="ja-JP" sz="1400" dirty="0">
              <a:latin typeface="+mn-ea"/>
            </a:endParaRPr>
          </a:p>
          <a:p>
            <a:pPr marL="342900" indent="-342900" algn="just">
              <a:lnSpc>
                <a:spcPct val="120000"/>
              </a:lnSpc>
              <a:spcAft>
                <a:spcPts val="600"/>
              </a:spcAft>
              <a:buClr>
                <a:schemeClr val="tx2"/>
              </a:buClr>
              <a:buFont typeface="Wingdings" panose="05000000000000000000" pitchFamily="2" charset="2"/>
              <a:buChar char="Ø"/>
            </a:pPr>
            <a:r>
              <a:rPr kumimoji="1" lang="ja-JP" altLang="en-US" sz="1400" dirty="0">
                <a:latin typeface="+mn-ea"/>
              </a:rPr>
              <a:t>最低賃金は地域（都道府県）によって金額が異なり、毎年</a:t>
            </a:r>
            <a:r>
              <a:rPr kumimoji="1" lang="en-US" altLang="ja-JP" sz="1400" dirty="0">
                <a:latin typeface="+mn-ea"/>
              </a:rPr>
              <a:t>10</a:t>
            </a:r>
            <a:r>
              <a:rPr kumimoji="1" lang="ja-JP" altLang="en-US" sz="1400" dirty="0">
                <a:latin typeface="+mn-ea"/>
              </a:rPr>
              <a:t>月以降に改定が行われています。</a:t>
            </a:r>
            <a:endParaRPr kumimoji="1" lang="en-US" altLang="ja-JP" sz="1400" dirty="0">
              <a:latin typeface="+mn-ea"/>
            </a:endParaRPr>
          </a:p>
        </p:txBody>
      </p:sp>
      <p:pic>
        <p:nvPicPr>
          <p:cNvPr id="1028" name="Picture 4" descr="給料日・ボーナス日のイラスト">
            <a:extLst>
              <a:ext uri="{FF2B5EF4-FFF2-40B4-BE49-F238E27FC236}">
                <a16:creationId xmlns:a16="http://schemas.microsoft.com/office/drawing/2014/main" id="{064B2AB8-4953-1169-F297-41782079EA8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22656" y="1758997"/>
            <a:ext cx="1131099" cy="133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AD5155F-A84C-E49E-8130-51E8DCCF2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3526" y="4794653"/>
            <a:ext cx="7140793" cy="18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オーディオ 17">
            <a:hlinkClick r:id="" action="ppaction://media"/>
            <a:extLst>
              <a:ext uri="{FF2B5EF4-FFF2-40B4-BE49-F238E27FC236}">
                <a16:creationId xmlns:a16="http://schemas.microsoft.com/office/drawing/2014/main" id="{5247BFE8-C9C1-BBB9-C0AF-C99A5D6DB7E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9822936" y="4794653"/>
            <a:ext cx="2057400" cy="2057400"/>
          </a:xfrm>
          <a:prstGeom prst="ellipse">
            <a:avLst/>
          </a:prstGeom>
        </p:spPr>
      </p:pic>
    </p:spTree>
    <p:extLst>
      <p:ext uri="{BB962C8B-B14F-4D97-AF65-F5344CB8AC3E}">
        <p14:creationId xmlns:p14="http://schemas.microsoft.com/office/powerpoint/2010/main" val="1069936746"/>
      </p:ext>
    </p:extLst>
  </p:cSld>
  <p:clrMapOvr>
    <a:masterClrMapping/>
  </p:clrMapOvr>
  <mc:AlternateContent xmlns:mc="http://schemas.openxmlformats.org/markup-compatibility/2006">
    <mc:Choice xmlns:p14="http://schemas.microsoft.com/office/powerpoint/2010/main" Requires="p14">
      <p:transition spd="slow" p14:dur="2000" advTm="79954"/>
    </mc:Choice>
    <mc:Fallback>
      <p:transition spd="slow" advTm="7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テーマ">
  <a:themeElements>
    <a:clrScheme name="Co-color">
      <a:dk1>
        <a:srgbClr val="000000"/>
      </a:dk1>
      <a:lt1>
        <a:srgbClr val="FFFFFF"/>
      </a:lt1>
      <a:dk2>
        <a:srgbClr val="103185"/>
      </a:dk2>
      <a:lt2>
        <a:srgbClr val="E4E2ED"/>
      </a:lt2>
      <a:accent1>
        <a:srgbClr val="005CAF"/>
      </a:accent1>
      <a:accent2>
        <a:srgbClr val="DB4D6D"/>
      </a:accent2>
      <a:accent3>
        <a:srgbClr val="66BAB7"/>
      </a:accent3>
      <a:accent4>
        <a:srgbClr val="FEDFE1"/>
      </a:accent4>
      <a:accent5>
        <a:srgbClr val="C9E7E7"/>
      </a:accent5>
      <a:accent6>
        <a:srgbClr val="FDF3B9"/>
      </a:accent6>
      <a:hlink>
        <a:srgbClr val="00489E"/>
      </a:hlink>
      <a:folHlink>
        <a:srgbClr val="00489E"/>
      </a:folHlink>
    </a:clrScheme>
    <a:fontScheme name="Co-font">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kumimoji="1" sz="12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0000"/>
          </a:lnSpc>
          <a:spcAft>
            <a:spcPts val="600"/>
          </a:spcAft>
          <a:buClr>
            <a:schemeClr val="tx2"/>
          </a:buClr>
          <a:defRPr kumimoji="1" sz="1200" smtClean="0"/>
        </a:defPPr>
      </a:lstStyle>
    </a:txDef>
  </a:objectDefaults>
  <a:extraClrSchemeLst/>
  <a:extLst>
    <a:ext uri="{05A4C25C-085E-4340-85A3-A5531E510DB2}">
      <thm15:themeFamily xmlns:thm15="http://schemas.microsoft.com/office/thememl/2012/main" name="パワーポイント統一様式_A4横標準v17.pptx" id="{A526ADB6-D1C0-4275-97C1-4EB8E89A4B9A}" vid="{6616BCD0-3548-4AD2-ACEF-413AE500A00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75F3F92BC4D384DB06C1F733468D44D" ma:contentTypeVersion="14" ma:contentTypeDescription="新しいドキュメントを作成します。" ma:contentTypeScope="" ma:versionID="c2cb7ef882227182697d273794e0757f">
  <xsd:schema xmlns:xsd="http://www.w3.org/2001/XMLSchema" xmlns:xs="http://www.w3.org/2001/XMLSchema" xmlns:p="http://schemas.microsoft.com/office/2006/metadata/properties" xmlns:ns2="cc0496fb-b9f8-415a-b0fd-99b83214e58b" xmlns:ns3="5d97817f-4418-4126-80a6-5cc4da4a022f" targetNamespace="http://schemas.microsoft.com/office/2006/metadata/properties" ma:root="true" ma:fieldsID="90722264e006255fc7f9ced203bbcdb2" ns2:_="" ns3:_="">
    <xsd:import namespace="cc0496fb-b9f8-415a-b0fd-99b83214e58b"/>
    <xsd:import namespace="5d97817f-4418-4126-80a6-5cc4da4a02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496fb-b9f8-415a-b0fd-99b83214e5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7817f-4418-4126-80a6-5cc4da4a022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40ce3c8-38b8-4c95-bbee-19aa815a36b9}" ma:internalName="TaxCatchAll" ma:showField="CatchAllData" ma:web="5d97817f-4418-4126-80a6-5cc4da4a0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0496fb-b9f8-415a-b0fd-99b83214e58b">
      <Terms xmlns="http://schemas.microsoft.com/office/infopath/2007/PartnerControls"/>
    </lcf76f155ced4ddcb4097134ff3c332f>
    <TaxCatchAll xmlns="5d97817f-4418-4126-80a6-5cc4da4a022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21C2C1-673C-49AF-B990-9C8F09FD07F2}">
  <ds:schemaRefs>
    <ds:schemaRef ds:uri="5d97817f-4418-4126-80a6-5cc4da4a022f"/>
    <ds:schemaRef ds:uri="cc0496fb-b9f8-415a-b0fd-99b83214e5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CEF1F3-83CB-4ED3-A3F4-8761232B3425}">
  <ds:schemaRef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5d97817f-4418-4126-80a6-5cc4da4a022f"/>
    <ds:schemaRef ds:uri="cc0496fb-b9f8-415a-b0fd-99b83214e58b"/>
    <ds:schemaRef ds:uri="http://purl.org/dc/dcmitype/"/>
    <ds:schemaRef ds:uri="http://purl.org/dc/terms/"/>
  </ds:schemaRefs>
</ds:datastoreItem>
</file>

<file path=customXml/itemProps3.xml><?xml version="1.0" encoding="utf-8"?>
<ds:datastoreItem xmlns:ds="http://schemas.openxmlformats.org/officeDocument/2006/customXml" ds:itemID="{06D4CDE8-92CA-4D90-A2A1-0EC09C4082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パワーポイント統一様式_A4横標準v17</Template>
  <Words>7539</Words>
  <PresentationFormat>A4 210 x 297 mm</PresentationFormat>
  <Paragraphs>455</Paragraphs>
  <Slides>21</Slides>
  <Notes>21</Notes>
  <HiddenSlides>0</HiddenSlides>
  <MMClips>21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21</vt:i4>
      </vt:variant>
    </vt:vector>
  </HeadingPairs>
  <TitlesOfParts>
    <vt:vector size="31" baseType="lpstr">
      <vt:lpstr>Meiryo UI</vt:lpstr>
      <vt:lpstr>メイリオ</vt:lpstr>
      <vt:lpstr>メイリオ</vt:lpstr>
      <vt:lpstr>游ゴシック</vt:lpstr>
      <vt:lpstr>Arial</vt:lpstr>
      <vt:lpstr>Calibri</vt:lpstr>
      <vt:lpstr>Century</vt:lpstr>
      <vt:lpstr>Segoe UI</vt:lpstr>
      <vt:lpstr>Wingdings</vt:lpstr>
      <vt:lpstr>Office テーマ</vt:lpstr>
      <vt:lpstr>新規事業者講習～労働基準関係法令について～</vt:lpstr>
      <vt:lpstr>労働基準法、最低賃金法</vt:lpstr>
      <vt:lpstr>労働基準法第９条</vt:lpstr>
      <vt:lpstr>労働基準法第９条、第10条</vt:lpstr>
      <vt:lpstr>労働基準法第15条</vt:lpstr>
      <vt:lpstr>労働基準法第16条</vt:lpstr>
      <vt:lpstr>労働基準法第19条、第20条</vt:lpstr>
      <vt:lpstr>労働基準法第12条</vt:lpstr>
      <vt:lpstr>労働基準法第24条（最低賃金法第４条）</vt:lpstr>
      <vt:lpstr>労働基準法第32条</vt:lpstr>
      <vt:lpstr>労働基準法第34条、第35条</vt:lpstr>
      <vt:lpstr>労働基準法第36条①</vt:lpstr>
      <vt:lpstr>労働基準法第36条②、改善基準告示</vt:lpstr>
      <vt:lpstr>労働基準法第37条</vt:lpstr>
      <vt:lpstr>労働基準法第39条</vt:lpstr>
      <vt:lpstr>労働基準法第39条</vt:lpstr>
      <vt:lpstr>労働基準法第89条～第92条、106条</vt:lpstr>
      <vt:lpstr>労働基準法第107条～第109条</vt:lpstr>
      <vt:lpstr>労働安全衛生法第66条</vt:lpstr>
      <vt:lpstr>労働安全衛生法第66条ほか</vt:lpstr>
      <vt:lpstr>相談機関一覧</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0x010100675F3F92BC4D384DB06C1F733468D44D</vt:lpwstr>
  </property>
  <property fmtid="{D5CDD505-2E9C-101B-9397-08002B2CF9AE}" pid="3" name="MediaServiceImageTags">
    <vt:lpwstr/>
  </property>
</Properties>
</file>