
<file path=[Content_Types].xml><?xml version="1.0" encoding="utf-8"?>
<Types xmlns="http://schemas.openxmlformats.org/package/2006/content-types"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ms-powerpoint.changesinfo+xml" PartName="/ppt/changesInfos/changesInfo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ms-powerpoint.revisioninfo+xml" PartName="/ppt/revisionInfo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60" r:id="rId2"/>
  </p:sldIdLst>
  <p:sldSz cx="6858000" cy="9906000" type="A4"/>
  <p:notesSz cx="7102475" cy="10233025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58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DB9A27-5569-49D0-BAAF-D7F24EECA49B}" v="28" dt="2026-10-07T20:17:40.45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テーマ スタイル 1 - アクセント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62" autoAdjust="0"/>
    <p:restoredTop sz="93525" autoAdjust="0"/>
  </p:normalViewPr>
  <p:slideViewPr>
    <p:cSldViewPr>
      <p:cViewPr varScale="1">
        <p:scale>
          <a:sx n="41" d="100"/>
          <a:sy n="41" d="100"/>
        </p:scale>
        <p:origin x="2196" y="3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2" d="100"/>
          <a:sy n="52" d="100"/>
        </p:scale>
        <p:origin x="2964" y="102"/>
      </p:cViewPr>
      <p:guideLst/>
    </p:cSldViewPr>
  </p:notesViewPr>
  <p:gridSpacing cx="72008" cy="72008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slides/slide1.xml" Type="http://schemas.openxmlformats.org/officeDocument/2006/relationships/slide"/><Relationship Id="rId3" Target="notesMasters/notesMaster1.xml" Type="http://schemas.openxmlformats.org/officeDocument/2006/relationships/notesMaster"/><Relationship Id="rId4" Target="presProps.xml" Type="http://schemas.openxmlformats.org/officeDocument/2006/relationships/presProps"/><Relationship Id="rId5" Target="viewProps.xml" Type="http://schemas.openxmlformats.org/officeDocument/2006/relationships/viewProps"/><Relationship Id="rId6" Target="theme/theme1.xml" Type="http://schemas.openxmlformats.org/officeDocument/2006/relationships/theme"/><Relationship Id="rId7" Target="tableStyles.xml" Type="http://schemas.openxmlformats.org/officeDocument/2006/relationships/tableStyles"/><Relationship Id="rId8" Target="changesInfos/changesInfo1.xml" Type="http://schemas.microsoft.com/office/2016/11/relationships/changesInfo"/><Relationship Id="rId9" Target="revisionInfo.xml" Type="http://schemas.microsoft.com/office/2015/10/relationships/revisionInfo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琢 吉田" userId="98cedc697075a7fa" providerId="LiveId" clId="{016E5230-CC6B-4656-BB7D-6520923BD416}"/>
    <pc:docChg chg="modSld">
      <pc:chgData name="琢 吉田" userId="98cedc697075a7fa" providerId="LiveId" clId="{016E5230-CC6B-4656-BB7D-6520923BD416}" dt="2026-10-07T20:18:45.050" v="95" actId="6549"/>
      <pc:docMkLst>
        <pc:docMk/>
      </pc:docMkLst>
      <pc:sldChg chg="modSp mod">
        <pc:chgData name="琢 吉田" userId="98cedc697075a7fa" providerId="LiveId" clId="{016E5230-CC6B-4656-BB7D-6520923BD416}" dt="2026-10-07T20:16:03.772" v="78"/>
        <pc:sldMkLst>
          <pc:docMk/>
          <pc:sldMk cId="0" sldId="256"/>
        </pc:sldMkLst>
        <pc:spChg chg="mod">
          <ac:chgData name="琢 吉田" userId="98cedc697075a7fa" providerId="LiveId" clId="{016E5230-CC6B-4656-BB7D-6520923BD416}" dt="2026-10-07T20:14:07.035" v="29"/>
          <ac:spMkLst>
            <pc:docMk/>
            <pc:sldMk cId="0" sldId="256"/>
            <ac:spMk id="7" creationId="{7CE1B83C-61CF-BBDA-8651-8E5F00707DE3}"/>
          </ac:spMkLst>
        </pc:spChg>
        <pc:spChg chg="mod">
          <ac:chgData name="琢 吉田" userId="98cedc697075a7fa" providerId="LiveId" clId="{016E5230-CC6B-4656-BB7D-6520923BD416}" dt="2026-10-07T20:16:03.772" v="78"/>
          <ac:spMkLst>
            <pc:docMk/>
            <pc:sldMk cId="0" sldId="256"/>
            <ac:spMk id="11" creationId="{00000000-0000-0000-0000-000000000000}"/>
          </ac:spMkLst>
        </pc:spChg>
        <pc:spChg chg="mod">
          <ac:chgData name="琢 吉田" userId="98cedc697075a7fa" providerId="LiveId" clId="{016E5230-CC6B-4656-BB7D-6520923BD416}" dt="2026-10-07T20:13:38.685" v="14"/>
          <ac:spMkLst>
            <pc:docMk/>
            <pc:sldMk cId="0" sldId="256"/>
            <ac:spMk id="31" creationId="{00000000-0000-0000-0000-000000000000}"/>
          </ac:spMkLst>
        </pc:spChg>
        <pc:spChg chg="mod">
          <ac:chgData name="琢 吉田" userId="98cedc697075a7fa" providerId="LiveId" clId="{016E5230-CC6B-4656-BB7D-6520923BD416}" dt="2026-10-07T20:15:46.449" v="62"/>
          <ac:spMkLst>
            <pc:docMk/>
            <pc:sldMk cId="0" sldId="256"/>
            <ac:spMk id="32" creationId="{00000000-0000-0000-0000-000000000000}"/>
          </ac:spMkLst>
        </pc:spChg>
      </pc:sldChg>
      <pc:sldChg chg="modSp mod">
        <pc:chgData name="琢 吉田" userId="98cedc697075a7fa" providerId="LiveId" clId="{016E5230-CC6B-4656-BB7D-6520923BD416}" dt="2026-10-07T20:18:45.050" v="95" actId="6549"/>
        <pc:sldMkLst>
          <pc:docMk/>
          <pc:sldMk cId="1536306949" sldId="260"/>
        </pc:sldMkLst>
        <pc:spChg chg="mod">
          <ac:chgData name="琢 吉田" userId="98cedc697075a7fa" providerId="LiveId" clId="{016E5230-CC6B-4656-BB7D-6520923BD416}" dt="2026-10-07T20:18:45.050" v="95" actId="6549"/>
          <ac:spMkLst>
            <pc:docMk/>
            <pc:sldMk cId="1536306949" sldId="260"/>
            <ac:spMk id="2" creationId="{C633C1C0-E8B9-3FBA-1F9E-9DFB1BFB8921}"/>
          </ac:spMkLst>
        </pc:spChg>
        <pc:spChg chg="mod">
          <ac:chgData name="琢 吉田" userId="98cedc697075a7fa" providerId="LiveId" clId="{016E5230-CC6B-4656-BB7D-6520923BD416}" dt="2026-10-07T20:17:40.452" v="94"/>
          <ac:spMkLst>
            <pc:docMk/>
            <pc:sldMk cId="1536306949" sldId="260"/>
            <ac:spMk id="7" creationId="{F990319D-D264-5560-4A9A-F766C50EA788}"/>
          </ac:spMkLst>
        </pc:spChg>
      </pc:sldChg>
      <pc:sldChg chg="modSp mod">
        <pc:chgData name="琢 吉田" userId="98cedc697075a7fa" providerId="LiveId" clId="{016E5230-CC6B-4656-BB7D-6520923BD416}" dt="2026-10-07T20:17:04.042" v="82"/>
        <pc:sldMkLst>
          <pc:docMk/>
          <pc:sldMk cId="3921392850" sldId="262"/>
        </pc:sldMkLst>
        <pc:graphicFrameChg chg="mod modGraphic">
          <ac:chgData name="琢 吉田" userId="98cedc697075a7fa" providerId="LiveId" clId="{016E5230-CC6B-4656-BB7D-6520923BD416}" dt="2026-10-07T20:17:04.042" v="82"/>
          <ac:graphicFrameMkLst>
            <pc:docMk/>
            <pc:sldMk cId="3921392850" sldId="262"/>
            <ac:graphicFrameMk id="33" creationId="{C29509CC-198D-5E0F-98A1-71319F7A9B9E}"/>
          </ac:graphicFrameMkLst>
        </pc:graphicFrameChg>
      </pc:sldChg>
    </pc:docChg>
  </pc:docChgLst>
</pc:chgInfo>
</file>

<file path=ppt/notesMasters/_rels/notesMaster1.xml.rels><?xml version="1.0" encoding="UTF-8" standalone="yes"?><Relationships xmlns="http://schemas.openxmlformats.org/package/2006/relationships"><Relationship Id="rId1" Target="../theme/theme2.xml" Type="http://schemas.openxmlformats.org/officeDocument/2006/relationships/theme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3077950" cy="512683"/>
          </a:xfrm>
          <a:prstGeom prst="rect">
            <a:avLst/>
          </a:prstGeom>
        </p:spPr>
        <p:txBody>
          <a:bodyPr vert="horz" lIns="91422" tIns="45712" rIns="91422" bIns="45712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2938" y="3"/>
            <a:ext cx="3077950" cy="512683"/>
          </a:xfrm>
          <a:prstGeom prst="rect">
            <a:avLst/>
          </a:prstGeom>
        </p:spPr>
        <p:txBody>
          <a:bodyPr vert="horz" lIns="91422" tIns="45712" rIns="91422" bIns="45712" rtlCol="0"/>
          <a:lstStyle>
            <a:lvl1pPr algn="r">
              <a:defRPr sz="1200"/>
            </a:lvl1pPr>
          </a:lstStyle>
          <a:p>
            <a:fld id="{C029670B-6CC0-4932-B76E-FD5A858472D2}" type="datetimeFigureOut">
              <a:rPr kumimoji="1" lang="ja-JP" altLang="en-US" smtClean="0"/>
              <a:t>2026/10/22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55850" y="1279525"/>
            <a:ext cx="2390775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2" tIns="45712" rIns="91422" bIns="45712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09933" y="4925249"/>
            <a:ext cx="5682615" cy="4028450"/>
          </a:xfrm>
          <a:prstGeom prst="rect">
            <a:avLst/>
          </a:prstGeom>
        </p:spPr>
        <p:txBody>
          <a:bodyPr vert="horz" lIns="91422" tIns="45712" rIns="91422" bIns="45712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4" y="9720343"/>
            <a:ext cx="3077950" cy="512683"/>
          </a:xfrm>
          <a:prstGeom prst="rect">
            <a:avLst/>
          </a:prstGeom>
        </p:spPr>
        <p:txBody>
          <a:bodyPr vert="horz" lIns="91422" tIns="45712" rIns="91422" bIns="45712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2938" y="9720343"/>
            <a:ext cx="3077950" cy="512683"/>
          </a:xfrm>
          <a:prstGeom prst="rect">
            <a:avLst/>
          </a:prstGeom>
        </p:spPr>
        <p:txBody>
          <a:bodyPr vert="horz" lIns="91422" tIns="45712" rIns="91422" bIns="45712" rtlCol="0" anchor="b"/>
          <a:lstStyle>
            <a:lvl1pPr algn="r">
              <a:defRPr sz="1200"/>
            </a:lvl1pPr>
          </a:lstStyle>
          <a:p>
            <a:fld id="{B349CEC3-415C-4516-9C8C-08E8440363F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9729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52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05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858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811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764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717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669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62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1706-8583-4B5D-8677-7C5B8C306A01}" type="datetimeFigureOut">
              <a:rPr kumimoji="1" lang="ja-JP" altLang="en-US" smtClean="0"/>
              <a:pPr/>
              <a:t>2026/10/22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2FC1-9A03-40C5-A2DA-12D8E05A21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1706-8583-4B5D-8677-7C5B8C306A01}" type="datetimeFigureOut">
              <a:rPr kumimoji="1" lang="ja-JP" altLang="en-US" smtClean="0"/>
              <a:pPr/>
              <a:t>2026/10/22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2FC1-9A03-40C5-A2DA-12D8E05A21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333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167">
                <a:solidFill>
                  <a:schemeClr val="tx1">
                    <a:tint val="75000"/>
                  </a:schemeClr>
                </a:solidFill>
              </a:defRPr>
            </a:lvl1pPr>
            <a:lvl2pPr marL="495285" indent="0">
              <a:buNone/>
              <a:defRPr sz="1950">
                <a:solidFill>
                  <a:schemeClr val="tx1">
                    <a:tint val="75000"/>
                  </a:schemeClr>
                </a:solidFill>
              </a:defRPr>
            </a:lvl2pPr>
            <a:lvl3pPr marL="990570" indent="0">
              <a:buNone/>
              <a:defRPr sz="1733">
                <a:solidFill>
                  <a:schemeClr val="tx1">
                    <a:tint val="75000"/>
                  </a:schemeClr>
                </a:solidFill>
              </a:defRPr>
            </a:lvl3pPr>
            <a:lvl4pPr marL="1485854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4pPr>
            <a:lvl5pPr marL="1981139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5pPr>
            <a:lvl6pPr marL="2476424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6pPr>
            <a:lvl7pPr marL="2971709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7pPr>
            <a:lvl8pPr marL="3466993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8pPr>
            <a:lvl9pPr marL="3962278" indent="0">
              <a:buNone/>
              <a:defRPr sz="151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1706-8583-4B5D-8677-7C5B8C306A01}" type="datetimeFigureOut">
              <a:rPr kumimoji="1" lang="ja-JP" altLang="en-US" smtClean="0"/>
              <a:pPr/>
              <a:t>2026/10/22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2FC1-9A03-40C5-A2DA-12D8E05A21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57176" y="3081867"/>
            <a:ext cx="2257425" cy="8715905"/>
          </a:xfrm>
        </p:spPr>
        <p:txBody>
          <a:bodyPr/>
          <a:lstStyle>
            <a:lvl1pPr>
              <a:defRPr sz="3033"/>
            </a:lvl1pPr>
            <a:lvl2pPr>
              <a:defRPr sz="2600"/>
            </a:lvl2pPr>
            <a:lvl3pPr>
              <a:defRPr sz="2167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2628901" y="3081867"/>
            <a:ext cx="2257425" cy="8715905"/>
          </a:xfrm>
        </p:spPr>
        <p:txBody>
          <a:bodyPr/>
          <a:lstStyle>
            <a:lvl1pPr>
              <a:defRPr sz="3033"/>
            </a:lvl1pPr>
            <a:lvl2pPr>
              <a:defRPr sz="2600"/>
            </a:lvl2pPr>
            <a:lvl3pPr>
              <a:defRPr sz="2167"/>
            </a:lvl3pPr>
            <a:lvl4pPr>
              <a:defRPr sz="1950"/>
            </a:lvl4pPr>
            <a:lvl5pPr>
              <a:defRPr sz="1950"/>
            </a:lvl5pPr>
            <a:lvl6pPr>
              <a:defRPr sz="1950"/>
            </a:lvl6pPr>
            <a:lvl7pPr>
              <a:defRPr sz="1950"/>
            </a:lvl7pPr>
            <a:lvl8pPr>
              <a:defRPr sz="1950"/>
            </a:lvl8pPr>
            <a:lvl9pPr>
              <a:defRPr sz="195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1706-8583-4B5D-8677-7C5B8C306A01}" type="datetimeFigureOut">
              <a:rPr kumimoji="1" lang="ja-JP" altLang="en-US" smtClean="0"/>
              <a:pPr/>
              <a:t>2026/10/22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2FC1-9A03-40C5-A2DA-12D8E05A21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5285" indent="0">
              <a:buNone/>
              <a:defRPr sz="2167" b="1"/>
            </a:lvl2pPr>
            <a:lvl3pPr marL="990570" indent="0">
              <a:buNone/>
              <a:defRPr sz="1950" b="1"/>
            </a:lvl3pPr>
            <a:lvl4pPr marL="1485854" indent="0">
              <a:buNone/>
              <a:defRPr sz="1733" b="1"/>
            </a:lvl4pPr>
            <a:lvl5pPr marL="1981139" indent="0">
              <a:buNone/>
              <a:defRPr sz="1733" b="1"/>
            </a:lvl5pPr>
            <a:lvl6pPr marL="2476424" indent="0">
              <a:buNone/>
              <a:defRPr sz="1733" b="1"/>
            </a:lvl6pPr>
            <a:lvl7pPr marL="2971709" indent="0">
              <a:buNone/>
              <a:defRPr sz="1733" b="1"/>
            </a:lvl7pPr>
            <a:lvl8pPr marL="3466993" indent="0">
              <a:buNone/>
              <a:defRPr sz="1733" b="1"/>
            </a:lvl8pPr>
            <a:lvl9pPr marL="3962278" indent="0">
              <a:buNone/>
              <a:defRPr sz="1733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600"/>
            </a:lvl1pPr>
            <a:lvl2pPr>
              <a:defRPr sz="2167"/>
            </a:lvl2pPr>
            <a:lvl3pPr>
              <a:defRPr sz="1950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5285" indent="0">
              <a:buNone/>
              <a:defRPr sz="2167" b="1"/>
            </a:lvl2pPr>
            <a:lvl3pPr marL="990570" indent="0">
              <a:buNone/>
              <a:defRPr sz="1950" b="1"/>
            </a:lvl3pPr>
            <a:lvl4pPr marL="1485854" indent="0">
              <a:buNone/>
              <a:defRPr sz="1733" b="1"/>
            </a:lvl4pPr>
            <a:lvl5pPr marL="1981139" indent="0">
              <a:buNone/>
              <a:defRPr sz="1733" b="1"/>
            </a:lvl5pPr>
            <a:lvl6pPr marL="2476424" indent="0">
              <a:buNone/>
              <a:defRPr sz="1733" b="1"/>
            </a:lvl6pPr>
            <a:lvl7pPr marL="2971709" indent="0">
              <a:buNone/>
              <a:defRPr sz="1733" b="1"/>
            </a:lvl7pPr>
            <a:lvl8pPr marL="3466993" indent="0">
              <a:buNone/>
              <a:defRPr sz="1733" b="1"/>
            </a:lvl8pPr>
            <a:lvl9pPr marL="3962278" indent="0">
              <a:buNone/>
              <a:defRPr sz="1733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600"/>
            </a:lvl1pPr>
            <a:lvl2pPr>
              <a:defRPr sz="2167"/>
            </a:lvl2pPr>
            <a:lvl3pPr>
              <a:defRPr sz="1950"/>
            </a:lvl3pPr>
            <a:lvl4pPr>
              <a:defRPr sz="1733"/>
            </a:lvl4pPr>
            <a:lvl5pPr>
              <a:defRPr sz="1733"/>
            </a:lvl5pPr>
            <a:lvl6pPr>
              <a:defRPr sz="1733"/>
            </a:lvl6pPr>
            <a:lvl7pPr>
              <a:defRPr sz="1733"/>
            </a:lvl7pPr>
            <a:lvl8pPr>
              <a:defRPr sz="1733"/>
            </a:lvl8pPr>
            <a:lvl9pPr>
              <a:defRPr sz="1733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1706-8583-4B5D-8677-7C5B8C306A01}" type="datetimeFigureOut">
              <a:rPr kumimoji="1" lang="ja-JP" altLang="en-US" smtClean="0"/>
              <a:pPr/>
              <a:t>2026/10/22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2FC1-9A03-40C5-A2DA-12D8E05A21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1706-8583-4B5D-8677-7C5B8C306A01}" type="datetimeFigureOut">
              <a:rPr kumimoji="1" lang="ja-JP" altLang="en-US" smtClean="0"/>
              <a:pPr/>
              <a:t>2026/10/22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2FC1-9A03-40C5-A2DA-12D8E05A21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1706-8583-4B5D-8677-7C5B8C306A01}" type="datetimeFigureOut">
              <a:rPr kumimoji="1" lang="ja-JP" altLang="en-US" smtClean="0"/>
              <a:pPr/>
              <a:t>2026/10/22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2FC1-9A03-40C5-A2DA-12D8E05A21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167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467"/>
            </a:lvl1pPr>
            <a:lvl2pPr>
              <a:defRPr sz="3033"/>
            </a:lvl2pPr>
            <a:lvl3pPr>
              <a:defRPr sz="2600"/>
            </a:lvl3pPr>
            <a:lvl4pPr>
              <a:defRPr sz="2167"/>
            </a:lvl4pPr>
            <a:lvl5pPr>
              <a:defRPr sz="2167"/>
            </a:lvl5pPr>
            <a:lvl6pPr>
              <a:defRPr sz="2167"/>
            </a:lvl6pPr>
            <a:lvl7pPr>
              <a:defRPr sz="2167"/>
            </a:lvl7pPr>
            <a:lvl8pPr>
              <a:defRPr sz="2167"/>
            </a:lvl8pPr>
            <a:lvl9pPr>
              <a:defRPr sz="2167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517"/>
            </a:lvl1pPr>
            <a:lvl2pPr marL="495285" indent="0">
              <a:buNone/>
              <a:defRPr sz="1300"/>
            </a:lvl2pPr>
            <a:lvl3pPr marL="990570" indent="0">
              <a:buNone/>
              <a:defRPr sz="1083"/>
            </a:lvl3pPr>
            <a:lvl4pPr marL="1485854" indent="0">
              <a:buNone/>
              <a:defRPr sz="975"/>
            </a:lvl4pPr>
            <a:lvl5pPr marL="1981139" indent="0">
              <a:buNone/>
              <a:defRPr sz="975"/>
            </a:lvl5pPr>
            <a:lvl6pPr marL="2476424" indent="0">
              <a:buNone/>
              <a:defRPr sz="975"/>
            </a:lvl6pPr>
            <a:lvl7pPr marL="2971709" indent="0">
              <a:buNone/>
              <a:defRPr sz="975"/>
            </a:lvl7pPr>
            <a:lvl8pPr marL="3466993" indent="0">
              <a:buNone/>
              <a:defRPr sz="975"/>
            </a:lvl8pPr>
            <a:lvl9pPr marL="3962278" indent="0">
              <a:buNone/>
              <a:defRPr sz="975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1706-8583-4B5D-8677-7C5B8C306A01}" type="datetimeFigureOut">
              <a:rPr kumimoji="1" lang="ja-JP" altLang="en-US" smtClean="0"/>
              <a:pPr/>
              <a:t>2026/10/22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2FC1-9A03-40C5-A2DA-12D8E05A21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167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467"/>
            </a:lvl1pPr>
            <a:lvl2pPr marL="495285" indent="0">
              <a:buNone/>
              <a:defRPr sz="3033"/>
            </a:lvl2pPr>
            <a:lvl3pPr marL="990570" indent="0">
              <a:buNone/>
              <a:defRPr sz="2600"/>
            </a:lvl3pPr>
            <a:lvl4pPr marL="1485854" indent="0">
              <a:buNone/>
              <a:defRPr sz="2167"/>
            </a:lvl4pPr>
            <a:lvl5pPr marL="1981139" indent="0">
              <a:buNone/>
              <a:defRPr sz="2167"/>
            </a:lvl5pPr>
            <a:lvl6pPr marL="2476424" indent="0">
              <a:buNone/>
              <a:defRPr sz="2167"/>
            </a:lvl6pPr>
            <a:lvl7pPr marL="2971709" indent="0">
              <a:buNone/>
              <a:defRPr sz="2167"/>
            </a:lvl7pPr>
            <a:lvl8pPr marL="3466993" indent="0">
              <a:buNone/>
              <a:defRPr sz="2167"/>
            </a:lvl8pPr>
            <a:lvl9pPr marL="3962278" indent="0">
              <a:buNone/>
              <a:defRPr sz="2167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517"/>
            </a:lvl1pPr>
            <a:lvl2pPr marL="495285" indent="0">
              <a:buNone/>
              <a:defRPr sz="1300"/>
            </a:lvl2pPr>
            <a:lvl3pPr marL="990570" indent="0">
              <a:buNone/>
              <a:defRPr sz="1083"/>
            </a:lvl3pPr>
            <a:lvl4pPr marL="1485854" indent="0">
              <a:buNone/>
              <a:defRPr sz="975"/>
            </a:lvl4pPr>
            <a:lvl5pPr marL="1981139" indent="0">
              <a:buNone/>
              <a:defRPr sz="975"/>
            </a:lvl5pPr>
            <a:lvl6pPr marL="2476424" indent="0">
              <a:buNone/>
              <a:defRPr sz="975"/>
            </a:lvl6pPr>
            <a:lvl7pPr marL="2971709" indent="0">
              <a:buNone/>
              <a:defRPr sz="975"/>
            </a:lvl7pPr>
            <a:lvl8pPr marL="3466993" indent="0">
              <a:buNone/>
              <a:defRPr sz="975"/>
            </a:lvl8pPr>
            <a:lvl9pPr marL="3962278" indent="0">
              <a:buNone/>
              <a:defRPr sz="975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1706-8583-4B5D-8677-7C5B8C306A01}" type="datetimeFigureOut">
              <a:rPr kumimoji="1" lang="ja-JP" altLang="en-US" smtClean="0"/>
              <a:pPr/>
              <a:t>2026/10/22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2FC1-9A03-40C5-A2DA-12D8E05A21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1706-8583-4B5D-8677-7C5B8C306A01}" type="datetimeFigureOut">
              <a:rPr kumimoji="1" lang="ja-JP" altLang="en-US" smtClean="0"/>
              <a:pPr/>
              <a:t>2026/10/22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2FC1-9A03-40C5-A2DA-12D8E05A21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3729037" y="529697"/>
            <a:ext cx="1157288" cy="11268075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57176" y="529697"/>
            <a:ext cx="3357563" cy="11268075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C1706-8583-4B5D-8677-7C5B8C306A01}" type="datetimeFigureOut">
              <a:rPr kumimoji="1" lang="ja-JP" altLang="en-US" smtClean="0"/>
              <a:pPr/>
              <a:t>2026/10/22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EA2FC1-9A03-40C5-A2DA-12D8E05A21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C1706-8583-4B5D-8677-7C5B8C306A01}" type="datetimeFigureOut">
              <a:rPr kumimoji="1" lang="ja-JP" altLang="en-US" smtClean="0"/>
              <a:pPr/>
              <a:t>2026/10/22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A2FC1-9A03-40C5-A2DA-12D8E05A2189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0570" rtl="0" eaLnBrk="1" latinLnBrk="0" hangingPunct="1"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1464" indent="-371464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3467" kern="1200">
          <a:solidFill>
            <a:schemeClr val="tx1"/>
          </a:solidFill>
          <a:latin typeface="+mn-lt"/>
          <a:ea typeface="+mn-ea"/>
          <a:cs typeface="+mn-cs"/>
        </a:defRPr>
      </a:lvl1pPr>
      <a:lvl2pPr marL="804838" indent="-309553" algn="l" defTabSz="990570" rtl="0" eaLnBrk="1" latinLnBrk="0" hangingPunct="1">
        <a:spcBef>
          <a:spcPct val="20000"/>
        </a:spcBef>
        <a:buFont typeface="Arial" pitchFamily="34" charset="0"/>
        <a:buChar char="–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spcBef>
          <a:spcPct val="20000"/>
        </a:spcBef>
        <a:buFont typeface="Arial" pitchFamily="34" charset="0"/>
        <a:buChar char="–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spcBef>
          <a:spcPct val="20000"/>
        </a:spcBef>
        <a:buFont typeface="Arial" pitchFamily="34" charset="0"/>
        <a:buChar char="»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spcBef>
          <a:spcPct val="20000"/>
        </a:spcBef>
        <a:buFont typeface="Arial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2.xml" Type="http://schemas.openxmlformats.org/officeDocument/2006/relationships/slideLayout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コンテンツ プレースホルダー 2">
            <a:extLst>
              <a:ext uri="{FF2B5EF4-FFF2-40B4-BE49-F238E27FC236}">
                <a16:creationId xmlns:a16="http://schemas.microsoft.com/office/drawing/2014/main" id="{8FA055A3-1A9D-BC0A-A760-EEACECE7039B}"/>
              </a:ext>
            </a:extLst>
          </p:cNvPr>
          <p:cNvSpPr txBox="1">
            <a:spLocks/>
          </p:cNvSpPr>
          <p:nvPr/>
        </p:nvSpPr>
        <p:spPr>
          <a:xfrm>
            <a:off x="5845832" y="20624"/>
            <a:ext cx="1080000" cy="468000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ja-JP" sz="12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2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別添</a:t>
            </a:r>
            <a:r>
              <a:rPr lang="en-US" altLang="ja-JP" sz="12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990319D-D264-5560-4A9A-F766C50EA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000" y="488624"/>
            <a:ext cx="6120000" cy="1008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ctr" anchorCtr="1" compatLnSpc="1">
            <a:prstTxWarp prst="textNoShape">
              <a:avLst/>
            </a:prstTxWarp>
          </a:bodyPr>
          <a:lstStyle/>
          <a:p>
            <a:r>
              <a:rPr lang="ja-JP" altLang="ja-JP" sz="13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北海道運輸局交通政策部</a:t>
            </a:r>
            <a:r>
              <a:rPr lang="ja-JP" altLang="en-US" sz="13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en-US" sz="13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  <a:cs typeface="ＭＳ Ｐゴシック" pitchFamily="50" charset="-128"/>
              </a:rPr>
              <a:t>環境・物流課　担当</a:t>
            </a:r>
            <a:r>
              <a:rPr lang="ja-JP" altLang="ja-JP" sz="13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あて</a:t>
            </a:r>
            <a:endParaRPr lang="en-US" altLang="ja-JP" sz="13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ja-JP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ja-JP" altLang="ja-JP" sz="1400" b="1" u="sng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締切</a:t>
            </a:r>
            <a:r>
              <a:rPr lang="ja-JP" altLang="en-US" sz="1400" b="1" u="sng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ja-JP" sz="1400" b="1" u="sng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１０月</a:t>
            </a:r>
            <a:r>
              <a:rPr lang="ja-JP" altLang="en-US" sz="1400" b="1" u="sng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２８日</a:t>
            </a:r>
            <a:r>
              <a:rPr lang="ja-JP" altLang="ja-JP" sz="1400" b="1" u="sng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ja-JP" altLang="en-US" sz="1400" b="1" u="sng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水</a:t>
            </a:r>
            <a:r>
              <a:rPr lang="ja-JP" altLang="ja-JP" sz="1400" b="1" u="sng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r>
              <a:rPr lang="ja-JP" altLang="en-US" sz="1400" b="1" u="sng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１２：００</a:t>
            </a:r>
            <a:r>
              <a:rPr lang="ja-JP" altLang="ja-JP" sz="14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sz="14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6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申込先メール</a:t>
            </a:r>
            <a:r>
              <a:rPr lang="en-US" altLang="ja-JP" sz="16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:hkt-kanbutsu-sa1tsu@gxb.mlit.go.jp</a:t>
            </a:r>
          </a:p>
          <a:p>
            <a:r>
              <a:rPr lang="ja-JP" altLang="en-US" sz="1300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［お問合せ先］０１１－２９０－２７２６</a:t>
            </a:r>
            <a:endParaRPr lang="en-US" altLang="ja-JP" sz="1300" dirty="0">
              <a:solidFill>
                <a:prstClr val="black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2B795871-E9CC-6DD9-693C-ADCDFFCFC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360" y="1640696"/>
            <a:ext cx="4320000" cy="504000"/>
          </a:xfrm>
          <a:ln w="31750">
            <a:solidFill>
              <a:schemeClr val="tx1"/>
            </a:solidFill>
          </a:ln>
        </p:spPr>
        <p:txBody>
          <a:bodyPr vert="horz" lIns="91440" tIns="36000" rIns="91440" bIns="36000" rtlCol="0" anchor="ctr" anchorCtr="1">
            <a:normAutofit/>
          </a:bodyPr>
          <a:lstStyle/>
          <a:p>
            <a:r>
              <a:rPr lang="ja-JP" altLang="en-US" sz="2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取　材　</a:t>
            </a:r>
            <a:r>
              <a:rPr lang="ja-JP" altLang="ja-JP" sz="2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申</a:t>
            </a:r>
            <a:r>
              <a:rPr lang="ja-JP" altLang="en-US" sz="2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ja-JP" sz="2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込</a:t>
            </a:r>
            <a:r>
              <a:rPr lang="ja-JP" altLang="en-US" sz="2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ja-JP" sz="22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書</a:t>
            </a:r>
            <a:endParaRPr lang="ja-JP" altLang="en-US" sz="2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67C15B94-FA91-C593-C1DA-4EA8991E9C7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9000" y="2216696"/>
            <a:ext cx="6120000" cy="1872408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■</a:t>
            </a:r>
            <a:r>
              <a:rPr lang="ja-JP" altLang="ja-JP" sz="1400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取材箇所（取材希望箇所の□にチェックをお願いします。）</a:t>
            </a:r>
            <a:endParaRPr lang="en-US" altLang="ja-JP" sz="1400" dirty="0">
              <a:latin typeface="メイリオ" panose="020B0604030504040204" pitchFamily="50" charset="-128"/>
              <a:ea typeface="メイリオ" panose="020B0604030504040204" pitchFamily="50" charset="-128"/>
              <a:cs typeface="KodchiangUPC" panose="02020603050405020304" pitchFamily="18" charset="-34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【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施設体験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】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□北海道コカ･コーラ</a:t>
            </a:r>
            <a:r>
              <a:rPr lang="zh-TW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札幌工場</a:t>
            </a:r>
            <a:endParaRPr lang="en-US" altLang="zh-TW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□イオン北海道</a:t>
            </a:r>
            <a:r>
              <a:rPr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RDC</a:t>
            </a: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3FAC0CCE-0E62-A774-7F7F-C60AEA9788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672" y="4071000"/>
            <a:ext cx="6120000" cy="648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■</a:t>
            </a:r>
            <a:r>
              <a:rPr lang="ja-JP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会社名及び部署名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、所在地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822E1009-AF1F-E0F5-A215-E898957A6D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137" y="4726382"/>
            <a:ext cx="6120000" cy="1090515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■</a:t>
            </a:r>
            <a:r>
              <a:rPr lang="ja-JP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取材者　役職・氏名（全員の役職・氏名を記載願います）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①（代表者）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②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id="{3DE049A7-9EC9-37B3-39DF-F612319B80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172" y="6926850"/>
            <a:ext cx="6120000" cy="576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■連絡先</a:t>
            </a:r>
            <a:r>
              <a:rPr lang="ja-JP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代表者の連絡先</a:t>
            </a:r>
            <a:r>
              <a:rPr lang="ja-JP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）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800"/>
              </a:lnSpc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ts val="800"/>
              </a:lnSpc>
            </a:pP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　　　</a:t>
            </a:r>
            <a:r>
              <a:rPr lang="ja-JP" altLang="en-US" sz="1200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ー</a:t>
            </a:r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</a:t>
            </a:r>
            <a:r>
              <a:rPr lang="ja-JP" altLang="en-US" sz="1200" dirty="0" err="1">
                <a:latin typeface="メイリオ" panose="020B0604030504040204" pitchFamily="50" charset="-128"/>
                <a:ea typeface="メイリオ" panose="020B0604030504040204" pitchFamily="50" charset="-128"/>
              </a:rPr>
              <a:t>ー</a:t>
            </a:r>
            <a:endParaRPr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F89B21D0-3A4E-A914-463F-CAEC45E5B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172" y="7502850"/>
            <a:ext cx="6120000" cy="648000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■</a:t>
            </a:r>
            <a:r>
              <a:rPr lang="ja-JP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テレビカメラ持ち込みの有無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r>
              <a:rPr lang="ja-JP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r>
              <a:rPr lang="ja-JP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（該当するものに○をつけてください）　　　　　　　有　・　無</a:t>
            </a:r>
            <a:endParaRPr lang="en-US" altLang="ja-JP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F008B0E8-E9CF-9080-722E-D242B5D337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137" y="8895793"/>
            <a:ext cx="6120000" cy="468000"/>
          </a:xfrm>
          <a:prstGeom prst="rect">
            <a:avLst/>
          </a:prstGeom>
          <a:solidFill>
            <a:srgbClr val="FFFFFF"/>
          </a:solidFill>
          <a:ln w="19050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ja-JP" altLang="ja-JP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※ご記入いただきました個人情報につ</a:t>
            </a:r>
            <a:r>
              <a:rPr lang="ja-JP" altLang="en-US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きまして</a:t>
            </a:r>
            <a:r>
              <a:rPr lang="ja-JP" altLang="ja-JP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は、</a:t>
            </a:r>
            <a:r>
              <a:rPr lang="ja-JP" altLang="en-US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本件</a:t>
            </a:r>
            <a:r>
              <a:rPr lang="ja-JP" altLang="ja-JP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に関する</a:t>
            </a:r>
            <a:r>
              <a:rPr lang="ja-JP" altLang="en-US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事項以外</a:t>
            </a:r>
            <a:r>
              <a:rPr lang="ja-JP" altLang="ja-JP" sz="1400" b="1" dirty="0">
                <a:solidFill>
                  <a:prstClr val="black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では使用いたしません。</a:t>
            </a:r>
            <a:endParaRPr lang="en-US" altLang="ja-JP" sz="1400" b="1" dirty="0">
              <a:solidFill>
                <a:srgbClr val="000000"/>
              </a:solidFill>
              <a:latin typeface="メイリオ" panose="020B0604030504040204" pitchFamily="50" charset="-128"/>
              <a:ea typeface="メイリオ" panose="020B0604030504040204" pitchFamily="50" charset="-128"/>
              <a:cs typeface="ＭＳ Ｐゴシック" pitchFamily="50" charset="-128"/>
            </a:endParaRPr>
          </a:p>
        </p:txBody>
      </p:sp>
      <p:sp>
        <p:nvSpPr>
          <p:cNvPr id="2" name="Rectangle 4">
            <a:extLst>
              <a:ext uri="{FF2B5EF4-FFF2-40B4-BE49-F238E27FC236}">
                <a16:creationId xmlns:a16="http://schemas.microsoft.com/office/drawing/2014/main" id="{C633C1C0-E8B9-3FBA-1F9E-9DFB1BFB89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137" y="5836002"/>
            <a:ext cx="6120000" cy="1085941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72000" tIns="72000" rIns="72000" bIns="72000" numCol="1" anchor="t" anchorCtr="0" compatLnSpc="1">
            <a:prstTxWarp prst="textNoShape">
              <a:avLst/>
            </a:prstTxWarp>
          </a:bodyPr>
          <a:lstStyle/>
          <a:p>
            <a:r>
              <a:rPr lang="ja-JP" altLang="en-US" sz="1400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■</a:t>
            </a:r>
            <a:r>
              <a:rPr lang="ja-JP" altLang="en-US" sz="1100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車両情報</a:t>
            </a:r>
            <a:endParaRPr lang="en-US" altLang="ja-JP" sz="1100" dirty="0">
              <a:latin typeface="メイリオ" panose="020B0604030504040204" pitchFamily="50" charset="-128"/>
              <a:ea typeface="メイリオ" panose="020B0604030504040204" pitchFamily="50" charset="-128"/>
              <a:cs typeface="KodchiangUPC" panose="02020603050405020304" pitchFamily="18" charset="-34"/>
            </a:endParaRPr>
          </a:p>
          <a:p>
            <a:pPr algn="just"/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・台数　　：　　　　台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  <a:cs typeface="KodchiangUPC" panose="02020603050405020304" pitchFamily="18" charset="-34"/>
            </a:endParaRPr>
          </a:p>
          <a:p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・ナンバー：　　　　　　　　　　　　　　　　　・車名：　　　　　　　　　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  <a:cs typeface="KodchiangUPC" panose="02020603050405020304" pitchFamily="18" charset="-34"/>
            </a:endParaRPr>
          </a:p>
          <a:p>
            <a:r>
              <a:rPr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  <a:cs typeface="KodchiangUPC" panose="02020603050405020304" pitchFamily="18" charset="-34"/>
              </a:rPr>
              <a:t>　　　　　：　　　　　　　　　　　　　　　　　　　　：　</a:t>
            </a:r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  <a:cs typeface="KodchiangUPC" panose="02020603050405020304" pitchFamily="18" charset="-34"/>
            </a:endParaRPr>
          </a:p>
          <a:p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  <a:cs typeface="KodchiangUPC" panose="02020603050405020304" pitchFamily="18" charset="-34"/>
            </a:endParaRPr>
          </a:p>
          <a:p>
            <a:endParaRPr lang="en-US" altLang="ja-JP" sz="1000" dirty="0">
              <a:latin typeface="メイリオ" panose="020B0604030504040204" pitchFamily="50" charset="-128"/>
              <a:ea typeface="メイリオ" panose="020B0604030504040204" pitchFamily="50" charset="-128"/>
              <a:cs typeface="KodchiangUPC" panose="02020603050405020304" pitchFamily="18" charset="-34"/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5CE37DF7-FC99-8F59-D37C-2BD06C696956}"/>
              </a:ext>
            </a:extLst>
          </p:cNvPr>
          <p:cNvSpPr txBox="1"/>
          <p:nvPr/>
        </p:nvSpPr>
        <p:spPr>
          <a:xfrm>
            <a:off x="363137" y="8500754"/>
            <a:ext cx="608092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ja-JP" altLang="en-US" sz="14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集合場所、集合時間は申込いただいた後にこちらからご連絡いたします。</a:t>
            </a:r>
          </a:p>
        </p:txBody>
      </p:sp>
    </p:spTree>
    <p:extLst>
      <p:ext uri="{BB962C8B-B14F-4D97-AF65-F5344CB8AC3E}">
        <p14:creationId xmlns:p14="http://schemas.microsoft.com/office/powerpoint/2010/main" val="15363069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シック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ユーザー定義 2">
      <a:majorFont>
        <a:latin typeface="Arial"/>
        <a:ea typeface="游ゴシック"/>
        <a:cs typeface=""/>
      </a:majorFont>
      <a:minorFont>
        <a:latin typeface="Arial"/>
        <a:ea typeface="游ゴシック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Words>186</Words>
  <PresentationFormat>A4 210 x 297 mm</PresentationFormat>
  <Paragraphs>32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メイリオ</vt:lpstr>
      <vt:lpstr>Arial</vt:lpstr>
      <vt:lpstr>Calibri</vt:lpstr>
      <vt:lpstr>Office テーマ</vt:lpstr>
      <vt:lpstr>取　材　申　込　書</vt:lpstr>
    </vt:vector>
  </TitlesOfParts>
  <LinksUpToDate>false</LinksUpToDate>
  <SharedDoc>false</SharedDoc>
  <HyperlinksChanged>false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