
<file path=[Content_Types].xml><?xml version="1.0" encoding="utf-8"?>
<Types xmlns="http://schemas.openxmlformats.org/package/2006/content-types">
  <Default ContentType="image/jpeg" Extension="jpeg"/>
  <Default ContentType="audio/mp4" Extension="m4a"/>
  <Default ContentType="image/png" Extension="png"/>
  <Default ContentType="application/vnd.openxmlformats-package.relationships+xml" Extension="rels"/>
  <Default ContentType="image/svg+xml" Extension="svg"/>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changesinfo+xml" PartName="/ppt/changesInfos/changesInfo1.xml"/>
  <Override ContentType="application/vnd.openxmlformats-officedocument.presentationml.commentAuthors+xml" PartName="/ppt/commentAuthors.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792" r:id="rId2"/>
  </p:sldMasterIdLst>
  <p:notesMasterIdLst>
    <p:notesMasterId r:id="rId23"/>
  </p:notesMasterIdLst>
  <p:handoutMasterIdLst>
    <p:handoutMasterId r:id="rId24"/>
  </p:handoutMasterIdLst>
  <p:sldIdLst>
    <p:sldId id="1364" r:id="rId3"/>
    <p:sldId id="641" r:id="rId4"/>
    <p:sldId id="1372" r:id="rId5"/>
    <p:sldId id="438" r:id="rId6"/>
    <p:sldId id="297" r:id="rId7"/>
    <p:sldId id="624" r:id="rId8"/>
    <p:sldId id="338" r:id="rId9"/>
    <p:sldId id="637" r:id="rId10"/>
    <p:sldId id="1373" r:id="rId11"/>
    <p:sldId id="1363" r:id="rId12"/>
    <p:sldId id="1374" r:id="rId13"/>
    <p:sldId id="262" r:id="rId14"/>
    <p:sldId id="1365" r:id="rId15"/>
    <p:sldId id="1375" r:id="rId16"/>
    <p:sldId id="649" r:id="rId17"/>
    <p:sldId id="1377" r:id="rId18"/>
    <p:sldId id="1371" r:id="rId19"/>
    <p:sldId id="1376" r:id="rId20"/>
    <p:sldId id="325" r:id="rId21"/>
    <p:sldId id="472" r:id="rId22"/>
  </p:sldIdLst>
  <p:sldSz cx="9906000" cy="6858000" type="A4"/>
  <p:notesSz cx="7102475" cy="10233025"/>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堀内 隆史" initials="堀内" lastIdx="5" clrIdx="0">
    <p:extLst>
      <p:ext uri="{19B8F6BF-5375-455C-9EA6-DF929625EA0E}">
        <p15:presenceInfo xmlns:p15="http://schemas.microsoft.com/office/powerpoint/2012/main" userId="S-1-5-21-603612327-3047553966-3616396257-45942" providerId="AD"/>
      </p:ext>
    </p:extLst>
  </p:cmAuthor>
  <p:cmAuthor id="2" name="ㅤ" initials="ㅤ" lastIdx="1" clrIdx="1">
    <p:extLst>
      <p:ext uri="{19B8F6BF-5375-455C-9EA6-DF929625EA0E}">
        <p15:presenceInfo xmlns:p15="http://schemas.microsoft.com/office/powerpoint/2012/main" userId="ㅤ"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FF"/>
    <a:srgbClr val="FF7C80"/>
    <a:srgbClr val="CBE3BB"/>
    <a:srgbClr val="FFE79B"/>
    <a:srgbClr val="A9D18E"/>
    <a:srgbClr val="FF99FF"/>
    <a:srgbClr val="FFDC6D"/>
    <a:srgbClr val="FFD966"/>
    <a:srgbClr val="82D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E34BE-20DB-4E90-A804-1F76B14D0A85}" v="27" dt="2024-12-13T02:39:35.44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淡色スタイル 2 - アクセント 1">
    <a:wholeTbl>
      <a:tcTxStyle>
        <a:fontRef idx="minor">
          <a:srgbClr val="00000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rgbClr val="000000"/>
        </a:fontRef>
        <a:schemeClr val="bg1"/>
      </a:tcTxStyle>
      <a:tcStyle>
        <a:tcBdr/>
        <a:fillRef idx="1">
          <a:schemeClr val="accent1"/>
        </a:fillRef>
      </a:tcStyle>
    </a:firstRow>
  </a:tblStyle>
  <a:tblStyle styleId="{9D7B26C5-4107-4FEC-AEDC-1716B250A1EF}" styleName="スタイル (淡色) 1">
    <a:wholeTbl>
      <a:tcTxStyle>
        <a:fontRef idx="minor">
          <a:srgbClr val="00000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rgbClr val="00000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濃色スタイル 1 - アクセント 1">
    <a:wholeTbl>
      <a:tcTxStyle>
        <a:fontRef idx="minor">
          <a:srgbClr val="00000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濃色スタイル 2 - アクセント 1/アクセント 2">
    <a:wholeTbl>
      <a:tcTxStyle>
        <a:fontRef idx="minor">
          <a:srgbClr val="00000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rgbClr val="000000"/>
        </a:fontRef>
        <a:schemeClr val="lt1"/>
      </a:tcTxStyle>
      <a:tcStyle>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32" autoAdjust="0"/>
    <p:restoredTop sz="96318" autoAdjust="0"/>
  </p:normalViewPr>
  <p:slideViewPr>
    <p:cSldViewPr>
      <p:cViewPr varScale="1">
        <p:scale>
          <a:sx n="80" d="100"/>
          <a:sy n="80" d="100"/>
        </p:scale>
        <p:origin x="840" y="62"/>
      </p:cViewPr>
      <p:guideLst>
        <p:guide orient="horz" pos="2160"/>
        <p:guide pos="3120"/>
      </p:guideLst>
    </p:cSldViewPr>
  </p:slideViewPr>
  <p:notesTextViewPr>
    <p:cViewPr>
      <p:scale>
        <a:sx n="100" d="100"/>
        <a:sy n="100" d="100"/>
      </p:scale>
      <p:origin x="0" y="0"/>
    </p:cViewPr>
  </p:notesTextViewPr>
  <p:notesViewPr>
    <p:cSldViewPr>
      <p:cViewPr varScale="1">
        <p:scale>
          <a:sx n="49" d="100"/>
          <a:sy n="49" d="100"/>
        </p:scale>
        <p:origin x="2064" y="60"/>
      </p:cViewPr>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8.xml" Type="http://schemas.openxmlformats.org/officeDocument/2006/relationships/slide"/><Relationship Id="rId11" Target="slides/slide9.xml" Type="http://schemas.openxmlformats.org/officeDocument/2006/relationships/slide"/><Relationship Id="rId12" Target="slides/slide10.xml" Type="http://schemas.openxmlformats.org/officeDocument/2006/relationships/slide"/><Relationship Id="rId13" Target="slides/slide11.xml" Type="http://schemas.openxmlformats.org/officeDocument/2006/relationships/slide"/><Relationship Id="rId14" Target="slides/slide12.xml" Type="http://schemas.openxmlformats.org/officeDocument/2006/relationships/slide"/><Relationship Id="rId15" Target="slides/slide13.xml" Type="http://schemas.openxmlformats.org/officeDocument/2006/relationships/slide"/><Relationship Id="rId16" Target="slides/slide14.xml" Type="http://schemas.openxmlformats.org/officeDocument/2006/relationships/slide"/><Relationship Id="rId17" Target="slides/slide15.xml" Type="http://schemas.openxmlformats.org/officeDocument/2006/relationships/slide"/><Relationship Id="rId18" Target="slides/slide16.xml" Type="http://schemas.openxmlformats.org/officeDocument/2006/relationships/slide"/><Relationship Id="rId19" Target="slides/slide17.xml" Type="http://schemas.openxmlformats.org/officeDocument/2006/relationships/slide"/><Relationship Id="rId2" Target="slideMasters/slideMaster2.xml" Type="http://schemas.openxmlformats.org/officeDocument/2006/relationships/slideMaster"/><Relationship Id="rId20" Target="slides/slide18.xml" Type="http://schemas.openxmlformats.org/officeDocument/2006/relationships/slide"/><Relationship Id="rId21" Target="slides/slide19.xml" Type="http://schemas.openxmlformats.org/officeDocument/2006/relationships/slide"/><Relationship Id="rId22" Target="slides/slide20.xml" Type="http://schemas.openxmlformats.org/officeDocument/2006/relationships/slide"/><Relationship Id="rId23" Target="notesMasters/notesMaster1.xml" Type="http://schemas.openxmlformats.org/officeDocument/2006/relationships/notesMaster"/><Relationship Id="rId24" Target="handoutMasters/handoutMaster1.xml" Type="http://schemas.openxmlformats.org/officeDocument/2006/relationships/handoutMaster"/><Relationship Id="rId25" Target="commentAuthors.xml" Type="http://schemas.openxmlformats.org/officeDocument/2006/relationships/commentAuthors"/><Relationship Id="rId26" Target="presProps.xml" Type="http://schemas.openxmlformats.org/officeDocument/2006/relationships/presProps"/><Relationship Id="rId27" Target="viewProps.xml" Type="http://schemas.openxmlformats.org/officeDocument/2006/relationships/viewProps"/><Relationship Id="rId28" Target="theme/theme1.xml" Type="http://schemas.openxmlformats.org/officeDocument/2006/relationships/theme"/><Relationship Id="rId29" Target="tableStyles.xml" Type="http://schemas.openxmlformats.org/officeDocument/2006/relationships/tableStyles"/><Relationship Id="rId3" Target="slides/slide1.xml" Type="http://schemas.openxmlformats.org/officeDocument/2006/relationships/slide"/><Relationship Id="rId30" Target="changesInfos/changesInfo1.xml" Type="http://schemas.microsoft.com/office/2016/11/relationships/changesInfo"/><Relationship Id="rId31" Target="revisionInfo.xml" Type="http://schemas.microsoft.com/office/2015/10/relationships/revisionInfo"/><Relationship Id="rId4" Target="slides/slide2.xml" Type="http://schemas.openxmlformats.org/officeDocument/2006/relationships/slide"/><Relationship Id="rId5" Target="slides/slide3.xml" Type="http://schemas.openxmlformats.org/officeDocument/2006/relationships/slide"/><Relationship Id="rId6" Target="slides/slide4.xml" Type="http://schemas.openxmlformats.org/officeDocument/2006/relationships/slide"/><Relationship Id="rId7" Target="slides/slide5.xml" Type="http://schemas.openxmlformats.org/officeDocument/2006/relationships/slide"/><Relationship Id="rId8" Target="slides/slide6.xml" Type="http://schemas.openxmlformats.org/officeDocument/2006/relationships/slide"/><Relationship Id="rId9" Target="slides/slide7.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梅崎 ひとみ" userId="a9d0cf80-d3c5-491c-9857-b84e56cffa15" providerId="ADAL" clId="{3C2E34BE-20DB-4E90-A804-1F76B14D0A85}"/>
    <pc:docChg chg="undo custSel modSld">
      <pc:chgData name="梅崎 ひとみ" userId="a9d0cf80-d3c5-491c-9857-b84e56cffa15" providerId="ADAL" clId="{3C2E34BE-20DB-4E90-A804-1F76B14D0A85}" dt="2024-12-13T02:39:50.178" v="248" actId="1076"/>
      <pc:docMkLst>
        <pc:docMk/>
      </pc:docMkLst>
      <pc:sldChg chg="addSp delSp modSp mod">
        <pc:chgData name="梅崎 ひとみ" userId="a9d0cf80-d3c5-491c-9857-b84e56cffa15" providerId="ADAL" clId="{3C2E34BE-20DB-4E90-A804-1F76B14D0A85}" dt="2024-12-13T02:39:50.178" v="248" actId="1076"/>
        <pc:sldMkLst>
          <pc:docMk/>
          <pc:sldMk cId="1561040005" sldId="1365"/>
        </pc:sldMkLst>
        <pc:spChg chg="add del mod ord">
          <ac:chgData name="梅崎 ひとみ" userId="a9d0cf80-d3c5-491c-9857-b84e56cffa15" providerId="ADAL" clId="{3C2E34BE-20DB-4E90-A804-1F76B14D0A85}" dt="2024-12-13T02:32:16.112" v="19" actId="164"/>
          <ac:spMkLst>
            <pc:docMk/>
            <pc:sldMk cId="1561040005" sldId="1365"/>
            <ac:spMk id="3" creationId="{D8C811FB-3C1F-1ACF-C6B3-477B614182DA}"/>
          </ac:spMkLst>
        </pc:spChg>
        <pc:spChg chg="add mod ord">
          <ac:chgData name="梅崎 ひとみ" userId="a9d0cf80-d3c5-491c-9857-b84e56cffa15" providerId="ADAL" clId="{3C2E34BE-20DB-4E90-A804-1F76B14D0A85}" dt="2024-12-13T02:32:33.426" v="26" actId="164"/>
          <ac:spMkLst>
            <pc:docMk/>
            <pc:sldMk cId="1561040005" sldId="1365"/>
            <ac:spMk id="6" creationId="{3D5967A1-EC3A-351E-6A9D-843FFBD4A67B}"/>
          </ac:spMkLst>
        </pc:spChg>
        <pc:spChg chg="mod">
          <ac:chgData name="梅崎 ひとみ" userId="a9d0cf80-d3c5-491c-9857-b84e56cffa15" providerId="ADAL" clId="{3C2E34BE-20DB-4E90-A804-1F76B14D0A85}" dt="2024-12-13T02:39:35.440" v="247"/>
          <ac:spMkLst>
            <pc:docMk/>
            <pc:sldMk cId="1561040005" sldId="1365"/>
            <ac:spMk id="9" creationId="{8DA4D7AF-980D-3E56-BB60-968CBB5AF2E2}"/>
          </ac:spMkLst>
        </pc:spChg>
        <pc:spChg chg="add mod">
          <ac:chgData name="梅崎 ひとみ" userId="a9d0cf80-d3c5-491c-9857-b84e56cffa15" providerId="ADAL" clId="{3C2E34BE-20DB-4E90-A804-1F76B14D0A85}" dt="2024-12-13T02:35:08.637" v="112"/>
          <ac:spMkLst>
            <pc:docMk/>
            <pc:sldMk cId="1561040005" sldId="1365"/>
            <ac:spMk id="10" creationId="{182754A1-C414-8B55-76BD-612E460CA7B3}"/>
          </ac:spMkLst>
        </pc:spChg>
        <pc:spChg chg="add mod">
          <ac:chgData name="梅崎 ひとみ" userId="a9d0cf80-d3c5-491c-9857-b84e56cffa15" providerId="ADAL" clId="{3C2E34BE-20DB-4E90-A804-1F76B14D0A85}" dt="2024-12-13T02:35:36.214" v="121" actId="1035"/>
          <ac:spMkLst>
            <pc:docMk/>
            <pc:sldMk cId="1561040005" sldId="1365"/>
            <ac:spMk id="11" creationId="{9E54091E-D496-6231-36E7-896A9CD3958F}"/>
          </ac:spMkLst>
        </pc:spChg>
        <pc:spChg chg="add mod ord">
          <ac:chgData name="梅崎 ひとみ" userId="a9d0cf80-d3c5-491c-9857-b84e56cffa15" providerId="ADAL" clId="{3C2E34BE-20DB-4E90-A804-1F76B14D0A85}" dt="2024-12-13T02:36:52.843" v="134" actId="207"/>
          <ac:spMkLst>
            <pc:docMk/>
            <pc:sldMk cId="1561040005" sldId="1365"/>
            <ac:spMk id="12" creationId="{61F56921-FA38-F63A-5D92-ECB2D527EC38}"/>
          </ac:spMkLst>
        </pc:spChg>
        <pc:spChg chg="mod">
          <ac:chgData name="梅崎 ひとみ" userId="a9d0cf80-d3c5-491c-9857-b84e56cffa15" providerId="ADAL" clId="{3C2E34BE-20DB-4E90-A804-1F76B14D0A85}" dt="2024-12-13T02:39:21.910" v="227" actId="12788"/>
          <ac:spMkLst>
            <pc:docMk/>
            <pc:sldMk cId="1561040005" sldId="1365"/>
            <ac:spMk id="24" creationId="{B414E4F1-2B41-2AA0-48B7-90DBF7A57029}"/>
          </ac:spMkLst>
        </pc:spChg>
        <pc:spChg chg="mod">
          <ac:chgData name="梅崎 ひとみ" userId="a9d0cf80-d3c5-491c-9857-b84e56cffa15" providerId="ADAL" clId="{3C2E34BE-20DB-4E90-A804-1F76B14D0A85}" dt="2024-12-13T02:35:51.182" v="126" actId="3626"/>
          <ac:spMkLst>
            <pc:docMk/>
            <pc:sldMk cId="1561040005" sldId="1365"/>
            <ac:spMk id="25" creationId="{DFCDB5F9-C769-42C9-F410-95CBD4B9C929}"/>
          </ac:spMkLst>
        </pc:spChg>
        <pc:grpChg chg="add mod">
          <ac:chgData name="梅崎 ひとみ" userId="a9d0cf80-d3c5-491c-9857-b84e56cffa15" providerId="ADAL" clId="{3C2E34BE-20DB-4E90-A804-1F76B14D0A85}" dt="2024-12-13T02:32:20.725" v="23" actId="1035"/>
          <ac:grpSpMkLst>
            <pc:docMk/>
            <pc:sldMk cId="1561040005" sldId="1365"/>
            <ac:grpSpMk id="7" creationId="{B2859B77-E7DF-545A-75BB-7EAB4CD7F426}"/>
          </ac:grpSpMkLst>
        </pc:grpChg>
        <pc:grpChg chg="add mod">
          <ac:chgData name="梅崎 ひとみ" userId="a9d0cf80-d3c5-491c-9857-b84e56cffa15" providerId="ADAL" clId="{3C2E34BE-20DB-4E90-A804-1F76B14D0A85}" dt="2024-12-13T02:35:36.214" v="121" actId="1035"/>
          <ac:grpSpMkLst>
            <pc:docMk/>
            <pc:sldMk cId="1561040005" sldId="1365"/>
            <ac:grpSpMk id="8" creationId="{073E2692-AC9F-AE55-6093-EAFE44491538}"/>
          </ac:grpSpMkLst>
        </pc:grpChg>
        <pc:picChg chg="mod">
          <ac:chgData name="梅崎 ひとみ" userId="a9d0cf80-d3c5-491c-9857-b84e56cffa15" providerId="ADAL" clId="{3C2E34BE-20DB-4E90-A804-1F76B14D0A85}" dt="2024-12-13T02:39:50.178" v="248" actId="1076"/>
          <ac:picMkLst>
            <pc:docMk/>
            <pc:sldMk cId="1561040005" sldId="1365"/>
            <ac:picMk id="17" creationId="{73E615F6-5254-9586-98DC-834B1316B757}"/>
          </ac:picMkLst>
        </pc:picChg>
        <pc:picChg chg="mod">
          <ac:chgData name="梅崎 ひとみ" userId="a9d0cf80-d3c5-491c-9857-b84e56cffa15" providerId="ADAL" clId="{3C2E34BE-20DB-4E90-A804-1F76B14D0A85}" dt="2024-12-13T02:32:16.112" v="19" actId="164"/>
          <ac:picMkLst>
            <pc:docMk/>
            <pc:sldMk cId="1561040005" sldId="1365"/>
            <ac:picMk id="19" creationId="{22EC511A-A701-7296-AF78-7603CCEE8125}"/>
          </ac:picMkLst>
        </pc:picChg>
        <pc:picChg chg="mod">
          <ac:chgData name="梅崎 ひとみ" userId="a9d0cf80-d3c5-491c-9857-b84e56cffa15" providerId="ADAL" clId="{3C2E34BE-20DB-4E90-A804-1F76B14D0A85}" dt="2024-12-13T02:32:33.426" v="26" actId="164"/>
          <ac:picMkLst>
            <pc:docMk/>
            <pc:sldMk cId="1561040005" sldId="1365"/>
            <ac:picMk id="23" creationId="{E93F23CF-0A80-B91B-65BD-E166E4599E63}"/>
          </ac:picMkLst>
        </pc:picChg>
      </pc:sldChg>
    </pc:docChg>
  </pc:docChgLst>
</pc:chgInfo>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1" name="ヘッダー プレースホルダー 1"/>
          <p:cNvSpPr>
            <a:spLocks noGrp="1"/>
          </p:cNvSpPr>
          <p:nvPr>
            <p:ph type="hdr" sz="quarter"/>
          </p:nvPr>
        </p:nvSpPr>
        <p:spPr>
          <a:xfrm>
            <a:off x="5" y="0"/>
            <a:ext cx="3078353" cy="513709"/>
          </a:xfrm>
          <a:prstGeom prst="rect">
            <a:avLst/>
          </a:prstGeom>
        </p:spPr>
        <p:txBody>
          <a:bodyPr vert="horz" lIns="95441" tIns="47720" rIns="95441" bIns="47720" rtlCol="0"/>
          <a:lstStyle>
            <a:lvl1pPr algn="l">
              <a:defRPr sz="1200"/>
            </a:lvl1pPr>
          </a:lstStyle>
          <a:p>
            <a:endParaRPr kumimoji="1" lang="ja-JP" altLang="en-US"/>
          </a:p>
        </p:txBody>
      </p:sp>
      <p:sp>
        <p:nvSpPr>
          <p:cNvPr id="1112" name="日付プレースホルダー 2"/>
          <p:cNvSpPr>
            <a:spLocks noGrp="1"/>
          </p:cNvSpPr>
          <p:nvPr>
            <p:ph type="dt" sz="quarter" idx="1"/>
          </p:nvPr>
        </p:nvSpPr>
        <p:spPr>
          <a:xfrm>
            <a:off x="4022447" y="0"/>
            <a:ext cx="3078352" cy="513709"/>
          </a:xfrm>
          <a:prstGeom prst="rect">
            <a:avLst/>
          </a:prstGeom>
        </p:spPr>
        <p:txBody>
          <a:bodyPr vert="horz" lIns="95441" tIns="47720" rIns="95441" bIns="47720" rtlCol="0"/>
          <a:lstStyle>
            <a:lvl1pPr algn="r">
              <a:defRPr sz="1200"/>
            </a:lvl1pPr>
          </a:lstStyle>
          <a:p>
            <a:fld id="{8A4FAE83-6876-449D-BCCE-496EC707688A}" type="datetimeFigureOut">
              <a:rPr kumimoji="1" lang="ja-JP" altLang="en-US" smtClean="0"/>
              <a:t>2025/3/27</a:t>
            </a:fld>
            <a:endParaRPr kumimoji="1" lang="ja-JP" altLang="en-US"/>
          </a:p>
        </p:txBody>
      </p:sp>
      <p:sp>
        <p:nvSpPr>
          <p:cNvPr id="1113" name="フッター プレースホルダー 3"/>
          <p:cNvSpPr>
            <a:spLocks noGrp="1"/>
          </p:cNvSpPr>
          <p:nvPr>
            <p:ph type="ftr" sz="quarter" idx="2"/>
          </p:nvPr>
        </p:nvSpPr>
        <p:spPr>
          <a:xfrm>
            <a:off x="5" y="9719318"/>
            <a:ext cx="3078353" cy="513709"/>
          </a:xfrm>
          <a:prstGeom prst="rect">
            <a:avLst/>
          </a:prstGeom>
        </p:spPr>
        <p:txBody>
          <a:bodyPr vert="horz" lIns="95441" tIns="47720" rIns="95441" bIns="47720" rtlCol="0" anchor="b"/>
          <a:lstStyle>
            <a:lvl1pPr algn="l">
              <a:defRPr sz="1200"/>
            </a:lvl1pPr>
          </a:lstStyle>
          <a:p>
            <a:endParaRPr kumimoji="1" lang="ja-JP" altLang="en-US"/>
          </a:p>
        </p:txBody>
      </p:sp>
      <p:sp>
        <p:nvSpPr>
          <p:cNvPr id="1114" name="スライド番号プレースホルダー 4"/>
          <p:cNvSpPr>
            <a:spLocks noGrp="1"/>
          </p:cNvSpPr>
          <p:nvPr>
            <p:ph type="sldNum" sz="quarter" idx="3"/>
          </p:nvPr>
        </p:nvSpPr>
        <p:spPr>
          <a:xfrm>
            <a:off x="4022447" y="9719318"/>
            <a:ext cx="3078352" cy="513709"/>
          </a:xfrm>
          <a:prstGeom prst="rect">
            <a:avLst/>
          </a:prstGeom>
        </p:spPr>
        <p:txBody>
          <a:bodyPr vert="horz" lIns="95441" tIns="47720" rIns="95441" bIns="47720" rtlCol="0" anchor="b"/>
          <a:lstStyle>
            <a:lvl1pPr algn="r">
              <a:defRPr sz="1200"/>
            </a:lvl1pPr>
          </a:lstStyle>
          <a:p>
            <a:fld id="{68D39ECE-9559-4BF9-A72E-0A6C08851105}" type="slidenum">
              <a:rPr kumimoji="1" lang="ja-JP" altLang="en-US" smtClean="0"/>
              <a:t>‹#›</a:t>
            </a:fld>
            <a:endParaRPr kumimoji="1" lang="ja-JP" altLang="en-US"/>
          </a:p>
        </p:txBody>
      </p:sp>
    </p:spTree>
    <p:extLst>
      <p:ext uri="{BB962C8B-B14F-4D97-AF65-F5344CB8AC3E}">
        <p14:creationId xmlns:p14="http://schemas.microsoft.com/office/powerpoint/2010/main" val="33430850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4" name="ヘッダー プレースホルダー 1"/>
          <p:cNvSpPr>
            <a:spLocks noGrp="1"/>
          </p:cNvSpPr>
          <p:nvPr>
            <p:ph type="hdr" sz="quarter"/>
          </p:nvPr>
        </p:nvSpPr>
        <p:spPr>
          <a:xfrm>
            <a:off x="5" y="0"/>
            <a:ext cx="3078353" cy="513709"/>
          </a:xfrm>
          <a:prstGeom prst="rect">
            <a:avLst/>
          </a:prstGeom>
        </p:spPr>
        <p:txBody>
          <a:bodyPr vert="horz" lIns="95441" tIns="47720" rIns="95441" bIns="47720" rtlCol="0"/>
          <a:lstStyle>
            <a:lvl1pPr algn="l">
              <a:defRPr sz="1200"/>
            </a:lvl1pPr>
          </a:lstStyle>
          <a:p>
            <a:endParaRPr kumimoji="1" lang="ja-JP" altLang="en-US"/>
          </a:p>
        </p:txBody>
      </p:sp>
      <p:sp>
        <p:nvSpPr>
          <p:cNvPr id="1105" name="日付プレースホルダー 2"/>
          <p:cNvSpPr>
            <a:spLocks noGrp="1"/>
          </p:cNvSpPr>
          <p:nvPr>
            <p:ph type="dt" idx="1"/>
          </p:nvPr>
        </p:nvSpPr>
        <p:spPr>
          <a:xfrm>
            <a:off x="4022447" y="0"/>
            <a:ext cx="3078352" cy="513709"/>
          </a:xfrm>
          <a:prstGeom prst="rect">
            <a:avLst/>
          </a:prstGeom>
        </p:spPr>
        <p:txBody>
          <a:bodyPr vert="horz" lIns="95441" tIns="47720" rIns="95441" bIns="47720" rtlCol="0"/>
          <a:lstStyle>
            <a:lvl1pPr algn="r">
              <a:defRPr sz="1200"/>
            </a:lvl1pPr>
          </a:lstStyle>
          <a:p>
            <a:fld id="{0AC30D34-39EC-4333-89A4-48E429B38CE2}" type="datetimeFigureOut">
              <a:rPr kumimoji="1" lang="ja-JP" altLang="en-US" smtClean="0"/>
              <a:t>2025/3/27</a:t>
            </a:fld>
            <a:endParaRPr kumimoji="1" lang="ja-JP" altLang="en-US"/>
          </a:p>
        </p:txBody>
      </p:sp>
      <p:sp>
        <p:nvSpPr>
          <p:cNvPr id="1106" name="スライド イメージ プレースホルダー 3"/>
          <p:cNvSpPr>
            <a:spLocks noGrp="1" noRot="1" noChangeAspect="1"/>
          </p:cNvSpPr>
          <p:nvPr>
            <p:ph type="sldImg" idx="2"/>
          </p:nvPr>
        </p:nvSpPr>
        <p:spPr>
          <a:xfrm>
            <a:off x="1057275" y="1279525"/>
            <a:ext cx="4987925" cy="3452813"/>
          </a:xfrm>
          <a:prstGeom prst="rect">
            <a:avLst/>
          </a:prstGeom>
          <a:noFill/>
          <a:ln w="12700">
            <a:solidFill>
              <a:prstClr val="black"/>
            </a:solidFill>
          </a:ln>
        </p:spPr>
        <p:txBody>
          <a:bodyPr vert="horz" lIns="95441" tIns="47720" rIns="95441" bIns="47720" rtlCol="0" anchor="ctr"/>
          <a:lstStyle/>
          <a:p>
            <a:endParaRPr lang="ja-JP" altLang="en-US"/>
          </a:p>
        </p:txBody>
      </p:sp>
      <p:sp>
        <p:nvSpPr>
          <p:cNvPr id="1107" name="ノート プレースホルダー 4"/>
          <p:cNvSpPr>
            <a:spLocks noGrp="1"/>
          </p:cNvSpPr>
          <p:nvPr>
            <p:ph type="body" sz="quarter" idx="3"/>
          </p:nvPr>
        </p:nvSpPr>
        <p:spPr>
          <a:xfrm>
            <a:off x="709747" y="4924695"/>
            <a:ext cx="5682985" cy="4028996"/>
          </a:xfrm>
          <a:prstGeom prst="rect">
            <a:avLst/>
          </a:prstGeom>
        </p:spPr>
        <p:txBody>
          <a:bodyPr vert="horz" lIns="95441" tIns="47720" rIns="95441" bIns="47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8" name="フッター プレースホルダー 5"/>
          <p:cNvSpPr>
            <a:spLocks noGrp="1"/>
          </p:cNvSpPr>
          <p:nvPr>
            <p:ph type="ftr" sz="quarter" idx="4"/>
          </p:nvPr>
        </p:nvSpPr>
        <p:spPr>
          <a:xfrm>
            <a:off x="5" y="9719318"/>
            <a:ext cx="3078353" cy="513709"/>
          </a:xfrm>
          <a:prstGeom prst="rect">
            <a:avLst/>
          </a:prstGeom>
        </p:spPr>
        <p:txBody>
          <a:bodyPr vert="horz" lIns="95441" tIns="47720" rIns="95441" bIns="47720" rtlCol="0" anchor="b"/>
          <a:lstStyle>
            <a:lvl1pPr algn="l">
              <a:defRPr sz="1200"/>
            </a:lvl1pPr>
          </a:lstStyle>
          <a:p>
            <a:endParaRPr kumimoji="1" lang="ja-JP" altLang="en-US"/>
          </a:p>
        </p:txBody>
      </p:sp>
      <p:sp>
        <p:nvSpPr>
          <p:cNvPr id="1109" name="スライド番号プレースホルダー 6"/>
          <p:cNvSpPr>
            <a:spLocks noGrp="1"/>
          </p:cNvSpPr>
          <p:nvPr>
            <p:ph type="sldNum" sz="quarter" idx="5"/>
          </p:nvPr>
        </p:nvSpPr>
        <p:spPr>
          <a:xfrm>
            <a:off x="4022447" y="9719318"/>
            <a:ext cx="3078352" cy="513709"/>
          </a:xfrm>
          <a:prstGeom prst="rect">
            <a:avLst/>
          </a:prstGeom>
        </p:spPr>
        <p:txBody>
          <a:bodyPr vert="horz" lIns="95441" tIns="47720" rIns="95441" bIns="47720" rtlCol="0" anchor="b"/>
          <a:lstStyle>
            <a:lvl1pPr algn="r">
              <a:defRPr sz="1200"/>
            </a:lvl1pPr>
          </a:lstStyle>
          <a:p>
            <a:fld id="{21C75C97-5DEC-465A-942A-ECFBEE6DB4E1}" type="slidenum">
              <a:rPr kumimoji="1" lang="ja-JP" altLang="en-US" smtClean="0"/>
              <a:t>‹#›</a:t>
            </a:fld>
            <a:endParaRPr kumimoji="1" lang="ja-JP" altLang="en-US"/>
          </a:p>
        </p:txBody>
      </p:sp>
    </p:spTree>
    <p:extLst>
      <p:ext uri="{BB962C8B-B14F-4D97-AF65-F5344CB8AC3E}">
        <p14:creationId xmlns:p14="http://schemas.microsoft.com/office/powerpoint/2010/main" val="18519743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457541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54730">
              <a:defRPr/>
            </a:pPr>
            <a:fld id="{21C75C97-5DEC-465A-942A-ECFBEE6DB4E1}" type="slidenum">
              <a:rPr lang="ja-JP" altLang="en-US">
                <a:solidFill>
                  <a:prstClr val="black"/>
                </a:solidFill>
              </a:rPr>
              <a:pPr defTabSz="954730">
                <a:defRPr/>
              </a:pPr>
              <a:t>11</a:t>
            </a:fld>
            <a:endParaRPr lang="ja-JP" altLang="en-US">
              <a:solidFill>
                <a:prstClr val="black"/>
              </a:solidFill>
            </a:endParaRPr>
          </a:p>
        </p:txBody>
      </p:sp>
    </p:spTree>
    <p:extLst>
      <p:ext uri="{BB962C8B-B14F-4D97-AF65-F5344CB8AC3E}">
        <p14:creationId xmlns:p14="http://schemas.microsoft.com/office/powerpoint/2010/main" val="3491472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54730">
              <a:defRPr/>
            </a:pPr>
            <a:fld id="{21C75C97-5DEC-465A-942A-ECFBEE6DB4E1}" type="slidenum">
              <a:rPr lang="ja-JP" altLang="en-US">
                <a:solidFill>
                  <a:prstClr val="black"/>
                </a:solidFill>
              </a:rPr>
              <a:pPr defTabSz="954730">
                <a:defRPr/>
              </a:pPr>
              <a:t>12</a:t>
            </a:fld>
            <a:endParaRPr lang="ja-JP" altLang="en-US">
              <a:solidFill>
                <a:prstClr val="black"/>
              </a:solidFill>
            </a:endParaRPr>
          </a:p>
        </p:txBody>
      </p:sp>
    </p:spTree>
    <p:extLst>
      <p:ext uri="{BB962C8B-B14F-4D97-AF65-F5344CB8AC3E}">
        <p14:creationId xmlns:p14="http://schemas.microsoft.com/office/powerpoint/2010/main" val="1595648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19514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四角形 1215"/>
          <p:cNvSpPr>
            <a:spLocks noGrp="1" noRot="1" noChangeAspect="1"/>
          </p:cNvSpPr>
          <p:nvPr>
            <p:ph type="sldImg" idx="2"/>
          </p:nvPr>
        </p:nvSpPr>
        <p:spPr>
          <a:prstGeom prst="rect">
            <a:avLst/>
          </a:prstGeom>
        </p:spPr>
        <p:txBody>
          <a:bodyPr/>
          <a:lstStyle/>
          <a:p>
            <a:endParaRPr kumimoji="1" lang="ja-JP" altLang="en-US" dirty="0"/>
          </a:p>
        </p:txBody>
      </p:sp>
      <p:sp>
        <p:nvSpPr>
          <p:cNvPr id="1433" name="四角形 1216"/>
          <p:cNvSpPr>
            <a:spLocks noGrp="1"/>
          </p:cNvSpPr>
          <p:nvPr>
            <p:ph type="body" sz="quarter" idx="3"/>
          </p:nvPr>
        </p:nvSpPr>
        <p:spPr>
          <a:prstGeom prst="rect">
            <a:avLst/>
          </a:prstGeom>
        </p:spPr>
        <p:txBody>
          <a:bodyPr/>
          <a:lstStyle/>
          <a:p>
            <a:pPr marL="133350" indent="-133350" algn="just"/>
            <a:endPar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34" name="四角形 1217"/>
          <p:cNvSpPr>
            <a:spLocks noGrp="1"/>
          </p:cNvSpPr>
          <p:nvPr>
            <p:ph type="sldNum" sz="quarter" idx="5"/>
          </p:nvPr>
        </p:nvSpPr>
        <p:spPr>
          <a:prstGeom prst="rect">
            <a:avLst/>
          </a:prstGeom>
        </p:spPr>
        <p:txBody>
          <a:bodyPr vert="horz" wrap="square" lIns="72375" tIns="36187" rIns="72375" bIns="36187" numCol="1" anchor="b" anchorCtr="0" compatLnSpc="1">
            <a:prstTxWarp prst="textNoShape">
              <a:avLst/>
            </a:prstTxWarp>
          </a:bodyPr>
          <a:lstStyle>
            <a:lvl1pPr algn="r" defTabSz="724209">
              <a:defRPr sz="900">
                <a:ea typeface="ＤＦＧ平成ゴシック体W3" pitchFamily="50" charset="-128"/>
              </a:defRPr>
            </a:lvl1pPr>
          </a:lstStyle>
          <a:p>
            <a:pPr marL="0" marR="0" lvl="0" indent="0" algn="r" defTabSz="724209" rtl="0" eaLnBrk="1" fontAlgn="base" latinLnBrk="0" hangingPunct="1">
              <a:lnSpc>
                <a:spcPct val="100000"/>
              </a:lnSpc>
              <a:spcBef>
                <a:spcPct val="0"/>
              </a:spcBef>
              <a:spcAft>
                <a:spcPct val="0"/>
              </a:spcAft>
              <a:buClrTx/>
              <a:buSzTx/>
              <a:buFontTx/>
              <a:buNone/>
              <a:tabLst/>
              <a:defRPr/>
            </a:pPr>
            <a:fld id="{6CEA4CC0-B7C8-4ECE-95AA-55C1ACD7F652}" type="slidenum">
              <a:rPr kumimoji="1" lang="ja-JP" altLang="en-US" sz="900" b="0" i="0" u="none" strike="noStrike" kern="1200" cap="none" spc="0" normalizeH="0" baseline="0" noProof="0">
                <a:ln>
                  <a:noFill/>
                </a:ln>
                <a:solidFill>
                  <a:prstClr val="black"/>
                </a:solidFill>
                <a:effectLst/>
                <a:uLnTx/>
                <a:uFillTx/>
                <a:latin typeface="Arial" charset="0"/>
                <a:ea typeface="ＤＦＧ平成ゴシック体W3" pitchFamily="50" charset="-128"/>
                <a:cs typeface="+mn-cs"/>
              </a:rPr>
              <a:pPr marL="0" marR="0" lvl="0" indent="0" algn="r" defTabSz="724209" rtl="0" eaLnBrk="1" fontAlgn="base" latinLnBrk="0" hangingPunct="1">
                <a:lnSpc>
                  <a:spcPct val="100000"/>
                </a:lnSpc>
                <a:spcBef>
                  <a:spcPct val="0"/>
                </a:spcBef>
                <a:spcAft>
                  <a:spcPct val="0"/>
                </a:spcAft>
                <a:buClrTx/>
                <a:buSzTx/>
                <a:buFontTx/>
                <a:buNone/>
                <a:tabLst/>
                <a:defRPr/>
              </a:pPr>
              <a:t>14</a:t>
            </a:fld>
            <a:endParaRPr kumimoji="1" lang="en-US" altLang="ja-JP" sz="900" b="0" i="0" u="none" strike="noStrike" kern="1200" cap="none" spc="0" normalizeH="0" baseline="0" noProof="0" dirty="0">
              <a:ln>
                <a:noFill/>
              </a:ln>
              <a:solidFill>
                <a:prstClr val="black"/>
              </a:solidFill>
              <a:effectLst/>
              <a:uLnTx/>
              <a:uFillTx/>
              <a:latin typeface="Arial" charset="0"/>
              <a:ea typeface="ＤＦＧ平成ゴシック体W3" pitchFamily="50" charset="-128"/>
              <a:cs typeface="+mn-cs"/>
            </a:endParaRPr>
          </a:p>
        </p:txBody>
      </p:sp>
    </p:spTree>
    <p:extLst>
      <p:ext uri="{BB962C8B-B14F-4D97-AF65-F5344CB8AC3E}">
        <p14:creationId xmlns:p14="http://schemas.microsoft.com/office/powerpoint/2010/main" val="421689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37640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18</a:t>
            </a:fld>
            <a:endParaRPr kumimoji="1" lang="ja-JP" altLang="en-US"/>
          </a:p>
        </p:txBody>
      </p:sp>
    </p:spTree>
    <p:extLst>
      <p:ext uri="{BB962C8B-B14F-4D97-AF65-F5344CB8AC3E}">
        <p14:creationId xmlns:p14="http://schemas.microsoft.com/office/powerpoint/2010/main" val="20381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10399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7275" y="1279525"/>
            <a:ext cx="4987925" cy="34528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730">
              <a:defRPr/>
            </a:pPr>
            <a:fld id="{21C75C97-5DEC-465A-942A-ECFBEE6DB4E1}" type="slidenum">
              <a:rPr lang="ja-JP" altLang="en-US">
                <a:solidFill>
                  <a:prstClr val="black"/>
                </a:solidFill>
              </a:rPr>
              <a:pPr defTabSz="954730">
                <a:defRPr/>
              </a:pPr>
              <a:t>3</a:t>
            </a:fld>
            <a:endParaRPr lang="ja-JP" altLang="en-US">
              <a:solidFill>
                <a:prstClr val="black"/>
              </a:solidFill>
            </a:endParaRPr>
          </a:p>
        </p:txBody>
      </p:sp>
    </p:spTree>
    <p:extLst>
      <p:ext uri="{BB962C8B-B14F-4D97-AF65-F5344CB8AC3E}">
        <p14:creationId xmlns:p14="http://schemas.microsoft.com/office/powerpoint/2010/main" val="91442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730">
              <a:defRPr/>
            </a:pPr>
            <a:fld id="{21C75C97-5DEC-465A-942A-ECFBEE6DB4E1}" type="slidenum">
              <a:rPr lang="ja-JP" altLang="en-US">
                <a:solidFill>
                  <a:prstClr val="black"/>
                </a:solidFill>
              </a:rPr>
              <a:pPr defTabSz="954730">
                <a:defRPr/>
              </a:pPr>
              <a:t>4</a:t>
            </a:fld>
            <a:endParaRPr lang="ja-JP" altLang="en-US">
              <a:solidFill>
                <a:prstClr val="black"/>
              </a:solidFill>
            </a:endParaRPr>
          </a:p>
        </p:txBody>
      </p:sp>
    </p:spTree>
    <p:extLst>
      <p:ext uri="{BB962C8B-B14F-4D97-AF65-F5344CB8AC3E}">
        <p14:creationId xmlns:p14="http://schemas.microsoft.com/office/powerpoint/2010/main" val="369019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65138" y="525463"/>
            <a:ext cx="5876925" cy="4070350"/>
          </a:xfrm>
          <a:prstGeom prst="rect">
            <a:avLst/>
          </a:prstGeom>
        </p:spPr>
      </p:sp>
      <p:sp>
        <p:nvSpPr>
          <p:cNvPr id="3" name="ノート プレースホルダー 2"/>
          <p:cNvSpPr>
            <a:spLocks noGrp="1"/>
          </p:cNvSpPr>
          <p:nvPr>
            <p:ph type="body" idx="1"/>
          </p:nvPr>
        </p:nvSpPr>
        <p:spPr>
          <a:xfrm>
            <a:off x="680239" y="4783356"/>
            <a:ext cx="5446723" cy="4901475"/>
          </a:xfrm>
          <a:prstGeom prst="rect">
            <a:avLst/>
          </a:prstGeom>
        </p:spPr>
        <p:txBody>
          <a:bodyPr/>
          <a:lstStyle/>
          <a:p>
            <a:pPr marL="0" lvl="1" algn="l" defTabSz="922355" rtl="0" eaLnBrk="1" fontAlgn="base" latinLnBrk="0" hangingPunct="1">
              <a:spcBef>
                <a:spcPts val="605"/>
              </a:spcBef>
              <a:spcAft>
                <a:spcPct val="0"/>
              </a:spcAft>
              <a:defRPr/>
            </a:pPr>
            <a:endParaRPr kumimoji="1" lang="ja-JP" altLang="en-US" sz="1200" kern="1200" dirty="0">
              <a:solidFill>
                <a:schemeClr val="tx1"/>
              </a:solidFill>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71003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22288"/>
            <a:ext cx="5834063" cy="4040187"/>
          </a:xfrm>
          <a:prstGeom prst="rect">
            <a:avLst/>
          </a:prstGeom>
        </p:spPr>
      </p:sp>
      <p:sp>
        <p:nvSpPr>
          <p:cNvPr id="3" name="ノート プレースホルダー 2"/>
          <p:cNvSpPr>
            <a:spLocks noGrp="1"/>
          </p:cNvSpPr>
          <p:nvPr>
            <p:ph type="body" idx="1"/>
          </p:nvPr>
        </p:nvSpPr>
        <p:spPr>
          <a:xfrm>
            <a:off x="673100" y="4748212"/>
            <a:ext cx="5389563" cy="48654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66032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22288"/>
            <a:ext cx="5834063" cy="4040187"/>
          </a:xfrm>
          <a:prstGeom prst="rect">
            <a:avLst/>
          </a:prstGeom>
        </p:spPr>
      </p:sp>
      <p:sp>
        <p:nvSpPr>
          <p:cNvPr id="3" name="ノート プレースホルダー 2"/>
          <p:cNvSpPr>
            <a:spLocks noGrp="1"/>
          </p:cNvSpPr>
          <p:nvPr>
            <p:ph type="body" idx="1"/>
          </p:nvPr>
        </p:nvSpPr>
        <p:spPr>
          <a:xfrm>
            <a:off x="673100" y="4748212"/>
            <a:ext cx="5389563" cy="4865464"/>
          </a:xfrm>
          <a:prstGeom prst="rect">
            <a:avLst/>
          </a:prstGeom>
        </p:spPr>
        <p:txBody>
          <a:bodyPr/>
          <a:lstStyle/>
          <a:p>
            <a:pPr marL="133350" indent="-133350" algn="just"/>
            <a:endPar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100984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16730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131147940"/>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5.png" Type="http://schemas.openxmlformats.org/officeDocument/2006/relationships/image"/><Relationship Id="rId3" Target="../media/image4.wmf" Type="http://schemas.openxmlformats.org/officeDocument/2006/relationships/image"/></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7" name="Picture 7" descr="mlit_top"/>
          <p:cNvPicPr>
            <a:picLocks noChangeAspect="1" noChangeArrowheads="1"/>
          </p:cNvPicPr>
          <p:nvPr userDrawn="1"/>
        </p:nvPicPr>
        <p:blipFill>
          <a:blip r:embed="rId2"/>
          <a:srcRect t="62230"/>
          <a:stretch>
            <a:fillRect/>
          </a:stretch>
        </p:blipFill>
        <p:spPr>
          <a:xfrm>
            <a:off x="0" y="6524628"/>
            <a:ext cx="9906000" cy="333375"/>
          </a:xfrm>
          <a:prstGeom prst="rect">
            <a:avLst/>
          </a:prstGeom>
          <a:noFill/>
          <a:ln>
            <a:noFill/>
          </a:ln>
        </p:spPr>
      </p:pic>
      <p:sp>
        <p:nvSpPr>
          <p:cNvPr id="1038" name="Rectangle 9"/>
          <p:cNvSpPr>
            <a:spLocks noChangeArrowheads="1"/>
          </p:cNvSpPr>
          <p:nvPr userDrawn="1"/>
        </p:nvSpPr>
        <p:spPr>
          <a:xfrm>
            <a:off x="1833300" y="3284541"/>
            <a:ext cx="8072702"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1039" name="Picture 11"/>
          <p:cNvPicPr>
            <a:picLocks noChangeAspect="1" noChangeArrowheads="1"/>
          </p:cNvPicPr>
          <p:nvPr userDrawn="1"/>
        </p:nvPicPr>
        <p:blipFill>
          <a:blip r:embed="rId3"/>
          <a:stretch>
            <a:fillRect/>
          </a:stretch>
        </p:blipFill>
        <p:spPr>
          <a:xfrm>
            <a:off x="2" y="6051553"/>
            <a:ext cx="2301081" cy="473075"/>
          </a:xfrm>
          <a:prstGeom prst="rect">
            <a:avLst/>
          </a:prstGeom>
          <a:noFill/>
          <a:ln>
            <a:noFill/>
          </a:ln>
        </p:spPr>
      </p:pic>
      <p:sp>
        <p:nvSpPr>
          <p:cNvPr id="1040" name="Text Box 12"/>
          <p:cNvSpPr txBox="1">
            <a:spLocks noChangeArrowheads="1"/>
          </p:cNvSpPr>
          <p:nvPr userDrawn="1"/>
        </p:nvSpPr>
        <p:spPr>
          <a:xfrm>
            <a:off x="2" y="6524625"/>
            <a:ext cx="3927485" cy="29238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300" i="1">
                <a:solidFill>
                  <a:schemeClr val="bg1"/>
                </a:solidFill>
                <a:latin typeface="Times New Roman" pitchFamily="18" charset="0"/>
              </a:rPr>
              <a:t>Ministry of Land, Infrastructure, Transport and Tourism</a:t>
            </a:r>
          </a:p>
        </p:txBody>
      </p:sp>
      <p:sp>
        <p:nvSpPr>
          <p:cNvPr id="1041" name="Rectangle 2"/>
          <p:cNvSpPr>
            <a:spLocks noGrp="1" noChangeArrowheads="1"/>
          </p:cNvSpPr>
          <p:nvPr>
            <p:ph type="ctrTitle"/>
          </p:nvPr>
        </p:nvSpPr>
        <p:spPr>
          <a:xfrm>
            <a:off x="1754187" y="2133603"/>
            <a:ext cx="8151813" cy="1470025"/>
          </a:xfrm>
        </p:spPr>
        <p:txBody>
          <a:bodyPr/>
          <a:lstStyle>
            <a:lvl1pPr>
              <a:defRPr sz="4333"/>
            </a:lvl1pPr>
          </a:lstStyle>
          <a:p>
            <a:r>
              <a:rPr lang="ja-JP" altLang="en-US"/>
              <a:t>マスター タイトルの書式設定</a:t>
            </a:r>
            <a:endParaRPr lang="ja-JP" altLang="en-US" dirty="0"/>
          </a:p>
        </p:txBody>
      </p:sp>
      <p:sp>
        <p:nvSpPr>
          <p:cNvPr id="1042"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1043"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4"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187420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89" name="タイトル 1"/>
          <p:cNvSpPr>
            <a:spLocks noGrp="1"/>
          </p:cNvSpPr>
          <p:nvPr>
            <p:ph type="title"/>
          </p:nvPr>
        </p:nvSpPr>
        <p:spPr/>
        <p:txBody>
          <a:bodyPr/>
          <a:lstStyle/>
          <a:p>
            <a:r>
              <a:rPr lang="ja-JP" altLang="en-US"/>
              <a:t>マスター タイトルの書式設定</a:t>
            </a:r>
          </a:p>
        </p:txBody>
      </p:sp>
      <p:sp>
        <p:nvSpPr>
          <p:cNvPr id="1090"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2"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322649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7058025" y="3"/>
            <a:ext cx="2352675" cy="6126163"/>
          </a:xfrm>
        </p:spPr>
        <p:txBody>
          <a:bodyPr vert="eaVert"/>
          <a:lstStyle/>
          <a:p>
            <a:r>
              <a:rPr lang="ja-JP" altLang="en-US"/>
              <a:t>マスター タイトルの書式設定</a:t>
            </a:r>
          </a:p>
        </p:txBody>
      </p:sp>
      <p:sp>
        <p:nvSpPr>
          <p:cNvPr id="1095" name="縦書きテキスト プレースホルダ 2"/>
          <p:cNvSpPr>
            <a:spLocks noGrp="1"/>
          </p:cNvSpPr>
          <p:nvPr>
            <p:ph type="body" orient="vert" idx="1"/>
          </p:nvPr>
        </p:nvSpPr>
        <p:spPr>
          <a:xfrm>
            <a:off x="0" y="3"/>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70143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30"/>
            <a:ext cx="9906000" cy="333375"/>
          </a:xfrm>
          <a:prstGeom prst="rect">
            <a:avLst/>
          </a:prstGeom>
          <a:noFill/>
          <a:ln>
            <a:noFill/>
          </a:ln>
        </p:spPr>
      </p:pic>
      <p:sp>
        <p:nvSpPr>
          <p:cNvPr id="1039" name="Rectangle 9"/>
          <p:cNvSpPr>
            <a:spLocks noChangeArrowheads="1"/>
          </p:cNvSpPr>
          <p:nvPr userDrawn="1"/>
        </p:nvSpPr>
        <p:spPr>
          <a:xfrm>
            <a:off x="1833301" y="3284543"/>
            <a:ext cx="8072702"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662">
              <a:solidFill>
                <a:srgbClr val="000000"/>
              </a:solidFill>
            </a:endParaRPr>
          </a:p>
        </p:txBody>
      </p:sp>
      <p:pic>
        <p:nvPicPr>
          <p:cNvPr id="1040" name="Picture 11"/>
          <p:cNvPicPr>
            <a:picLocks noChangeAspect="1" noChangeArrowheads="1"/>
          </p:cNvPicPr>
          <p:nvPr userDrawn="1"/>
        </p:nvPicPr>
        <p:blipFill>
          <a:blip r:embed="rId3"/>
          <a:stretch>
            <a:fillRect/>
          </a:stretch>
        </p:blipFill>
        <p:spPr>
          <a:xfrm>
            <a:off x="3" y="6051555"/>
            <a:ext cx="2301081" cy="473075"/>
          </a:xfrm>
          <a:prstGeom prst="rect">
            <a:avLst/>
          </a:prstGeom>
          <a:noFill/>
          <a:ln>
            <a:noFill/>
          </a:ln>
        </p:spPr>
      </p:pic>
      <p:sp>
        <p:nvSpPr>
          <p:cNvPr id="1041" name="Text Box 12"/>
          <p:cNvSpPr txBox="1">
            <a:spLocks noChangeArrowheads="1"/>
          </p:cNvSpPr>
          <p:nvPr userDrawn="1"/>
        </p:nvSpPr>
        <p:spPr>
          <a:xfrm>
            <a:off x="4" y="6524627"/>
            <a:ext cx="3671491" cy="249748"/>
          </a:xfrm>
          <a:prstGeom prst="rect">
            <a:avLst/>
          </a:prstGeom>
          <a:noFill/>
          <a:ln>
            <a:noFill/>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23" i="1">
                <a:solidFill>
                  <a:srgbClr val="FFFFFF"/>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4187" y="2133605"/>
            <a:ext cx="8151813" cy="1470025"/>
          </a:xfrm>
        </p:spPr>
        <p:txBody>
          <a:bodyPr/>
          <a:lstStyle>
            <a:lvl1pPr>
              <a:defRPr sz="3408"/>
            </a:lvl1pPr>
          </a:lstStyle>
          <a:p>
            <a:r>
              <a:rPr lang="ja-JP" altLang="en-US"/>
              <a:t>マスター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046"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4756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lvl1pPr>
              <a:defRPr sz="2045"/>
            </a:lvl1pPr>
          </a:lstStyle>
          <a:p>
            <a:r>
              <a:rPr lang="ja-JP" altLang="en-US"/>
              <a:t>マスター タイトルの書式設定</a:t>
            </a:r>
          </a:p>
        </p:txBody>
      </p:sp>
      <p:sp>
        <p:nvSpPr>
          <p:cNvPr id="1049"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52"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77514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5"/>
            <a:ext cx="8420100" cy="1362075"/>
          </a:xfrm>
        </p:spPr>
        <p:txBody>
          <a:bodyPr anchor="t"/>
          <a:lstStyle>
            <a:lvl1pPr algn="l">
              <a:defRPr sz="3408" b="1" cap="all"/>
            </a:lvl1pPr>
          </a:lstStyle>
          <a:p>
            <a:r>
              <a:rPr lang="ja-JP" altLang="en-US"/>
              <a:t>マスター タイトルの書式設定</a:t>
            </a:r>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マスター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58"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1801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マスター タイトルの書式設定</a:t>
            </a:r>
          </a:p>
        </p:txBody>
      </p:sp>
      <p:sp>
        <p:nvSpPr>
          <p:cNvPr id="1061" name="コンテンツ プレースホルダ 2"/>
          <p:cNvSpPr>
            <a:spLocks noGrp="1"/>
          </p:cNvSpPr>
          <p:nvPr>
            <p:ph sz="half" idx="1"/>
          </p:nvPr>
        </p:nvSpPr>
        <p:spPr>
          <a:xfrm>
            <a:off x="49530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65"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7499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3" y="1535113"/>
            <a:ext cx="437859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1071" name="コンテンツ プレースホルダ 5"/>
          <p:cNvSpPr>
            <a:spLocks noGrp="1"/>
          </p:cNvSpPr>
          <p:nvPr>
            <p:ph sz="quarter" idx="4"/>
          </p:nvPr>
        </p:nvSpPr>
        <p:spPr>
          <a:xfrm>
            <a:off x="5032113"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74"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8329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lvl1pPr>
              <a:defRPr sz="2045"/>
            </a:lvl1pPr>
          </a:lstStyle>
          <a:p>
            <a:r>
              <a:rPr lang="ja-JP" altLang="en-US"/>
              <a:t>マスター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79"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3308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08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83"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9532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1704" b="1"/>
            </a:lvl1pPr>
          </a:lstStyle>
          <a:p>
            <a:r>
              <a:rPr lang="ja-JP" altLang="en-US"/>
              <a:t>マスター タイトルの書式設定</a:t>
            </a:r>
          </a:p>
        </p:txBody>
      </p:sp>
      <p:sp>
        <p:nvSpPr>
          <p:cNvPr id="1086" name="コンテンツ プレースホルダ 2"/>
          <p:cNvSpPr>
            <a:spLocks noGrp="1"/>
          </p:cNvSpPr>
          <p:nvPr>
            <p:ph idx="1"/>
          </p:nvPr>
        </p:nvSpPr>
        <p:spPr>
          <a:xfrm>
            <a:off x="3872972" y="273055"/>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0" y="1435103"/>
            <a:ext cx="3259006"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マスター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90"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9181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6" name="タイトル 1"/>
          <p:cNvSpPr>
            <a:spLocks noGrp="1"/>
          </p:cNvSpPr>
          <p:nvPr>
            <p:ph type="title"/>
          </p:nvPr>
        </p:nvSpPr>
        <p:spPr>
          <a:xfrm>
            <a:off x="0" y="0"/>
            <a:ext cx="8385381" cy="476672"/>
          </a:xfrm>
        </p:spPr>
        <p:txBody>
          <a:bodyPr/>
          <a:lstStyle/>
          <a:p>
            <a:r>
              <a:rPr lang="ja-JP" altLang="en-US" dirty="0"/>
              <a:t>マスター タイトルの書式設定</a:t>
            </a:r>
          </a:p>
        </p:txBody>
      </p:sp>
      <p:sp>
        <p:nvSpPr>
          <p:cNvPr id="1047"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04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9"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3736706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1704" b="1"/>
            </a:lvl1pPr>
          </a:lstStyle>
          <a:p>
            <a:r>
              <a:rPr lang="ja-JP" altLang="en-US"/>
              <a:t>マスター タイトルの書式設定</a:t>
            </a:r>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r>
              <a:rPr lang="ja-JP" altLang="en-US" noProof="0"/>
              <a:t>図を追加</a:t>
            </a:r>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マスター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9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45817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マスター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03"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30171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5"/>
            <a:ext cx="2352675" cy="6126163"/>
          </a:xfrm>
        </p:spPr>
        <p:txBody>
          <a:bodyPr vert="eaVert"/>
          <a:lstStyle/>
          <a:p>
            <a:r>
              <a:rPr lang="ja-JP" altLang="en-US"/>
              <a:t>マスター タイトルの書式設定</a:t>
            </a:r>
          </a:p>
        </p:txBody>
      </p:sp>
      <p:sp>
        <p:nvSpPr>
          <p:cNvPr id="1106" name="縦書きテキスト プレースホルダ 2"/>
          <p:cNvSpPr>
            <a:spLocks noGrp="1"/>
          </p:cNvSpPr>
          <p:nvPr>
            <p:ph type="body" orient="vert" idx="1"/>
          </p:nvPr>
        </p:nvSpPr>
        <p:spPr>
          <a:xfrm>
            <a:off x="0" y="5"/>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09"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89656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111"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1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14"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599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1" name="タイトル 1"/>
          <p:cNvSpPr>
            <a:spLocks noGrp="1"/>
          </p:cNvSpPr>
          <p:nvPr>
            <p:ph type="title"/>
          </p:nvPr>
        </p:nvSpPr>
        <p:spPr>
          <a:xfrm>
            <a:off x="782506" y="4406903"/>
            <a:ext cx="8420100" cy="1362075"/>
          </a:xfrm>
        </p:spPr>
        <p:txBody>
          <a:bodyPr anchor="t"/>
          <a:lstStyle>
            <a:lvl1pPr algn="l">
              <a:defRPr sz="4333" b="1" cap="all"/>
            </a:lvl1pPr>
          </a:lstStyle>
          <a:p>
            <a:r>
              <a:rPr lang="ja-JP" altLang="en-US"/>
              <a:t>マスター タイトルの書式設定</a:t>
            </a:r>
          </a:p>
        </p:txBody>
      </p:sp>
      <p:sp>
        <p:nvSpPr>
          <p:cNvPr id="1052" name="テキスト プレースホルダ 2"/>
          <p:cNvSpPr>
            <a:spLocks noGrp="1"/>
          </p:cNvSpPr>
          <p:nvPr>
            <p:ph type="body" idx="1"/>
          </p:nvPr>
        </p:nvSpPr>
        <p:spPr>
          <a:xfrm>
            <a:off x="782506" y="2906713"/>
            <a:ext cx="8420100" cy="1500187"/>
          </a:xfrm>
        </p:spPr>
        <p:txBody>
          <a:bodyPr anchor="b"/>
          <a:lstStyle>
            <a:lvl1pPr marL="0" indent="0">
              <a:buNone/>
              <a:defRPr sz="2167"/>
            </a:lvl1pPr>
            <a:lvl2pPr marL="495285" indent="0">
              <a:buNone/>
              <a:defRPr sz="1950"/>
            </a:lvl2pPr>
            <a:lvl3pPr marL="990570" indent="0">
              <a:buNone/>
              <a:defRPr sz="1733"/>
            </a:lvl3pPr>
            <a:lvl4pPr marL="1485854" indent="0">
              <a:buNone/>
              <a:defRPr sz="1517"/>
            </a:lvl4pPr>
            <a:lvl5pPr marL="1981139" indent="0">
              <a:buNone/>
              <a:defRPr sz="1517"/>
            </a:lvl5pPr>
            <a:lvl6pPr marL="2476424" indent="0">
              <a:buNone/>
              <a:defRPr sz="1517"/>
            </a:lvl6pPr>
            <a:lvl7pPr marL="2971709" indent="0">
              <a:buNone/>
              <a:defRPr sz="1517"/>
            </a:lvl7pPr>
            <a:lvl8pPr marL="3466993" indent="0">
              <a:buNone/>
              <a:defRPr sz="1517"/>
            </a:lvl8pPr>
            <a:lvl9pPr marL="3962278" indent="0">
              <a:buNone/>
              <a:defRPr sz="1517"/>
            </a:lvl9pPr>
          </a:lstStyle>
          <a:p>
            <a:pPr lvl="0"/>
            <a:r>
              <a:rPr lang="ja-JP" altLang="en-US"/>
              <a:t>マスター テキストの書式設定</a:t>
            </a:r>
          </a:p>
        </p:txBody>
      </p:sp>
      <p:sp>
        <p:nvSpPr>
          <p:cNvPr id="105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4"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5404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6" name="タイトル 1"/>
          <p:cNvSpPr>
            <a:spLocks noGrp="1"/>
          </p:cNvSpPr>
          <p:nvPr>
            <p:ph type="title"/>
          </p:nvPr>
        </p:nvSpPr>
        <p:spPr/>
        <p:txBody>
          <a:bodyPr/>
          <a:lstStyle/>
          <a:p>
            <a:r>
              <a:rPr lang="ja-JP" altLang="en-US"/>
              <a:t>マスター タイトルの書式設定</a:t>
            </a:r>
          </a:p>
        </p:txBody>
      </p:sp>
      <p:sp>
        <p:nvSpPr>
          <p:cNvPr id="1057" name="コンテンツ プレースホルダ 2"/>
          <p:cNvSpPr>
            <a:spLocks noGrp="1"/>
          </p:cNvSpPr>
          <p:nvPr>
            <p:ph sz="half" idx="1"/>
          </p:nvPr>
        </p:nvSpPr>
        <p:spPr>
          <a:xfrm>
            <a:off x="495300" y="1600203"/>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8" name="コンテンツ プレースホルダ 3"/>
          <p:cNvSpPr>
            <a:spLocks noGrp="1"/>
          </p:cNvSpPr>
          <p:nvPr>
            <p:ph sz="half" idx="2"/>
          </p:nvPr>
        </p:nvSpPr>
        <p:spPr>
          <a:xfrm>
            <a:off x="5035550" y="1600203"/>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0"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209660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1063" name="テキスト プレースホルダ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a:t>
            </a:r>
          </a:p>
        </p:txBody>
      </p:sp>
      <p:sp>
        <p:nvSpPr>
          <p:cNvPr id="1064" name="コンテンツ プレースホルダ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5" name="テキスト プレースホルダ 4"/>
          <p:cNvSpPr>
            <a:spLocks noGrp="1"/>
          </p:cNvSpPr>
          <p:nvPr>
            <p:ph type="body" sz="quarter" idx="3"/>
          </p:nvPr>
        </p:nvSpPr>
        <p:spPr>
          <a:xfrm>
            <a:off x="5032112"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a:t>
            </a:r>
          </a:p>
        </p:txBody>
      </p:sp>
      <p:sp>
        <p:nvSpPr>
          <p:cNvPr id="1066" name="コンテンツ プレースホルダ 5"/>
          <p:cNvSpPr>
            <a:spLocks noGrp="1"/>
          </p:cNvSpPr>
          <p:nvPr>
            <p:ph sz="quarter" idx="4"/>
          </p:nvPr>
        </p:nvSpPr>
        <p:spPr>
          <a:xfrm>
            <a:off x="5032112"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8"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364156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0" name="タイトル 1"/>
          <p:cNvSpPr>
            <a:spLocks noGrp="1"/>
          </p:cNvSpPr>
          <p:nvPr>
            <p:ph type="title"/>
          </p:nvPr>
        </p:nvSpPr>
        <p:spPr/>
        <p:txBody>
          <a:bodyPr/>
          <a:lstStyle/>
          <a:p>
            <a:r>
              <a:rPr lang="ja-JP" altLang="en-US"/>
              <a:t>マスター タイトルの書式設定</a:t>
            </a:r>
          </a:p>
        </p:txBody>
      </p:sp>
      <p:sp>
        <p:nvSpPr>
          <p:cNvPr id="107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2"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288096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5"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311666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77" name="タイトル 1"/>
          <p:cNvSpPr>
            <a:spLocks noGrp="1"/>
          </p:cNvSpPr>
          <p:nvPr>
            <p:ph type="title"/>
          </p:nvPr>
        </p:nvSpPr>
        <p:spPr>
          <a:xfrm>
            <a:off x="495300" y="273050"/>
            <a:ext cx="3259006" cy="1162050"/>
          </a:xfrm>
        </p:spPr>
        <p:txBody>
          <a:bodyPr anchor="b"/>
          <a:lstStyle>
            <a:lvl1pPr algn="l">
              <a:defRPr sz="2167" b="1"/>
            </a:lvl1pPr>
          </a:lstStyle>
          <a:p>
            <a:r>
              <a:rPr lang="ja-JP" altLang="en-US"/>
              <a:t>マスター タイトルの書式設定</a:t>
            </a:r>
          </a:p>
        </p:txBody>
      </p:sp>
      <p:sp>
        <p:nvSpPr>
          <p:cNvPr id="1078" name="コンテンツ プレースホルダ 2"/>
          <p:cNvSpPr>
            <a:spLocks noGrp="1"/>
          </p:cNvSpPr>
          <p:nvPr>
            <p:ph idx="1"/>
          </p:nvPr>
        </p:nvSpPr>
        <p:spPr>
          <a:xfrm>
            <a:off x="3872972" y="273053"/>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9" name="テキスト プレースホルダ 3"/>
          <p:cNvSpPr>
            <a:spLocks noGrp="1"/>
          </p:cNvSpPr>
          <p:nvPr>
            <p:ph type="body" sz="half" idx="2"/>
          </p:nvPr>
        </p:nvSpPr>
        <p:spPr>
          <a:xfrm>
            <a:off x="495300" y="1435103"/>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a:t>
            </a:r>
          </a:p>
        </p:txBody>
      </p:sp>
      <p:sp>
        <p:nvSpPr>
          <p:cNvPr id="108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1"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115189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3" name="タイトル 1"/>
          <p:cNvSpPr>
            <a:spLocks noGrp="1"/>
          </p:cNvSpPr>
          <p:nvPr>
            <p:ph type="title"/>
          </p:nvPr>
        </p:nvSpPr>
        <p:spPr>
          <a:xfrm>
            <a:off x="1941645" y="4800600"/>
            <a:ext cx="5943600" cy="566738"/>
          </a:xfrm>
        </p:spPr>
        <p:txBody>
          <a:bodyPr anchor="b"/>
          <a:lstStyle>
            <a:lvl1pPr algn="l">
              <a:defRPr sz="2167" b="1"/>
            </a:lvl1pPr>
          </a:lstStyle>
          <a:p>
            <a:r>
              <a:rPr lang="ja-JP" altLang="en-US"/>
              <a:t>マスター タイトルの書式設定</a:t>
            </a:r>
          </a:p>
        </p:txBody>
      </p:sp>
      <p:sp>
        <p:nvSpPr>
          <p:cNvPr id="1084" name="図プレースホルダ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pPr lvl="0"/>
            <a:r>
              <a:rPr lang="ja-JP" altLang="en-US" noProof="0"/>
              <a:t>図を追加</a:t>
            </a:r>
          </a:p>
        </p:txBody>
      </p:sp>
      <p:sp>
        <p:nvSpPr>
          <p:cNvPr id="1085" name="テキスト プレースホルダ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a:t>
            </a:r>
          </a:p>
        </p:txBody>
      </p:sp>
      <p:sp>
        <p:nvSpPr>
          <p:cNvPr id="108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4142627888"/>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slideLayouts/slideLayout23.xml" Type="http://schemas.openxmlformats.org/officeDocument/2006/relationships/slideLayout"/><Relationship Id="rId13" Target="../theme/theme2.xml" Type="http://schemas.openxmlformats.org/officeDocument/2006/relationships/theme"/><Relationship Id="rId14" Target="../media/image1.png" Type="http://schemas.openxmlformats.org/officeDocument/2006/relationships/image"/><Relationship Id="rId15" Target="../media/image5.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3"/>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6"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17">
                <a:ea typeface="ＭＳ Ｐゴシック" pitchFamily="50" charset="-128"/>
              </a:defRPr>
            </a:lvl1pPr>
          </a:lstStyle>
          <a:p>
            <a:pPr>
              <a:defRPr/>
            </a:pPr>
            <a:endParaRPr lang="en-US" altLang="ja-JP"/>
          </a:p>
        </p:txBody>
      </p:sp>
      <p:sp>
        <p:nvSpPr>
          <p:cNvPr id="1027"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17">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1028" name="Group 18"/>
          <p:cNvGrpSpPr/>
          <p:nvPr userDrawn="1"/>
        </p:nvGrpSpPr>
        <p:grpSpPr>
          <a:xfrm>
            <a:off x="0" y="0"/>
            <a:ext cx="9906000" cy="548680"/>
            <a:chOff x="0" y="0"/>
            <a:chExt cx="5760" cy="344"/>
          </a:xfrm>
        </p:grpSpPr>
        <p:pic>
          <p:nvPicPr>
            <p:cNvPr id="1029"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a:noFill/>
            </a:ln>
          </p:spPr>
        </p:pic>
        <p:grpSp>
          <p:nvGrpSpPr>
            <p:cNvPr id="1030" name="Group 17"/>
            <p:cNvGrpSpPr/>
            <p:nvPr userDrawn="1"/>
          </p:nvGrpSpPr>
          <p:grpSpPr>
            <a:xfrm>
              <a:off x="0" y="0"/>
              <a:ext cx="5760" cy="318"/>
              <a:chOff x="0" y="0"/>
              <a:chExt cx="5760" cy="318"/>
            </a:xfrm>
          </p:grpSpPr>
          <p:pic>
            <p:nvPicPr>
              <p:cNvPr id="1031"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a:noFill/>
              </a:ln>
            </p:spPr>
          </p:pic>
          <p:pic>
            <p:nvPicPr>
              <p:cNvPr id="1032"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a:noFill/>
              </a:ln>
            </p:spPr>
          </p:pic>
          <p:pic>
            <p:nvPicPr>
              <p:cNvPr id="1033"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a:noFill/>
              </a:ln>
            </p:spPr>
          </p:pic>
        </p:grpSp>
      </p:grpSp>
      <p:sp>
        <p:nvSpPr>
          <p:cNvPr id="1034" name="Rectangle 2"/>
          <p:cNvSpPr>
            <a:spLocks noGrp="1" noChangeArrowheads="1"/>
          </p:cNvSpPr>
          <p:nvPr>
            <p:ph type="title"/>
          </p:nvPr>
        </p:nvSpPr>
        <p:spPr>
          <a:xfrm>
            <a:off x="0" y="0"/>
            <a:ext cx="8385381"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5" name="Picture 14"/>
          <p:cNvPicPr>
            <a:picLocks noChangeAspect="1" noChangeArrowheads="1"/>
          </p:cNvPicPr>
          <p:nvPr userDrawn="1"/>
        </p:nvPicPr>
        <p:blipFill>
          <a:blip r:embed="rId16"/>
          <a:srcRect t="3670"/>
          <a:stretch>
            <a:fillRect/>
          </a:stretch>
        </p:blipFill>
        <p:spPr>
          <a:xfrm>
            <a:off x="8225766" y="3"/>
            <a:ext cx="1680236" cy="33337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rtl="0" eaLnBrk="1" fontAlgn="base" hangingPunct="1">
        <a:spcBef>
          <a:spcPct val="0"/>
        </a:spcBef>
        <a:spcAft>
          <a:spcPct val="0"/>
        </a:spcAft>
        <a:defRPr kumimoji="1" sz="3033">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85"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570"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854"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11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p:titleStyle>
    <p:bodyStyle>
      <a:lvl1pPr marL="371464" indent="-371464" algn="l" rtl="0" eaLnBrk="1" fontAlgn="base" hangingPunct="1">
        <a:spcBef>
          <a:spcPct val="20000"/>
        </a:spcBef>
        <a:spcAft>
          <a:spcPct val="0"/>
        </a:spcAft>
        <a:buChar char="•"/>
        <a:defRPr kumimoji="1" sz="3467">
          <a:solidFill>
            <a:schemeClr val="tx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tx1"/>
          </a:solidFill>
          <a:latin typeface="+mn-lt"/>
          <a:ea typeface="+mn-ea"/>
        </a:defRPr>
      </a:lvl2pPr>
      <a:lvl3pPr marL="1238212" indent="-247642" algn="l" rtl="0" eaLnBrk="1" fontAlgn="base" hangingPunct="1">
        <a:spcBef>
          <a:spcPct val="20000"/>
        </a:spcBef>
        <a:spcAft>
          <a:spcPct val="0"/>
        </a:spcAft>
        <a:buChar char="•"/>
        <a:defRPr kumimoji="1" sz="2600">
          <a:solidFill>
            <a:schemeClr val="tx1"/>
          </a:solidFill>
          <a:latin typeface="+mn-lt"/>
          <a:ea typeface="+mn-ea"/>
        </a:defRPr>
      </a:lvl3pPr>
      <a:lvl4pPr marL="1733497" indent="-247642" algn="l" rtl="0" eaLnBrk="1" fontAlgn="base" hangingPunct="1">
        <a:spcBef>
          <a:spcPct val="20000"/>
        </a:spcBef>
        <a:spcAft>
          <a:spcPct val="0"/>
        </a:spcAft>
        <a:buChar char="–"/>
        <a:defRPr kumimoji="1" sz="2167">
          <a:solidFill>
            <a:schemeClr val="tx1"/>
          </a:solidFill>
          <a:latin typeface="+mn-lt"/>
          <a:ea typeface="+mn-ea"/>
        </a:defRPr>
      </a:lvl4pPr>
      <a:lvl5pPr marL="2228781" indent="-247642" algn="l" rtl="0" eaLnBrk="1" fontAlgn="base" hangingPunct="1">
        <a:spcBef>
          <a:spcPct val="20000"/>
        </a:spcBef>
        <a:spcAft>
          <a:spcPct val="0"/>
        </a:spcAft>
        <a:buChar char="»"/>
        <a:defRPr kumimoji="1" sz="2167">
          <a:solidFill>
            <a:schemeClr val="tx1"/>
          </a:solidFill>
          <a:latin typeface="+mn-lt"/>
          <a:ea typeface="+mn-ea"/>
        </a:defRPr>
      </a:lvl5pPr>
      <a:lvl6pPr marL="2724066" indent="-247642" algn="l" rtl="0" eaLnBrk="1" fontAlgn="base" hangingPunct="1">
        <a:spcBef>
          <a:spcPct val="20000"/>
        </a:spcBef>
        <a:spcAft>
          <a:spcPct val="0"/>
        </a:spcAft>
        <a:buChar char="»"/>
        <a:defRPr kumimoji="1" sz="2167">
          <a:solidFill>
            <a:schemeClr val="tx1"/>
          </a:solidFill>
          <a:latin typeface="+mn-lt"/>
          <a:ea typeface="+mn-ea"/>
        </a:defRPr>
      </a:lvl6pPr>
      <a:lvl7pPr marL="3219351" indent="-247642" algn="l" rtl="0" eaLnBrk="1" fontAlgn="base" hangingPunct="1">
        <a:spcBef>
          <a:spcPct val="20000"/>
        </a:spcBef>
        <a:spcAft>
          <a:spcPct val="0"/>
        </a:spcAft>
        <a:buChar char="»"/>
        <a:defRPr kumimoji="1" sz="2167">
          <a:solidFill>
            <a:schemeClr val="tx1"/>
          </a:solidFill>
          <a:latin typeface="+mn-lt"/>
          <a:ea typeface="+mn-ea"/>
        </a:defRPr>
      </a:lvl7pPr>
      <a:lvl8pPr marL="3714636" indent="-247642" algn="l" rtl="0" eaLnBrk="1" fontAlgn="base" hangingPunct="1">
        <a:spcBef>
          <a:spcPct val="20000"/>
        </a:spcBef>
        <a:spcAft>
          <a:spcPct val="0"/>
        </a:spcAft>
        <a:buChar char="»"/>
        <a:defRPr kumimoji="1" sz="2167">
          <a:solidFill>
            <a:schemeClr val="tx1"/>
          </a:solidFill>
          <a:latin typeface="+mn-lt"/>
          <a:ea typeface="+mn-ea"/>
        </a:defRPr>
      </a:lvl8pPr>
      <a:lvl9pPr marL="4209920" indent="-247642" algn="l" rtl="0" eaLnBrk="1" fontAlgn="base" hangingPunct="1">
        <a:spcBef>
          <a:spcPct val="20000"/>
        </a:spcBef>
        <a:spcAft>
          <a:spcPct val="0"/>
        </a:spcAft>
        <a:buChar char="»"/>
        <a:defRPr kumimoji="1" sz="2167">
          <a:solidFill>
            <a:schemeClr val="tx1"/>
          </a:solidFill>
          <a:latin typeface="+mn-lt"/>
          <a:ea typeface="+mn-ea"/>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5"/>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ea typeface="ＭＳ Ｐゴシック" pitchFamily="50" charset="-128"/>
              </a:defRPr>
            </a:lvl1pPr>
          </a:lstStyle>
          <a:p>
            <a:pPr>
              <a:defRPr/>
            </a:pPr>
            <a:endParaRPr lang="en-US" altLang="ja-JP">
              <a:solidFill>
                <a:srgbClr val="000000"/>
              </a:solidFill>
            </a:endParaRPr>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ea typeface="ＭＳ Ｐゴシック" pitchFamily="50" charset="-128"/>
              </a:defRPr>
            </a:lvl1pPr>
          </a:lstStyle>
          <a:p>
            <a:pPr>
              <a:defRPr/>
            </a:pPr>
            <a:endParaRPr lang="en-US" altLang="ja-JP">
              <a:solidFill>
                <a:srgbClr val="000000"/>
              </a:solidFill>
            </a:endParaRPr>
          </a:p>
        </p:txBody>
      </p:sp>
      <p:sp>
        <p:nvSpPr>
          <p:cNvPr id="1028" name="Rectangle 6"/>
          <p:cNvSpPr>
            <a:spLocks noGrp="1" noChangeArrowheads="1"/>
          </p:cNvSpPr>
          <p:nvPr>
            <p:ph type="sldNum" sz="quarter" idx="4"/>
          </p:nvPr>
        </p:nvSpPr>
        <p:spPr>
          <a:xfrm>
            <a:off x="7594600" y="636402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93">
                <a:ea typeface="ＭＳ Ｐゴシック" pitchFamily="50" charset="-128"/>
              </a:defRPr>
            </a:lvl1pPr>
          </a:lstStyle>
          <a:p>
            <a:pPr>
              <a:defRPr/>
            </a:pPr>
            <a:fld id="{FFDCE21E-3BF4-4A13-BE4A-B95BE9787BE2}" type="slidenum">
              <a:rPr lang="en-US" altLang="ja-JP">
                <a:solidFill>
                  <a:srgbClr val="000000"/>
                </a:solidFill>
              </a:rPr>
              <a:pPr>
                <a:defRPr/>
              </a:pPr>
              <a:t>‹#›</a:t>
            </a:fld>
            <a:endParaRPr lang="en-US" altLang="ja-JP">
              <a:solidFill>
                <a:srgbClr val="000000"/>
              </a:solidFill>
            </a:endParaRPr>
          </a:p>
        </p:txBody>
      </p:sp>
      <p:grpSp>
        <p:nvGrpSpPr>
          <p:cNvPr id="1029" name="Group 18"/>
          <p:cNvGrpSpPr/>
          <p:nvPr userDrawn="1"/>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3" y="0"/>
            <a:ext cx="8225764"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userDrawn="1"/>
        </p:nvPicPr>
        <p:blipFill>
          <a:blip r:embed="rId17"/>
          <a:srcRect t="3670"/>
          <a:stretch>
            <a:fillRect/>
          </a:stretch>
        </p:blipFill>
        <p:spPr>
          <a:xfrm>
            <a:off x="8225767" y="5"/>
            <a:ext cx="1680236" cy="333375"/>
          </a:xfrm>
          <a:prstGeom prst="rect">
            <a:avLst/>
          </a:prstGeom>
          <a:noFill/>
          <a:ln>
            <a:noFill/>
          </a:ln>
        </p:spPr>
      </p:pic>
    </p:spTree>
    <p:extLst>
      <p:ext uri="{BB962C8B-B14F-4D97-AF65-F5344CB8AC3E}">
        <p14:creationId xmlns:p14="http://schemas.microsoft.com/office/powerpoint/2010/main" val="35268915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hdr="0" ftr="0" dt="0"/>
  <p:txStyles>
    <p:titleStyle>
      <a:lvl1pPr algn="l" rtl="0" eaLnBrk="1" fontAlgn="base" hangingPunct="1">
        <a:spcBef>
          <a:spcPct val="0"/>
        </a:spcBef>
        <a:spcAft>
          <a:spcPct val="0"/>
        </a:spcAft>
        <a:defRPr kumimoji="1" sz="2386">
          <a:solidFill>
            <a:srgbClr val="4087C8"/>
          </a:solidFill>
          <a:latin typeface="+mj-lt"/>
          <a:ea typeface="+mj-ea"/>
          <a:cs typeface="+mj-cs"/>
        </a:defRPr>
      </a:lvl1pPr>
      <a:lvl2pPr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1" fontAlgn="base" hangingPunct="1">
        <a:spcBef>
          <a:spcPct val="20000"/>
        </a:spcBef>
        <a:spcAft>
          <a:spcPct val="0"/>
        </a:spcAft>
        <a:buChar char="•"/>
        <a:defRPr kumimoji="1" sz="2727">
          <a:solidFill>
            <a:schemeClr val="tx1"/>
          </a:solidFill>
          <a:latin typeface="+mn-lt"/>
          <a:ea typeface="+mn-ea"/>
          <a:cs typeface="+mn-cs"/>
        </a:defRPr>
      </a:lvl1pPr>
      <a:lvl2pPr marL="633078" indent="-243492" algn="l" rtl="0" eaLnBrk="1" fontAlgn="base" hangingPunct="1">
        <a:spcBef>
          <a:spcPct val="20000"/>
        </a:spcBef>
        <a:spcAft>
          <a:spcPct val="0"/>
        </a:spcAft>
        <a:buChar char="–"/>
        <a:defRPr kumimoji="1" sz="2386">
          <a:solidFill>
            <a:schemeClr val="tx1"/>
          </a:solidFill>
          <a:latin typeface="+mn-lt"/>
          <a:ea typeface="+mn-ea"/>
        </a:defRPr>
      </a:lvl2pPr>
      <a:lvl3pPr marL="973966" indent="-194793" algn="l" rtl="0" eaLnBrk="1" fontAlgn="base" hangingPunct="1">
        <a:spcBef>
          <a:spcPct val="20000"/>
        </a:spcBef>
        <a:spcAft>
          <a:spcPct val="0"/>
        </a:spcAft>
        <a:buChar char="•"/>
        <a:defRPr kumimoji="1" sz="2045">
          <a:solidFill>
            <a:schemeClr val="tx1"/>
          </a:solidFill>
          <a:latin typeface="+mn-lt"/>
          <a:ea typeface="+mn-ea"/>
        </a:defRPr>
      </a:lvl3pPr>
      <a:lvl4pPr marL="1363553" indent="-194793" algn="l" rtl="0" eaLnBrk="1" fontAlgn="base" hangingPunct="1">
        <a:spcBef>
          <a:spcPct val="20000"/>
        </a:spcBef>
        <a:spcAft>
          <a:spcPct val="0"/>
        </a:spcAft>
        <a:buChar char="–"/>
        <a:defRPr kumimoji="1" sz="1704">
          <a:solidFill>
            <a:schemeClr val="tx1"/>
          </a:solidFill>
          <a:latin typeface="+mn-lt"/>
          <a:ea typeface="+mn-ea"/>
        </a:defRPr>
      </a:lvl4pPr>
      <a:lvl5pPr marL="1753139" indent="-194793" algn="l" rtl="0" eaLnBrk="1" fontAlgn="base" hangingPunct="1">
        <a:spcBef>
          <a:spcPct val="20000"/>
        </a:spcBef>
        <a:spcAft>
          <a:spcPct val="0"/>
        </a:spcAft>
        <a:buChar char="»"/>
        <a:defRPr kumimoji="1" sz="1704">
          <a:solidFill>
            <a:schemeClr val="tx1"/>
          </a:solidFill>
          <a:latin typeface="+mn-lt"/>
          <a:ea typeface="+mn-ea"/>
        </a:defRPr>
      </a:lvl5pPr>
      <a:lvl6pPr marL="2142725" indent="-194793" algn="l" rtl="0" eaLnBrk="1" fontAlgn="base" hangingPunct="1">
        <a:spcBef>
          <a:spcPct val="20000"/>
        </a:spcBef>
        <a:spcAft>
          <a:spcPct val="0"/>
        </a:spcAft>
        <a:buChar char="»"/>
        <a:defRPr kumimoji="1" sz="1704">
          <a:solidFill>
            <a:schemeClr val="tx1"/>
          </a:solidFill>
          <a:latin typeface="+mn-lt"/>
          <a:ea typeface="+mn-ea"/>
        </a:defRPr>
      </a:lvl6pPr>
      <a:lvl7pPr marL="2532312" indent="-194793" algn="l" rtl="0" eaLnBrk="1" fontAlgn="base" hangingPunct="1">
        <a:spcBef>
          <a:spcPct val="20000"/>
        </a:spcBef>
        <a:spcAft>
          <a:spcPct val="0"/>
        </a:spcAft>
        <a:buChar char="»"/>
        <a:defRPr kumimoji="1" sz="1704">
          <a:solidFill>
            <a:schemeClr val="tx1"/>
          </a:solidFill>
          <a:latin typeface="+mn-lt"/>
          <a:ea typeface="+mn-ea"/>
        </a:defRPr>
      </a:lvl7pPr>
      <a:lvl8pPr marL="2921898" indent="-194793" algn="l" rtl="0" eaLnBrk="1" fontAlgn="base" hangingPunct="1">
        <a:spcBef>
          <a:spcPct val="20000"/>
        </a:spcBef>
        <a:spcAft>
          <a:spcPct val="0"/>
        </a:spcAft>
        <a:buChar char="»"/>
        <a:defRPr kumimoji="1" sz="1704">
          <a:solidFill>
            <a:schemeClr val="tx1"/>
          </a:solidFill>
          <a:latin typeface="+mn-lt"/>
          <a:ea typeface="+mn-ea"/>
        </a:defRPr>
      </a:lvl8pPr>
      <a:lvl9pPr marL="3311484" indent="-194793" algn="l" rtl="0" eaLnBrk="1" fontAlgn="base" hangingPunct="1">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media/media1.m4a" Type="http://schemas.microsoft.com/office/2007/relationships/media"/><Relationship Id="rId2" Target="../media/media1.m4a" Type="http://schemas.openxmlformats.org/officeDocument/2006/relationships/audio"/><Relationship Id="rId3" Target="../slideLayouts/slideLayout1.xml" Type="http://schemas.openxmlformats.org/officeDocument/2006/relationships/slideLayout"/><Relationship Id="rId4"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media/media10.m4a" Type="http://schemas.microsoft.com/office/2007/relationships/media"/><Relationship Id="rId2" Target="../media/media10.m4a" Type="http://schemas.openxmlformats.org/officeDocument/2006/relationships/audio"/><Relationship Id="rId3" Target="../slideLayouts/slideLayout2.xml" Type="http://schemas.openxmlformats.org/officeDocument/2006/relationships/slideLayout"/><Relationship Id="rId4" Target="../media/image6.png" Type="http://schemas.openxmlformats.org/officeDocument/2006/relationships/image"/></Relationships>
</file>

<file path=ppt/slides/_rels/slide11.xml.rels><?xml version="1.0" encoding="UTF-8" standalone="yes"?><Relationships xmlns="http://schemas.openxmlformats.org/package/2006/relationships"><Relationship Id="rId1" Target="../media/media11.m4a" Type="http://schemas.microsoft.com/office/2007/relationships/media"/><Relationship Id="rId2" Target="../media/media11.m4a" Type="http://schemas.openxmlformats.org/officeDocument/2006/relationships/audio"/><Relationship Id="rId3" Target="../slideLayouts/slideLayout2.xml" Type="http://schemas.openxmlformats.org/officeDocument/2006/relationships/slideLayout"/><Relationship Id="rId4" Target="../notesSlides/notesSlide9.xml" Type="http://schemas.openxmlformats.org/officeDocument/2006/relationships/notesSlide"/><Relationship Id="rId5" Target="../media/image6.png" Type="http://schemas.openxmlformats.org/officeDocument/2006/relationships/image"/></Relationships>
</file>

<file path=ppt/slides/_rels/slide12.xml.rels><?xml version="1.0" encoding="UTF-8" standalone="yes"?><Relationships xmlns="http://schemas.openxmlformats.org/package/2006/relationships"><Relationship Id="rId1" Target="../media/media12.m4a" Type="http://schemas.microsoft.com/office/2007/relationships/media"/><Relationship Id="rId2" Target="../media/media12.m4a" Type="http://schemas.openxmlformats.org/officeDocument/2006/relationships/audio"/><Relationship Id="rId3" Target="../slideLayouts/slideLayout17.xml" Type="http://schemas.openxmlformats.org/officeDocument/2006/relationships/slideLayout"/><Relationship Id="rId4" Target="../notesSlides/notesSlide10.xml" Type="http://schemas.openxmlformats.org/officeDocument/2006/relationships/notesSlide"/><Relationship Id="rId5" Target="../media/image15.png" Type="http://schemas.openxmlformats.org/officeDocument/2006/relationships/image"/><Relationship Id="rId6" Target="../media/image16.svg" Type="http://schemas.openxmlformats.org/officeDocument/2006/relationships/image"/><Relationship Id="rId7" Target="../media/image6.png" Type="http://schemas.openxmlformats.org/officeDocument/2006/relationships/image"/></Relationships>
</file>

<file path=ppt/slides/_rels/slide13.xml.rels><?xml version="1.0" encoding="UTF-8" standalone="yes"?><Relationships xmlns="http://schemas.openxmlformats.org/package/2006/relationships"><Relationship Id="rId1" Target="../media/media13.m4a" Type="http://schemas.microsoft.com/office/2007/relationships/media"/><Relationship Id="rId2" Target="../media/media13.m4a" Type="http://schemas.openxmlformats.org/officeDocument/2006/relationships/audio"/><Relationship Id="rId3" Target="../slideLayouts/slideLayout17.xml" Type="http://schemas.openxmlformats.org/officeDocument/2006/relationships/slideLayout"/><Relationship Id="rId4" Target="../notesSlides/notesSlide11.xml" Type="http://schemas.openxmlformats.org/officeDocument/2006/relationships/notesSlid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6.png" Type="http://schemas.openxmlformats.org/officeDocument/2006/relationships/image"/></Relationships>
</file>

<file path=ppt/slides/_rels/slide14.xml.rels><?xml version="1.0" encoding="UTF-8" standalone="yes"?><Relationships xmlns="http://schemas.openxmlformats.org/package/2006/relationships"><Relationship Id="rId1" Target="../media/media14.m4a" Type="http://schemas.microsoft.com/office/2007/relationships/media"/><Relationship Id="rId2" Target="../media/media14.m4a" Type="http://schemas.openxmlformats.org/officeDocument/2006/relationships/audio"/><Relationship Id="rId3" Target="../slideLayouts/slideLayout13.xml" Type="http://schemas.openxmlformats.org/officeDocument/2006/relationships/slideLayout"/><Relationship Id="rId4" Target="../notesSlides/notesSlide12.xml" Type="http://schemas.openxmlformats.org/officeDocument/2006/relationships/notesSlide"/><Relationship Id="rId5" Target="../media/image6.png" Type="http://schemas.openxmlformats.org/officeDocument/2006/relationships/image"/></Relationships>
</file>

<file path=ppt/slides/_rels/slide15.xml.rels><?xml version="1.0" encoding="UTF-8" standalone="yes"?><Relationships xmlns="http://schemas.openxmlformats.org/package/2006/relationships"><Relationship Id="rId1" Target="../media/media15.m4a" Type="http://schemas.microsoft.com/office/2007/relationships/media"/><Relationship Id="rId10" Target="../media/image23.png" Type="http://schemas.openxmlformats.org/officeDocument/2006/relationships/image"/><Relationship Id="rId11" Target="../media/hdphoto3.wdp" Type="http://schemas.microsoft.com/office/2007/relationships/hdphoto"/><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pn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6.png" Type="http://schemas.openxmlformats.org/officeDocument/2006/relationships/image"/><Relationship Id="rId2" Target="../media/media15.m4a" Type="http://schemas.openxmlformats.org/officeDocument/2006/relationships/audio"/><Relationship Id="rId3" Target="../slideLayouts/slideLayout18.xml" Type="http://schemas.openxmlformats.org/officeDocument/2006/relationships/slideLayout"/><Relationship Id="rId4" Target="../notesSlides/notesSlide13.xml" Type="http://schemas.openxmlformats.org/officeDocument/2006/relationships/notesSlide"/><Relationship Id="rId5" Target="../media/image20.png" Type="http://schemas.openxmlformats.org/officeDocument/2006/relationships/image"/><Relationship Id="rId6" Target="../media/hdphoto1.wdp" Type="http://schemas.microsoft.com/office/2007/relationships/hdphoto"/><Relationship Id="rId7" Target="../media/image21.png" Type="http://schemas.openxmlformats.org/officeDocument/2006/relationships/image"/><Relationship Id="rId8" Target="../media/hdphoto2.wdp" Type="http://schemas.microsoft.com/office/2007/relationships/hdphoto"/><Relationship Id="rId9" Target="../media/image22.png" Type="http://schemas.openxmlformats.org/officeDocument/2006/relationships/image"/></Relationships>
</file>

<file path=ppt/slides/_rels/slide16.xml.rels><?xml version="1.0" encoding="UTF-8" standalone="yes"?><Relationships xmlns="http://schemas.openxmlformats.org/package/2006/relationships"><Relationship Id="rId1" Target="../media/media16.m4a" Type="http://schemas.microsoft.com/office/2007/relationships/media"/><Relationship Id="rId2" Target="../media/media16.m4a" Type="http://schemas.openxmlformats.org/officeDocument/2006/relationships/audio"/><Relationship Id="rId3" Target="../slideLayouts/slideLayout18.xml" Type="http://schemas.openxmlformats.org/officeDocument/2006/relationships/slideLayout"/><Relationship Id="rId4" Target="../media/image30.png" Type="http://schemas.openxmlformats.org/officeDocument/2006/relationships/image"/><Relationship Id="rId5" Target="../media/image6.png" Type="http://schemas.openxmlformats.org/officeDocument/2006/relationships/image"/></Relationships>
</file>

<file path=ppt/slides/_rels/slide17.xml.rels><?xml version="1.0" encoding="UTF-8" standalone="yes"?><Relationships xmlns="http://schemas.openxmlformats.org/package/2006/relationships"><Relationship Id="rId1" Target="../media/media17.m4a" Type="http://schemas.microsoft.com/office/2007/relationships/media"/><Relationship Id="rId2" Target="../media/media17.m4a" Type="http://schemas.openxmlformats.org/officeDocument/2006/relationships/audio"/><Relationship Id="rId3" Target="../slideLayouts/slideLayout18.xml" Type="http://schemas.openxmlformats.org/officeDocument/2006/relationships/slideLayout"/><Relationship Id="rId4" Target="../media/image31.png" Type="http://schemas.openxmlformats.org/officeDocument/2006/relationships/image"/><Relationship Id="rId5" Target="../media/image32.png" Type="http://schemas.openxmlformats.org/officeDocument/2006/relationships/image"/><Relationship Id="rId6" Target="../media/image6.png" Type="http://schemas.openxmlformats.org/officeDocument/2006/relationships/image"/></Relationships>
</file>

<file path=ppt/slides/_rels/slide18.xml.rels><?xml version="1.0" encoding="UTF-8" standalone="yes"?><Relationships xmlns="http://schemas.openxmlformats.org/package/2006/relationships"><Relationship Id="rId1" Target="../media/media18.m4a" Type="http://schemas.microsoft.com/office/2007/relationships/media"/><Relationship Id="rId2" Target="../media/media18.m4a" Type="http://schemas.openxmlformats.org/officeDocument/2006/relationships/audio"/><Relationship Id="rId3" Target="../slideLayouts/slideLayout13.xml" Type="http://schemas.openxmlformats.org/officeDocument/2006/relationships/slideLayout"/><Relationship Id="rId4" Target="../notesSlides/notesSlide14.xml" Type="http://schemas.openxmlformats.org/officeDocument/2006/relationships/notesSlide"/><Relationship Id="rId5" Target="../media/image6.png" Type="http://schemas.openxmlformats.org/officeDocument/2006/relationships/image"/></Relationships>
</file>

<file path=ppt/slides/_rels/slide19.xml.rels><?xml version="1.0" encoding="UTF-8" standalone="yes"?><Relationships xmlns="http://schemas.openxmlformats.org/package/2006/relationships"><Relationship Id="rId1" Target="../media/media19.m4a" Type="http://schemas.microsoft.com/office/2007/relationships/media"/><Relationship Id="rId2" Target="../media/media19.m4a" Type="http://schemas.openxmlformats.org/officeDocument/2006/relationships/audio"/><Relationship Id="rId3" Target="../slideLayouts/slideLayout18.xml" Type="http://schemas.openxmlformats.org/officeDocument/2006/relationships/slideLayout"/><Relationship Id="rId4" Target="../notesSlides/notesSlide15.xml" Type="http://schemas.openxmlformats.org/officeDocument/2006/relationships/notesSlide"/><Relationship Id="rId5"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media/media2.m4a" Type="http://schemas.microsoft.com/office/2007/relationships/media"/><Relationship Id="rId2" Target="../media/media2.m4a" Type="http://schemas.openxmlformats.org/officeDocument/2006/relationships/audio"/><Relationship Id="rId3" Target="../slideLayouts/slideLayout2.xml" Type="http://schemas.openxmlformats.org/officeDocument/2006/relationships/slideLayout"/><Relationship Id="rId4" Target="../notesSlides/notesSlide1.xml" Type="http://schemas.openxmlformats.org/officeDocument/2006/relationships/notesSlide"/><Relationship Id="rId5"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media/media20.m4a" Type="http://schemas.microsoft.com/office/2007/relationships/media"/><Relationship Id="rId2" Target="../media/media20.m4a" Type="http://schemas.openxmlformats.org/officeDocument/2006/relationships/audio"/><Relationship Id="rId3" Target="../slideLayouts/slideLayout13.xml" Type="http://schemas.openxmlformats.org/officeDocument/2006/relationships/slideLayout"/><Relationship Id="rId4"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media/media3.m4a" Type="http://schemas.microsoft.com/office/2007/relationships/media"/><Relationship Id="rId2" Target="../media/media3.m4a" Type="http://schemas.openxmlformats.org/officeDocument/2006/relationships/audio"/><Relationship Id="rId3" Target="../slideLayouts/slideLayout2.xml" Type="http://schemas.openxmlformats.org/officeDocument/2006/relationships/slideLayout"/><Relationship Id="rId4" Target="../notesSlides/notesSlide2.xml" Type="http://schemas.openxmlformats.org/officeDocument/2006/relationships/notesSlide"/><Relationship Id="rId5"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media/media4.m4a" Type="http://schemas.microsoft.com/office/2007/relationships/media"/><Relationship Id="rId2" Target="../media/media4.m4a" Type="http://schemas.openxmlformats.org/officeDocument/2006/relationships/audio"/><Relationship Id="rId3" Target="../slideLayouts/slideLayout6.xml" Type="http://schemas.openxmlformats.org/officeDocument/2006/relationships/slideLayout"/><Relationship Id="rId4" Target="../notesSlides/notesSlide3.xml" Type="http://schemas.openxmlformats.org/officeDocument/2006/relationships/notesSlid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media/media5.m4a" Type="http://schemas.microsoft.com/office/2007/relationships/media"/><Relationship Id="rId2" Target="../media/media5.m4a" Type="http://schemas.openxmlformats.org/officeDocument/2006/relationships/audio"/><Relationship Id="rId3" Target="../slideLayouts/slideLayout2.xml" Type="http://schemas.openxmlformats.org/officeDocument/2006/relationships/slideLayout"/><Relationship Id="rId4" Target="../notesSlides/notesSlide4.xml" Type="http://schemas.openxmlformats.org/officeDocument/2006/relationships/notesSlide"/><Relationship Id="rId5"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media/media6.m4a" Type="http://schemas.microsoft.com/office/2007/relationships/media"/><Relationship Id="rId2" Target="../media/media6.m4a" Type="http://schemas.openxmlformats.org/officeDocument/2006/relationships/audio"/><Relationship Id="rId3" Target="../slideLayouts/slideLayout2.xml" Type="http://schemas.openxmlformats.org/officeDocument/2006/relationships/slideLayout"/><Relationship Id="rId4" Target="../notesSlides/notesSlide5.xml" Type="http://schemas.openxmlformats.org/officeDocument/2006/relationships/notesSlide"/><Relationship Id="rId5" Target="../media/image11.png" Type="http://schemas.openxmlformats.org/officeDocument/2006/relationships/image"/><Relationship Id="rId6" Target="../media/image12.png" Type="http://schemas.openxmlformats.org/officeDocument/2006/relationships/image"/><Relationship Id="rId7"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media/media7.m4a" Type="http://schemas.microsoft.com/office/2007/relationships/media"/><Relationship Id="rId2" Target="../media/media7.m4a" Type="http://schemas.openxmlformats.org/officeDocument/2006/relationships/audio"/><Relationship Id="rId3" Target="../slideLayouts/slideLayout2.xml" Type="http://schemas.openxmlformats.org/officeDocument/2006/relationships/slideLayout"/><Relationship Id="rId4" Target="../notesSlides/notesSlide6.xml" Type="http://schemas.openxmlformats.org/officeDocument/2006/relationships/notesSlide"/><Relationship Id="rId5" Target="../media/image12.png" Type="http://schemas.openxmlformats.org/officeDocument/2006/relationships/image"/><Relationship Id="rId6" Target="../media/image13.jpeg" Type="http://schemas.openxmlformats.org/officeDocument/2006/relationships/image"/><Relationship Id="rId7"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media/media8.m4a" Type="http://schemas.microsoft.com/office/2007/relationships/media"/><Relationship Id="rId2" Target="../media/media8.m4a" Type="http://schemas.openxmlformats.org/officeDocument/2006/relationships/audio"/><Relationship Id="rId3" Target="../slideLayouts/slideLayout2.xml" Type="http://schemas.openxmlformats.org/officeDocument/2006/relationships/slideLayout"/><Relationship Id="rId4" Target="../notesSlides/notesSlide7.xml" Type="http://schemas.openxmlformats.org/officeDocument/2006/relationships/notesSlide"/><Relationship Id="rId5" Target="../media/image12.png" Type="http://schemas.openxmlformats.org/officeDocument/2006/relationships/image"/><Relationship Id="rId6" Target="../media/image14.png" Type="http://schemas.openxmlformats.org/officeDocument/2006/relationships/image"/><Relationship Id="rId7" Target="../media/image11.png" Type="http://schemas.openxmlformats.org/officeDocument/2006/relationships/image"/><Relationship Id="rId8" Target="../media/image6.png" Type="http://schemas.openxmlformats.org/officeDocument/2006/relationships/image"/></Relationships>
</file>

<file path=ppt/slides/_rels/slide9.xml.rels><?xml version="1.0" encoding="UTF-8" standalone="yes"?><Relationships xmlns="http://schemas.openxmlformats.org/package/2006/relationships"><Relationship Id="rId1" Target="../media/media9.m4a" Type="http://schemas.microsoft.com/office/2007/relationships/media"/><Relationship Id="rId2" Target="../media/media9.m4a" Type="http://schemas.openxmlformats.org/officeDocument/2006/relationships/audio"/><Relationship Id="rId3" Target="../slideLayouts/slideLayout2.xml" Type="http://schemas.openxmlformats.org/officeDocument/2006/relationships/slideLayout"/><Relationship Id="rId4" Target="../notesSlides/notesSlide8.xml" Type="http://schemas.openxmlformats.org/officeDocument/2006/relationships/notesSlide"/><Relationship Id="rId5" Target="../media/image6.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346CCA-000A-E7D9-3FE9-3FFE560200D1}"/>
              </a:ext>
            </a:extLst>
          </p:cNvPr>
          <p:cNvSpPr>
            <a:spLocks noGrp="1"/>
          </p:cNvSpPr>
          <p:nvPr>
            <p:ph type="ctrTitle"/>
          </p:nvPr>
        </p:nvSpPr>
        <p:spPr/>
        <p:txBody>
          <a:bodyPr/>
          <a:lstStyle/>
          <a:p>
            <a:r>
              <a:rPr kumimoji="1" lang="ja-JP" altLang="en-US" sz="4000" dirty="0"/>
              <a:t>安全統括管理者・運航管理者研修会</a:t>
            </a:r>
          </a:p>
        </p:txBody>
      </p:sp>
      <p:sp>
        <p:nvSpPr>
          <p:cNvPr id="3" name="字幕 2">
            <a:extLst>
              <a:ext uri="{FF2B5EF4-FFF2-40B4-BE49-F238E27FC236}">
                <a16:creationId xmlns:a16="http://schemas.microsoft.com/office/drawing/2014/main" id="{B37A39DC-8543-C4A5-38E8-C11426E1C23E}"/>
              </a:ext>
            </a:extLst>
          </p:cNvPr>
          <p:cNvSpPr>
            <a:spLocks noGrp="1"/>
          </p:cNvSpPr>
          <p:nvPr>
            <p:ph type="subTitle" idx="1"/>
          </p:nvPr>
        </p:nvSpPr>
        <p:spPr>
          <a:xfrm>
            <a:off x="2288704" y="3429000"/>
            <a:ext cx="6768752" cy="672480"/>
          </a:xfrm>
        </p:spPr>
        <p:txBody>
          <a:bodyPr/>
          <a:lstStyle/>
          <a:p>
            <a:pPr algn="l">
              <a:spcBef>
                <a:spcPts val="1200"/>
              </a:spcBef>
            </a:pPr>
            <a:r>
              <a:rPr kumimoji="1" lang="ja-JP" altLang="en-US" sz="3200" dirty="0"/>
              <a:t>（１）旅客船の総合的な安全安心対策</a:t>
            </a:r>
          </a:p>
        </p:txBody>
      </p:sp>
      <p:sp>
        <p:nvSpPr>
          <p:cNvPr id="4" name="Rectangle 6">
            <a:extLst>
              <a:ext uri="{FF2B5EF4-FFF2-40B4-BE49-F238E27FC236}">
                <a16:creationId xmlns:a16="http://schemas.microsoft.com/office/drawing/2014/main" id="{6F42BE0C-4E9F-BB80-65F0-DECE01BFFA8C}"/>
              </a:ext>
            </a:extLst>
          </p:cNvPr>
          <p:cNvSpPr txBox="1">
            <a:spLocks noChangeArrowheads="1"/>
          </p:cNvSpPr>
          <p:nvPr/>
        </p:nvSpPr>
        <p:spPr>
          <a:xfrm>
            <a:off x="3296816" y="4677545"/>
            <a:ext cx="6400800" cy="1008112"/>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kumimoji="1" sz="3467">
                <a:solidFill>
                  <a:schemeClr val="tx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tx1"/>
                </a:solidFill>
                <a:latin typeface="+mn-lt"/>
                <a:ea typeface="+mn-ea"/>
              </a:defRPr>
            </a:lvl2pPr>
            <a:lvl3pPr marL="1238212" indent="-247642" algn="l" rtl="0" eaLnBrk="1" fontAlgn="base" hangingPunct="1">
              <a:spcBef>
                <a:spcPct val="20000"/>
              </a:spcBef>
              <a:spcAft>
                <a:spcPct val="0"/>
              </a:spcAft>
              <a:buChar char="•"/>
              <a:defRPr kumimoji="1" sz="2600">
                <a:solidFill>
                  <a:schemeClr val="tx1"/>
                </a:solidFill>
                <a:latin typeface="+mn-lt"/>
                <a:ea typeface="+mn-ea"/>
              </a:defRPr>
            </a:lvl3pPr>
            <a:lvl4pPr marL="1733497" indent="-247642" algn="l" rtl="0" eaLnBrk="1" fontAlgn="base" hangingPunct="1">
              <a:spcBef>
                <a:spcPct val="20000"/>
              </a:spcBef>
              <a:spcAft>
                <a:spcPct val="0"/>
              </a:spcAft>
              <a:buChar char="–"/>
              <a:defRPr kumimoji="1" sz="2167">
                <a:solidFill>
                  <a:schemeClr val="tx1"/>
                </a:solidFill>
                <a:latin typeface="+mn-lt"/>
                <a:ea typeface="+mn-ea"/>
              </a:defRPr>
            </a:lvl4pPr>
            <a:lvl5pPr marL="2228781" indent="-247642" algn="l" rtl="0" eaLnBrk="1" fontAlgn="base" hangingPunct="1">
              <a:spcBef>
                <a:spcPct val="20000"/>
              </a:spcBef>
              <a:spcAft>
                <a:spcPct val="0"/>
              </a:spcAft>
              <a:buChar char="»"/>
              <a:defRPr kumimoji="1" sz="2167">
                <a:solidFill>
                  <a:schemeClr val="tx1"/>
                </a:solidFill>
                <a:latin typeface="+mn-lt"/>
                <a:ea typeface="+mn-ea"/>
              </a:defRPr>
            </a:lvl5pPr>
            <a:lvl6pPr marL="2724066" indent="-247642" algn="l" rtl="0" eaLnBrk="1" fontAlgn="base" hangingPunct="1">
              <a:spcBef>
                <a:spcPct val="20000"/>
              </a:spcBef>
              <a:spcAft>
                <a:spcPct val="0"/>
              </a:spcAft>
              <a:buChar char="»"/>
              <a:defRPr kumimoji="1" sz="2167">
                <a:solidFill>
                  <a:schemeClr val="tx1"/>
                </a:solidFill>
                <a:latin typeface="+mn-lt"/>
                <a:ea typeface="+mn-ea"/>
              </a:defRPr>
            </a:lvl6pPr>
            <a:lvl7pPr marL="3219351" indent="-247642" algn="l" rtl="0" eaLnBrk="1" fontAlgn="base" hangingPunct="1">
              <a:spcBef>
                <a:spcPct val="20000"/>
              </a:spcBef>
              <a:spcAft>
                <a:spcPct val="0"/>
              </a:spcAft>
              <a:buChar char="»"/>
              <a:defRPr kumimoji="1" sz="2167">
                <a:solidFill>
                  <a:schemeClr val="tx1"/>
                </a:solidFill>
                <a:latin typeface="+mn-lt"/>
                <a:ea typeface="+mn-ea"/>
              </a:defRPr>
            </a:lvl7pPr>
            <a:lvl8pPr marL="3714636" indent="-247642" algn="l" rtl="0" eaLnBrk="1" fontAlgn="base" hangingPunct="1">
              <a:spcBef>
                <a:spcPct val="20000"/>
              </a:spcBef>
              <a:spcAft>
                <a:spcPct val="0"/>
              </a:spcAft>
              <a:buChar char="»"/>
              <a:defRPr kumimoji="1" sz="2167">
                <a:solidFill>
                  <a:schemeClr val="tx1"/>
                </a:solidFill>
                <a:latin typeface="+mn-lt"/>
                <a:ea typeface="+mn-ea"/>
              </a:defRPr>
            </a:lvl8pPr>
            <a:lvl9pPr marL="4209920" indent="-247642" algn="l" rtl="0" eaLnBrk="1" fontAlgn="base" hangingPunct="1">
              <a:spcBef>
                <a:spcPct val="20000"/>
              </a:spcBef>
              <a:spcAft>
                <a:spcPct val="0"/>
              </a:spcAft>
              <a:buChar char="»"/>
              <a:defRPr kumimoji="1" sz="2167">
                <a:solidFill>
                  <a:schemeClr val="tx1"/>
                </a:solidFill>
                <a:latin typeface="+mn-lt"/>
                <a:ea typeface="+mn-ea"/>
              </a:defRPr>
            </a:lvl9pPr>
          </a:lstStyle>
          <a:p>
            <a:r>
              <a:rPr lang="ja-JP" altLang="en-US" sz="2400" kern="0" dirty="0">
                <a:latin typeface="ＭＳ Ｐゴシック" panose="020B0600070205080204" pitchFamily="50" charset="-128"/>
              </a:rPr>
              <a:t>国土交通省　北陸信越運輸局</a:t>
            </a:r>
            <a:endParaRPr lang="en-US" altLang="ja-JP" sz="2400" kern="0" dirty="0">
              <a:latin typeface="ＭＳ Ｐゴシック" panose="020B0600070205080204" pitchFamily="50" charset="-128"/>
            </a:endParaRPr>
          </a:p>
          <a:p>
            <a:r>
              <a:rPr lang="ja-JP" altLang="en-US" sz="2400" kern="0" dirty="0">
                <a:latin typeface="ＭＳ Ｐゴシック" panose="020B0600070205080204" pitchFamily="50" charset="-128"/>
              </a:rPr>
              <a:t>海事部　運航労務監理官　國兼陽平</a:t>
            </a:r>
          </a:p>
        </p:txBody>
      </p:sp>
      <p:pic>
        <p:nvPicPr>
          <p:cNvPr id="14" name="録音したサウンド">
            <a:hlinkClick r:id="" action="ppaction://media"/>
            <a:extLst>
              <a:ext uri="{FF2B5EF4-FFF2-40B4-BE49-F238E27FC236}">
                <a16:creationId xmlns:a16="http://schemas.microsoft.com/office/drawing/2014/main" id="{4E4E7FD1-C43D-87FD-50BA-7DCFD6A8A0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85448" y="5710862"/>
            <a:ext cx="487363" cy="487363"/>
          </a:xfrm>
          <a:prstGeom prst="rect">
            <a:avLst/>
          </a:prstGeom>
        </p:spPr>
      </p:pic>
    </p:spTree>
    <p:extLst>
      <p:ext uri="{BB962C8B-B14F-4D97-AF65-F5344CB8AC3E}">
        <p14:creationId xmlns:p14="http://schemas.microsoft.com/office/powerpoint/2010/main" val="3922339468"/>
      </p:ext>
    </p:extLst>
  </p:cSld>
  <p:clrMapOvr>
    <a:masterClrMapping/>
  </p:clrMapOvr>
  <mc:AlternateContent xmlns:mc="http://schemas.openxmlformats.org/markup-compatibility/2006">
    <mc:Choice xmlns:p14="http://schemas.microsoft.com/office/powerpoint/2010/main" Requires="p14">
      <p:transition spd="slow" p14:dur="2000" advTm="23840"/>
    </mc:Choice>
    <mc:Fallback>
      <p:transition spd="slow" advTm="2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フローチャート: 処理 27">
            <a:extLst>
              <a:ext uri="{FF2B5EF4-FFF2-40B4-BE49-F238E27FC236}">
                <a16:creationId xmlns:a16="http://schemas.microsoft.com/office/drawing/2014/main" id="{4EFC436D-E150-B327-EC21-674F95C1FC3A}"/>
              </a:ext>
            </a:extLst>
          </p:cNvPr>
          <p:cNvSpPr/>
          <p:nvPr/>
        </p:nvSpPr>
        <p:spPr>
          <a:xfrm>
            <a:off x="461529" y="5686034"/>
            <a:ext cx="8989529" cy="1027504"/>
          </a:xfrm>
          <a:prstGeom prst="flowChart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0" name="フローチャート: 処理 19">
            <a:extLst>
              <a:ext uri="{FF2B5EF4-FFF2-40B4-BE49-F238E27FC236}">
                <a16:creationId xmlns:a16="http://schemas.microsoft.com/office/drawing/2014/main" id="{A76C0CF9-0C3D-EEC3-2E88-1ACC5485DCFF}"/>
              </a:ext>
            </a:extLst>
          </p:cNvPr>
          <p:cNvSpPr/>
          <p:nvPr/>
        </p:nvSpPr>
        <p:spPr>
          <a:xfrm>
            <a:off x="461529" y="882414"/>
            <a:ext cx="8989529" cy="1048340"/>
          </a:xfrm>
          <a:prstGeom prst="flowChart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14966459-D3D2-5AE3-026A-10918C1B0EAE}"/>
              </a:ext>
            </a:extLst>
          </p:cNvPr>
          <p:cNvSpPr txBox="1"/>
          <p:nvPr/>
        </p:nvSpPr>
        <p:spPr>
          <a:xfrm>
            <a:off x="487053" y="1037980"/>
            <a:ext cx="8964005" cy="954107"/>
          </a:xfrm>
          <a:prstGeom prst="rect">
            <a:avLst/>
          </a:prstGeom>
          <a:noFill/>
        </p:spPr>
        <p:txBody>
          <a:bodyPr wrap="square" rtlCol="0">
            <a:spAutoFit/>
          </a:bodyPr>
          <a:lstStyle/>
          <a:p>
            <a:pPr marL="182562" marR="0" lvl="0" indent="-182562"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安全管理規程</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ひな形）</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の</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充実</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について、</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事業者の負担</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を</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考慮し、フェーズ１及びフェーズ２の</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２段階</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endParaRPr kumimoji="1" lang="en-US"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82562" marR="0" lvl="0" indent="-182562"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に分けて改正</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する。</a:t>
            </a:r>
            <a:endParaRPr kumimoji="1" lang="ja-JP" altLang="ja-JP"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82562" marR="0" lvl="0" indent="-182562"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フェーズ１では、</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安全・安心対策で実施目途が令和６年度までとなっている事項等を反映し、</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フェーズ２では、海上運送法の法律改正事項（令和８</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年度</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施行</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予定</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を</a:t>
            </a:r>
            <a:r>
              <a:rPr kumimoji="1" lang="ja-JP"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反映</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する</a:t>
            </a:r>
            <a:r>
              <a:rPr kumimoji="1" lang="ja-JP" altLang="en-US" sz="14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226B68EE-AB97-1A19-8AA0-2F988899D9D9}"/>
              </a:ext>
            </a:extLst>
          </p:cNvPr>
          <p:cNvSpPr txBox="1"/>
          <p:nvPr/>
        </p:nvSpPr>
        <p:spPr>
          <a:xfrm>
            <a:off x="416496" y="5826178"/>
            <a:ext cx="9390098" cy="892552"/>
          </a:xfrm>
          <a:prstGeom prst="rect">
            <a:avLst/>
          </a:prstGeom>
          <a:noFill/>
        </p:spPr>
        <p:txBody>
          <a:bodyPr wrap="square" rtlCol="0">
            <a:spAutoFit/>
          </a:bodyPr>
          <a:lstStyle/>
          <a:p>
            <a:pPr marL="171448" marR="0" lvl="0" indent="-171448"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フェーズ１：国は、ひな形改正の周知に合わせてフェーズ２の改正事項（概要）を示し、事業者の判断により、フェーズ２と</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合わせて改正することを認める。（事業者は、フェーズ２に係る規程変更の期限までに改正が行われていれば良い）</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171448" marR="0" lvl="0" indent="-171448"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フェーズ２：事業者は、</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事業の実施に必要な資格者を確保し次第、令和８年度中に規程変更・届出</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を行う。</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（規程変更のリミットは経過措置適用期限の令和８年度末）</a:t>
            </a:r>
          </a:p>
        </p:txBody>
      </p:sp>
      <p:sp>
        <p:nvSpPr>
          <p:cNvPr id="17" name="角丸四角形 4">
            <a:extLst>
              <a:ext uri="{FF2B5EF4-FFF2-40B4-BE49-F238E27FC236}">
                <a16:creationId xmlns:a16="http://schemas.microsoft.com/office/drawing/2014/main" id="{67155945-F357-A4A7-9C9E-7BA388E453AF}"/>
              </a:ext>
            </a:extLst>
          </p:cNvPr>
          <p:cNvSpPr/>
          <p:nvPr/>
        </p:nvSpPr>
        <p:spPr>
          <a:xfrm>
            <a:off x="487049" y="747402"/>
            <a:ext cx="3121036" cy="28800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0" rtl="0" eaLnBrk="1" fontAlgn="base" latinLnBrk="0" hangingPunct="1">
              <a:lnSpc>
                <a:spcPct val="100000"/>
              </a:lnSpc>
              <a:spcBef>
                <a:spcPct val="0"/>
              </a:spcBef>
              <a:spcAft>
                <a:spcPts val="0"/>
              </a:spcAft>
              <a:buClrTx/>
              <a:buSzTx/>
              <a:buFontTx/>
              <a:buNone/>
              <a:tabLst/>
              <a:defRPr/>
            </a:pPr>
            <a:r>
              <a:rPr kumimoji="1" lang="ja-JP" altLang="en-US" sz="1400" b="0" i="0" u="none" strike="noStrike" kern="1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見直し内容に関する基本的な考え方</a:t>
            </a:r>
          </a:p>
        </p:txBody>
      </p:sp>
      <p:sp>
        <p:nvSpPr>
          <p:cNvPr id="30" name="正方形/長方形 29">
            <a:extLst>
              <a:ext uri="{FF2B5EF4-FFF2-40B4-BE49-F238E27FC236}">
                <a16:creationId xmlns:a16="http://schemas.microsoft.com/office/drawing/2014/main" id="{231B36F4-E848-C570-D3D3-044EE3589831}"/>
              </a:ext>
            </a:extLst>
          </p:cNvPr>
          <p:cNvSpPr/>
          <p:nvPr/>
        </p:nvSpPr>
        <p:spPr>
          <a:xfrm>
            <a:off x="461528" y="2262234"/>
            <a:ext cx="8989529" cy="16020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9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B66BCBC4-3C0E-1E99-8528-97E7D67174E0}"/>
              </a:ext>
            </a:extLst>
          </p:cNvPr>
          <p:cNvSpPr txBox="1"/>
          <p:nvPr/>
        </p:nvSpPr>
        <p:spPr>
          <a:xfrm>
            <a:off x="515303" y="2295917"/>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フェーズ１</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1" lang="ja-JP" alt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4" name="正方形/長方形 13">
            <a:extLst>
              <a:ext uri="{FF2B5EF4-FFF2-40B4-BE49-F238E27FC236}">
                <a16:creationId xmlns:a16="http://schemas.microsoft.com/office/drawing/2014/main" id="{DF5F61AE-225E-C874-F71A-59AAE40E5350}"/>
              </a:ext>
            </a:extLst>
          </p:cNvPr>
          <p:cNvSpPr/>
          <p:nvPr/>
        </p:nvSpPr>
        <p:spPr>
          <a:xfrm>
            <a:off x="6613686" y="2274139"/>
            <a:ext cx="2742416" cy="29245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令和６年１１月ひな形改正</a:t>
            </a:r>
            <a:r>
              <a:rPr lang="ja-JP" altLang="en-US" sz="1400" dirty="0">
                <a:solidFill>
                  <a:srgbClr val="FF0000"/>
                </a:solidFill>
                <a:latin typeface="メイリオ" panose="020B0604030504040204" pitchFamily="50" charset="-128"/>
                <a:ea typeface="メイリオ" panose="020B0604030504040204" pitchFamily="50" charset="-128"/>
              </a:rPr>
              <a:t>済</a:t>
            </a:r>
            <a:endParaRPr kumimoji="1" lang="ja-JP" altLang="en-US" sz="1400" b="0"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5D7CDDA-FE98-9F6F-CC55-F71996171C12}"/>
              </a:ext>
            </a:extLst>
          </p:cNvPr>
          <p:cNvSpPr txBox="1"/>
          <p:nvPr/>
        </p:nvSpPr>
        <p:spPr>
          <a:xfrm>
            <a:off x="501795" y="2545387"/>
            <a:ext cx="8921408" cy="6771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○安全管理規程の実効性確保</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・記録の作成、備置き及び保存（期間）について明確化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・運航の可否判断の客観性を確保するため、気象・海象情報の入手元及び取得時間の明確化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9600E6A0-1B47-4213-745B-EA93675B9D29}"/>
              </a:ext>
            </a:extLst>
          </p:cNvPr>
          <p:cNvSpPr txBox="1"/>
          <p:nvPr/>
        </p:nvSpPr>
        <p:spPr>
          <a:xfrm>
            <a:off x="501798" y="3150142"/>
            <a:ext cx="8870165" cy="6771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○事故の防止、事故発生時の対応</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国への事故等情報の報告事項のうち「インシデント」の定義を明確化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事故発生時における再発防止に向けた安全教育の実施について明確化　　　　　　　　　　　　　　　</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等</a:t>
            </a:r>
          </a:p>
        </p:txBody>
      </p:sp>
      <p:sp>
        <p:nvSpPr>
          <p:cNvPr id="31" name="正方形/長方形 30">
            <a:extLst>
              <a:ext uri="{FF2B5EF4-FFF2-40B4-BE49-F238E27FC236}">
                <a16:creationId xmlns:a16="http://schemas.microsoft.com/office/drawing/2014/main" id="{3E487218-0C63-F8C0-3036-B6E64B71D7E0}"/>
              </a:ext>
            </a:extLst>
          </p:cNvPr>
          <p:cNvSpPr/>
          <p:nvPr/>
        </p:nvSpPr>
        <p:spPr>
          <a:xfrm>
            <a:off x="461525" y="3990990"/>
            <a:ext cx="8989528" cy="141890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9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71899D75-CE74-168A-F215-5B604667A2F6}"/>
              </a:ext>
            </a:extLst>
          </p:cNvPr>
          <p:cNvSpPr txBox="1"/>
          <p:nvPr/>
        </p:nvSpPr>
        <p:spPr>
          <a:xfrm>
            <a:off x="497720" y="4070902"/>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フェーズ２</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1" lang="ja-JP" alt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5" name="正方形/長方形 14">
            <a:extLst>
              <a:ext uri="{FF2B5EF4-FFF2-40B4-BE49-F238E27FC236}">
                <a16:creationId xmlns:a16="http://schemas.microsoft.com/office/drawing/2014/main" id="{DCC41DFA-EC45-7DDD-F806-13967DCA3720}"/>
              </a:ext>
            </a:extLst>
          </p:cNvPr>
          <p:cNvSpPr/>
          <p:nvPr/>
        </p:nvSpPr>
        <p:spPr>
          <a:xfrm>
            <a:off x="6613686" y="3991778"/>
            <a:ext cx="2742416" cy="29245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令和７年１０月ひな形改正予定</a:t>
            </a:r>
            <a:endParaRPr kumimoji="1" lang="ja-JP" altLang="en-US" sz="1400" b="0"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F2E42232-DD8D-11DF-3B76-0C48BE042A83}"/>
              </a:ext>
            </a:extLst>
          </p:cNvPr>
          <p:cNvSpPr txBox="1"/>
          <p:nvPr/>
        </p:nvSpPr>
        <p:spPr>
          <a:xfrm>
            <a:off x="501795" y="4322761"/>
            <a:ext cx="8784978"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○管理者等の資質の向上、事業参入時・参入後のチェック強化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・安全統括管理者・運航管理者に対する試験制度創設に伴う管理者の選任取扱いについて明確化</a:t>
            </a:r>
          </a:p>
        </p:txBody>
      </p:sp>
      <p:sp>
        <p:nvSpPr>
          <p:cNvPr id="26" name="テキスト ボックス 25">
            <a:extLst>
              <a:ext uri="{FF2B5EF4-FFF2-40B4-BE49-F238E27FC236}">
                <a16:creationId xmlns:a16="http://schemas.microsoft.com/office/drawing/2014/main" id="{7D132327-FA2C-2CE4-9CF6-B1CAAE3DF87B}"/>
              </a:ext>
            </a:extLst>
          </p:cNvPr>
          <p:cNvSpPr txBox="1"/>
          <p:nvPr/>
        </p:nvSpPr>
        <p:spPr>
          <a:xfrm>
            <a:off x="501794" y="4894654"/>
            <a:ext cx="8899346"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○安全管理規程の実効性確保</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・乗船中の船長と運航管理者との兼務の禁止等、運航管理の責任体制を明確化　</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等</a:t>
            </a:r>
          </a:p>
        </p:txBody>
      </p:sp>
      <p:sp>
        <p:nvSpPr>
          <p:cNvPr id="22" name="角丸四角形 4">
            <a:extLst>
              <a:ext uri="{FF2B5EF4-FFF2-40B4-BE49-F238E27FC236}">
                <a16:creationId xmlns:a16="http://schemas.microsoft.com/office/drawing/2014/main" id="{C94F8038-701C-3EF5-D718-DE7C286CA9F1}"/>
              </a:ext>
            </a:extLst>
          </p:cNvPr>
          <p:cNvSpPr/>
          <p:nvPr/>
        </p:nvSpPr>
        <p:spPr>
          <a:xfrm>
            <a:off x="515303" y="2002725"/>
            <a:ext cx="1548000" cy="28800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0" rtl="0" eaLnBrk="1" fontAlgn="base" latinLnBrk="0" hangingPunct="1">
              <a:lnSpc>
                <a:spcPct val="100000"/>
              </a:lnSpc>
              <a:spcBef>
                <a:spcPct val="0"/>
              </a:spcBef>
              <a:spcAft>
                <a:spcPts val="0"/>
              </a:spcAft>
              <a:buClrTx/>
              <a:buSzTx/>
              <a:buFontTx/>
              <a:buNone/>
              <a:tabLst/>
              <a:defRPr/>
            </a:pPr>
            <a:r>
              <a:rPr kumimoji="1" lang="ja-JP" altLang="en-US" sz="1400" b="0" i="0" u="none" strike="noStrike" kern="1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主な改正事項</a:t>
            </a:r>
          </a:p>
        </p:txBody>
      </p:sp>
      <p:sp>
        <p:nvSpPr>
          <p:cNvPr id="2" name="角丸四角形 4">
            <a:extLst>
              <a:ext uri="{FF2B5EF4-FFF2-40B4-BE49-F238E27FC236}">
                <a16:creationId xmlns:a16="http://schemas.microsoft.com/office/drawing/2014/main" id="{9AC29913-A52C-F6A6-F226-787900529931}"/>
              </a:ext>
            </a:extLst>
          </p:cNvPr>
          <p:cNvSpPr/>
          <p:nvPr/>
        </p:nvSpPr>
        <p:spPr>
          <a:xfrm>
            <a:off x="515306" y="5505223"/>
            <a:ext cx="3004733" cy="28800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0" rtl="0" eaLnBrk="1" fontAlgn="base" latinLnBrk="0" hangingPunct="1">
              <a:lnSpc>
                <a:spcPct val="100000"/>
              </a:lnSpc>
              <a:spcBef>
                <a:spcPct val="0"/>
              </a:spcBef>
              <a:spcAft>
                <a:spcPts val="0"/>
              </a:spcAft>
              <a:buClrTx/>
              <a:buSzTx/>
              <a:buFontTx/>
              <a:buNone/>
              <a:tabLst/>
              <a:defRPr/>
            </a:pPr>
            <a:r>
              <a:rPr kumimoji="1" lang="ja-JP" altLang="en-US" sz="1400" b="0" i="0" u="none" strike="noStrike" kern="1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既存事業者の変更届出の提出時期</a:t>
            </a:r>
          </a:p>
        </p:txBody>
      </p:sp>
      <p:sp>
        <p:nvSpPr>
          <p:cNvPr id="9" name="タイトル 3">
            <a:extLst>
              <a:ext uri="{FF2B5EF4-FFF2-40B4-BE49-F238E27FC236}">
                <a16:creationId xmlns:a16="http://schemas.microsoft.com/office/drawing/2014/main" id="{846AF6DC-023A-EA64-2379-7B66AC9E85AE}"/>
              </a:ext>
            </a:extLst>
          </p:cNvPr>
          <p:cNvSpPr>
            <a:spLocks noGrp="1"/>
          </p:cNvSpPr>
          <p:nvPr/>
        </p:nvSpPr>
        <p:spPr bwMode="auto">
          <a:xfrm>
            <a:off x="344488" y="27708"/>
            <a:ext cx="58510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457197" rtl="0" eaLnBrk="1" fontAlgn="base" latinLnBrk="0" hangingPunct="1">
              <a:lnSpc>
                <a:spcPct val="100000"/>
              </a:lnSpc>
              <a:spcBef>
                <a:spcPct val="0"/>
              </a:spcBef>
              <a:spcAft>
                <a:spcPct val="0"/>
              </a:spcAft>
              <a:buClrTx/>
              <a:buSzTx/>
              <a:buFontTx/>
              <a:buNone/>
              <a:tabLst/>
              <a:defRPr/>
            </a:pPr>
            <a:r>
              <a:rPr lang="ja-JP" altLang="en-US" sz="2400" dirty="0">
                <a:latin typeface="+mj-lt"/>
                <a:ea typeface="+mj-ea"/>
              </a:rPr>
              <a:t>安全管理規程のひな形の改正について</a:t>
            </a:r>
          </a:p>
        </p:txBody>
      </p:sp>
      <p:sp>
        <p:nvSpPr>
          <p:cNvPr id="4" name="スライド番号プレースホルダー 3">
            <a:extLst>
              <a:ext uri="{FF2B5EF4-FFF2-40B4-BE49-F238E27FC236}">
                <a16:creationId xmlns:a16="http://schemas.microsoft.com/office/drawing/2014/main" id="{B76A939D-269E-5102-EB58-678DD8A2BF27}"/>
              </a:ext>
            </a:extLst>
          </p:cNvPr>
          <p:cNvSpPr>
            <a:spLocks noGrp="1"/>
          </p:cNvSpPr>
          <p:nvPr>
            <p:ph type="sldNum" sz="quarter" idx="12"/>
          </p:nvPr>
        </p:nvSpPr>
        <p:spPr/>
        <p:txBody>
          <a:bodyPr/>
          <a:lstStyle/>
          <a:p>
            <a:pPr>
              <a:defRPr/>
            </a:pPr>
            <a:fld id="{651FC12D-27C1-4F31-90C9-A93D49E44687}" type="slidenum">
              <a:rPr lang="en-US" altLang="ja-JP" smtClean="0"/>
              <a:pPr>
                <a:defRPr/>
              </a:pPr>
              <a:t>9</a:t>
            </a:fld>
            <a:endParaRPr lang="en-US" altLang="ja-JP"/>
          </a:p>
        </p:txBody>
      </p:sp>
      <p:pic>
        <p:nvPicPr>
          <p:cNvPr id="8" name="録音したサウンド">
            <a:hlinkClick r:id="" action="ppaction://media"/>
            <a:extLst>
              <a:ext uri="{FF2B5EF4-FFF2-40B4-BE49-F238E27FC236}">
                <a16:creationId xmlns:a16="http://schemas.microsoft.com/office/drawing/2014/main" id="{7941AD51-B7A6-90B2-A926-75640E62D5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9689" y="4858825"/>
            <a:ext cx="487363" cy="487363"/>
          </a:xfrm>
          <a:prstGeom prst="rect">
            <a:avLst/>
          </a:prstGeom>
        </p:spPr>
      </p:pic>
    </p:spTree>
    <p:extLst>
      <p:ext uri="{BB962C8B-B14F-4D97-AF65-F5344CB8AC3E}">
        <p14:creationId xmlns:p14="http://schemas.microsoft.com/office/powerpoint/2010/main" val="4057472434"/>
      </p:ext>
    </p:extLst>
  </p:cSld>
  <p:clrMapOvr>
    <a:masterClrMapping/>
  </p:clrMapOvr>
  <mc:AlternateContent xmlns:mc="http://schemas.openxmlformats.org/markup-compatibility/2006">
    <mc:Choice xmlns:p14="http://schemas.microsoft.com/office/powerpoint/2010/main" Requires="p14">
      <p:transition spd="slow" p14:dur="2000" advTm="295581"/>
    </mc:Choice>
    <mc:Fallback>
      <p:transition spd="slow" advTm="295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136576" y="1628800"/>
            <a:ext cx="7920880" cy="3447098"/>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solidFill>
                  <a:schemeClr val="bg2">
                    <a:lumMod val="40000"/>
                    <a:lumOff val="60000"/>
                  </a:schemeClr>
                </a:solidFill>
              </a:rPr>
              <a:t>安全統括管理者・運航管理者資格者証制度の創設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安全管理規程のひな形改正</a:t>
            </a:r>
          </a:p>
          <a:p>
            <a:pPr marL="342900" indent="-342900">
              <a:spcAft>
                <a:spcPts val="1200"/>
              </a:spcAft>
              <a:buFont typeface="+mj-lt"/>
              <a:buAutoNum type="arabicPeriod"/>
            </a:pPr>
            <a:r>
              <a:rPr lang="ja-JP" altLang="en-US" sz="2400" dirty="0"/>
              <a:t>安全情報の提供の拡充</a:t>
            </a:r>
            <a:endParaRPr lang="en-US" altLang="ja-JP" sz="2400" dirty="0"/>
          </a:p>
          <a:p>
            <a:pPr marL="342900" indent="-342900">
              <a:spcAft>
                <a:spcPts val="1200"/>
              </a:spcAft>
              <a:buFont typeface="+mj-lt"/>
              <a:buAutoNum type="arabicPeriod"/>
            </a:pPr>
            <a:r>
              <a:rPr lang="ja-JP" altLang="en-US" sz="2400" dirty="0">
                <a:solidFill>
                  <a:schemeClr val="bg2">
                    <a:lumMod val="40000"/>
                    <a:lumOff val="60000"/>
                  </a:schemeClr>
                </a:solidFill>
              </a:rPr>
              <a:t>船舶に係る特定教育訓練制度の創設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人の運送をする船舶運航事業者に対する行政処分等の基準（違反点数制度）の創設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endParaRPr lang="ja-JP" altLang="en-US" sz="2400" dirty="0"/>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81003" y="0"/>
            <a:ext cx="7593013" cy="476250"/>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10</a:t>
            </a:fld>
            <a:endParaRPr lang="en-US" altLang="ja-JP"/>
          </a:p>
        </p:txBody>
      </p:sp>
      <p:pic>
        <p:nvPicPr>
          <p:cNvPr id="3" name="録音したサウンド">
            <a:hlinkClick r:id="" action="ppaction://media"/>
            <a:extLst>
              <a:ext uri="{FF2B5EF4-FFF2-40B4-BE49-F238E27FC236}">
                <a16:creationId xmlns:a16="http://schemas.microsoft.com/office/drawing/2014/main" id="{57618581-2E6C-CB67-4DBA-C293F00E3B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4017" y="5418244"/>
            <a:ext cx="487363" cy="487363"/>
          </a:xfrm>
          <a:prstGeom prst="rect">
            <a:avLst/>
          </a:prstGeom>
        </p:spPr>
      </p:pic>
    </p:spTree>
    <p:extLst>
      <p:ext uri="{BB962C8B-B14F-4D97-AF65-F5344CB8AC3E}">
        <p14:creationId xmlns:p14="http://schemas.microsoft.com/office/powerpoint/2010/main" val="4053183006"/>
      </p:ext>
    </p:extLst>
  </p:cSld>
  <p:clrMapOvr>
    <a:masterClrMapping/>
  </p:clrMapOvr>
  <mc:AlternateContent xmlns:mc="http://schemas.openxmlformats.org/markup-compatibility/2006">
    <mc:Choice xmlns:p14="http://schemas.microsoft.com/office/powerpoint/2010/main" Requires="p14">
      <p:transition spd="slow" p14:dur="2000" advTm="8995"/>
    </mc:Choice>
    <mc:Fallback>
      <p:transition spd="slow" advTm="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32ED6022-F2A0-3CFD-C554-C246B69A7981}"/>
              </a:ext>
            </a:extLst>
          </p:cNvPr>
          <p:cNvSpPr/>
          <p:nvPr/>
        </p:nvSpPr>
        <p:spPr>
          <a:xfrm>
            <a:off x="4826132" y="1973855"/>
            <a:ext cx="4614356" cy="228477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66" name="正方形/長方形 65">
            <a:extLst>
              <a:ext uri="{FF2B5EF4-FFF2-40B4-BE49-F238E27FC236}">
                <a16:creationId xmlns:a16="http://schemas.microsoft.com/office/drawing/2014/main" id="{C29797A6-B63E-C931-187D-16A2E3A7AE36}"/>
              </a:ext>
            </a:extLst>
          </p:cNvPr>
          <p:cNvSpPr/>
          <p:nvPr/>
        </p:nvSpPr>
        <p:spPr>
          <a:xfrm>
            <a:off x="497688" y="1977559"/>
            <a:ext cx="4265468" cy="412963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2" name="タイトル 1"/>
          <p:cNvSpPr>
            <a:spLocks noGrp="1"/>
          </p:cNvSpPr>
          <p:nvPr>
            <p:ph type="title"/>
          </p:nvPr>
        </p:nvSpPr>
        <p:spPr>
          <a:xfrm>
            <a:off x="372893" y="27212"/>
            <a:ext cx="7593013" cy="476250"/>
          </a:xfrm>
        </p:spPr>
        <p:txBody>
          <a:bodyPr/>
          <a:lstStyle/>
          <a:p>
            <a:r>
              <a:rPr lang="ja-JP" altLang="en-US" sz="2000" kern="1200" dirty="0"/>
              <a:t>事業者及び国による更なる安全情報提供体制の構築</a:t>
            </a:r>
          </a:p>
        </p:txBody>
      </p:sp>
      <p:sp>
        <p:nvSpPr>
          <p:cNvPr id="24" name="テキスト ボックス 45"/>
          <p:cNvSpPr txBox="1"/>
          <p:nvPr/>
        </p:nvSpPr>
        <p:spPr>
          <a:xfrm>
            <a:off x="497688" y="888099"/>
            <a:ext cx="8942800" cy="791737"/>
          </a:xfrm>
          <a:prstGeom prst="rect">
            <a:avLst/>
          </a:prstGeom>
          <a:noFill/>
          <a:ln w="28575">
            <a:solidFill>
              <a:srgbClr val="0070C0"/>
            </a:solidFill>
          </a:ln>
        </p:spPr>
        <p:txBody>
          <a:bodyPr wrap="square" lIns="72000" tIns="72000" rIns="36000" bIns="72000" rtlCol="0" anchor="t">
            <a:spAutoFit/>
          </a:bodyPr>
          <a:lstStyle/>
          <a:p>
            <a:pPr marL="0" marR="0" lvl="0" indent="-540000" algn="l" defTabSz="844083"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 人の運送をする</a:t>
            </a:r>
            <a:r>
              <a:rPr kumimoji="1"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事業者は</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以下のような</a:t>
            </a:r>
            <a:r>
              <a:rPr kumimoji="1"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安全情報</a:t>
            </a:r>
            <a:r>
              <a:rPr kumimoji="0"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を、毎事業年度の経過後</a:t>
            </a:r>
            <a:r>
              <a:rPr kumimoji="0" lang="en-US" altLang="ja-JP"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100</a:t>
            </a:r>
            <a:r>
              <a:rPr kumimoji="0"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日以内に自社の</a:t>
            </a:r>
            <a:r>
              <a:rPr kumimoji="0" lang="en-US" altLang="ja-JP"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HP</a:t>
            </a:r>
            <a:r>
              <a:rPr kumimoji="0"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等で公表</a:t>
            </a:r>
            <a:endParaRPr kumimoji="0" lang="en-US" altLang="ja-JP" sz="1400" b="0" i="0" u="sng"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540000" algn="l" defTabSz="844083"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　 するともに、その</a:t>
            </a:r>
            <a:r>
              <a:rPr kumimoji="0"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内容を</a:t>
            </a:r>
            <a:r>
              <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国の定める様式に記入して</a:t>
            </a:r>
            <a:r>
              <a:rPr kumimoji="0"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国に報告</a:t>
            </a:r>
            <a:r>
              <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する。</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540000" algn="l" defTabSz="844083"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 </a:t>
            </a:r>
            <a:r>
              <a:rPr kumimoji="0"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国は</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HP</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「旅客船事業者安全情報検索サイト」を整備し、</a:t>
            </a:r>
            <a:r>
              <a:rPr kumimoji="1"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毎年当該情報を公表</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する。</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26" name="テキスト ボックス 45"/>
          <p:cNvSpPr txBox="1"/>
          <p:nvPr/>
        </p:nvSpPr>
        <p:spPr>
          <a:xfrm>
            <a:off x="560661" y="2199672"/>
            <a:ext cx="4140462" cy="1445762"/>
          </a:xfrm>
          <a:prstGeom prst="rect">
            <a:avLst/>
          </a:prstGeom>
          <a:solidFill>
            <a:schemeClr val="bg1"/>
          </a:solidFill>
          <a:ln w="12700">
            <a:noFill/>
          </a:ln>
        </p:spPr>
        <p:txBody>
          <a:bodyPr wrap="square" tIns="72000" bIns="72000" rtlCol="0" anchor="t">
            <a:spAutoFit/>
          </a:bodyPr>
          <a:lstStyle/>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事業者名</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事業者のホームページ</a:t>
            </a:r>
            <a:r>
              <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URL</a:t>
            </a:r>
          </a:p>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営業所の都道府県市町村名</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事業許可／届出年度、事業の種類</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地域旅客船安全協議会への加入状況（任意）</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任意の安全に関する取組</a:t>
            </a:r>
            <a:r>
              <a:rPr kumimoji="0"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（例：＋</a:t>
            </a:r>
            <a:r>
              <a:rPr kumimoji="0" lang="en-US" altLang="ja-JP"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ONE</a:t>
            </a:r>
            <a:r>
              <a:rPr kumimoji="0"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マーク取得）</a:t>
            </a: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 等</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30" name="テキスト ボックス 45"/>
          <p:cNvSpPr txBox="1"/>
          <p:nvPr/>
        </p:nvSpPr>
        <p:spPr>
          <a:xfrm>
            <a:off x="371375" y="1672590"/>
            <a:ext cx="3347864" cy="360850"/>
          </a:xfrm>
          <a:prstGeom prst="rect">
            <a:avLst/>
          </a:prstGeom>
          <a:noFill/>
          <a:ln w="28575">
            <a:noFill/>
          </a:ln>
        </p:spPr>
        <p:txBody>
          <a:bodyPr wrap="square" tIns="72000" bIns="72000" rtlCol="0" anchor="ctr">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＜事業者が公表する安全情報＞</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6" name="テキスト ボックス 45"/>
          <p:cNvSpPr txBox="1"/>
          <p:nvPr/>
        </p:nvSpPr>
        <p:spPr>
          <a:xfrm>
            <a:off x="4903519" y="2199673"/>
            <a:ext cx="4456429" cy="1976677"/>
          </a:xfrm>
          <a:prstGeom prst="rect">
            <a:avLst/>
          </a:prstGeom>
          <a:solidFill>
            <a:schemeClr val="bg1"/>
          </a:solidFill>
          <a:ln w="12700">
            <a:noFill/>
          </a:ln>
        </p:spPr>
        <p:txBody>
          <a:bodyPr wrap="square" tIns="72000" bIns="72000" rtlCol="0" anchor="t">
            <a:spAutoFit/>
          </a:bodyPr>
          <a:lstStyle/>
          <a:p>
            <a:pPr marL="0" marR="0" lvl="0" indent="0" algn="l" defTabSz="844083" rtl="0" eaLnBrk="1" fontAlgn="auto" latinLnBrk="0" hangingPunct="1">
              <a:lnSpc>
                <a:spcPct val="100000"/>
              </a:lnSpc>
              <a:spcBef>
                <a:spcPts val="0"/>
              </a:spcBef>
              <a:spcAft>
                <a:spcPts val="600"/>
              </a:spcAft>
              <a:buClr>
                <a:srgbClr val="000000"/>
              </a:buClr>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事業者が公表する情報に加え、以下の情報を公表</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285750" marR="0" lvl="0" indent="-285750" algn="l" defTabSz="844083" rtl="0" eaLnBrk="1" fontAlgn="auto" latinLnBrk="0" hangingPunct="1">
              <a:lnSpc>
                <a:spcPct val="100000"/>
              </a:lnSpc>
              <a:spcBef>
                <a:spcPts val="0"/>
              </a:spcBef>
              <a:spcAft>
                <a:spcPts val="6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過去５年間の行政処分の件数及び国土交通省ネガティブ　情報等検索サイトの該当ページ</a:t>
            </a:r>
            <a:r>
              <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URL </a:t>
            </a: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　　　　　　　　　　　</a:t>
            </a:r>
            <a:r>
              <a:rPr kumimoji="0"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（事業者自らの公表・報告　義務なし）</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844083" rtl="0" eaLnBrk="1" fontAlgn="auto" latinLnBrk="0" hangingPunct="1">
              <a:lnSpc>
                <a:spcPct val="100000"/>
              </a:lnSpc>
              <a:spcBef>
                <a:spcPts val="0"/>
              </a:spcBef>
              <a:spcAft>
                <a:spcPts val="600"/>
              </a:spcAft>
              <a:buClr>
                <a:srgbClr val="000000"/>
              </a:buClr>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　　　・事業の許可の取消し</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457200" marR="0" lvl="1" indent="0" algn="l" defTabSz="844083" rtl="0" eaLnBrk="1" fontAlgn="auto" latinLnBrk="0" hangingPunct="1">
              <a:lnSpc>
                <a:spcPct val="100000"/>
              </a:lnSpc>
              <a:spcBef>
                <a:spcPts val="0"/>
              </a:spcBef>
              <a:spcAft>
                <a:spcPts val="600"/>
              </a:spcAft>
              <a:buClr>
                <a:srgbClr val="000000"/>
              </a:buClr>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・事業の停止の命令</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457200" marR="0" lvl="1" indent="0" algn="l" defTabSz="844083" rtl="0" eaLnBrk="1" fontAlgn="auto" latinLnBrk="0" hangingPunct="1">
              <a:lnSpc>
                <a:spcPct val="100000"/>
              </a:lnSpc>
              <a:spcBef>
                <a:spcPts val="0"/>
              </a:spcBef>
              <a:spcAft>
                <a:spcPts val="600"/>
              </a:spcAft>
              <a:buClr>
                <a:srgbClr val="000000"/>
              </a:buClr>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・船舶、係留施設その他の輸送施設の使用の停止の命令</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457200" marR="0" lvl="1" indent="0" algn="l" defTabSz="844083" rtl="0" eaLnBrk="1" fontAlgn="auto" latinLnBrk="0" hangingPunct="1">
              <a:lnSpc>
                <a:spcPct val="100000"/>
              </a:lnSpc>
              <a:spcBef>
                <a:spcPts val="0"/>
              </a:spcBef>
              <a:spcAft>
                <a:spcPts val="600"/>
              </a:spcAft>
              <a:buClr>
                <a:srgbClr val="000000"/>
              </a:buClr>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・輸送の安全の確保に関する命令</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7" name="テキスト ボックス 45"/>
          <p:cNvSpPr txBox="1"/>
          <p:nvPr/>
        </p:nvSpPr>
        <p:spPr>
          <a:xfrm>
            <a:off x="560661" y="3939835"/>
            <a:ext cx="4140463" cy="1184152"/>
          </a:xfrm>
          <a:prstGeom prst="rect">
            <a:avLst/>
          </a:prstGeom>
          <a:solidFill>
            <a:schemeClr val="bg1"/>
          </a:solidFill>
          <a:ln w="12700">
            <a:noFill/>
          </a:ln>
        </p:spPr>
        <p:txBody>
          <a:bodyPr wrap="square" tIns="72000" bIns="72000" rtlCol="0" anchor="t">
            <a:spAutoFit/>
          </a:bodyPr>
          <a:lstStyle/>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船舶保有数（船舶ごとの船名、旅客定員、総トン数）</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船舶ごとの救命設備の搭載数（救命胴衣、救命いかだ、救命浮器）</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船舶ごとの無線設備の搭載状況</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285750" marR="0" lvl="0" indent="-285750" algn="l" defTabSz="844083" rtl="0" eaLnBrk="1" fontAlgn="auto" latinLnBrk="0" hangingPunct="1">
              <a:lnSpc>
                <a:spcPct val="100000"/>
              </a:lnSpc>
              <a:spcBef>
                <a:spcPts val="0"/>
              </a:spcBef>
              <a:spcAft>
                <a:spcPts val="3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船舶ごとの船舶検査証書の交付年月日</a:t>
            </a:r>
            <a:endParaRPr kumimoji="0"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graphicFrame>
        <p:nvGraphicFramePr>
          <p:cNvPr id="21" name="表 20">
            <a:extLst>
              <a:ext uri="{FF2B5EF4-FFF2-40B4-BE49-F238E27FC236}">
                <a16:creationId xmlns:a16="http://schemas.microsoft.com/office/drawing/2014/main" id="{AAF74470-BAFF-46F4-BBA6-F777A79B47E2}"/>
              </a:ext>
            </a:extLst>
          </p:cNvPr>
          <p:cNvGraphicFramePr>
            <a:graphicFrameLocks noGrp="1"/>
          </p:cNvGraphicFramePr>
          <p:nvPr/>
        </p:nvGraphicFramePr>
        <p:xfrm>
          <a:off x="4817844" y="4551318"/>
          <a:ext cx="4614356" cy="1554734"/>
        </p:xfrm>
        <a:graphic>
          <a:graphicData uri="http://schemas.openxmlformats.org/drawingml/2006/table">
            <a:tbl>
              <a:tblPr firstRow="1" bandRow="1"/>
              <a:tblGrid>
                <a:gridCol w="1153589">
                  <a:extLst>
                    <a:ext uri="{9D8B030D-6E8A-4147-A177-3AD203B41FA5}">
                      <a16:colId xmlns:a16="http://schemas.microsoft.com/office/drawing/2014/main" val="1664253373"/>
                    </a:ext>
                  </a:extLst>
                </a:gridCol>
                <a:gridCol w="1153589">
                  <a:extLst>
                    <a:ext uri="{9D8B030D-6E8A-4147-A177-3AD203B41FA5}">
                      <a16:colId xmlns:a16="http://schemas.microsoft.com/office/drawing/2014/main" val="130277477"/>
                    </a:ext>
                  </a:extLst>
                </a:gridCol>
                <a:gridCol w="1153589">
                  <a:extLst>
                    <a:ext uri="{9D8B030D-6E8A-4147-A177-3AD203B41FA5}">
                      <a16:colId xmlns:a16="http://schemas.microsoft.com/office/drawing/2014/main" val="4084247973"/>
                    </a:ext>
                  </a:extLst>
                </a:gridCol>
                <a:gridCol w="1153589">
                  <a:extLst>
                    <a:ext uri="{9D8B030D-6E8A-4147-A177-3AD203B41FA5}">
                      <a16:colId xmlns:a16="http://schemas.microsoft.com/office/drawing/2014/main" val="3261919844"/>
                    </a:ext>
                  </a:extLst>
                </a:gridCol>
              </a:tblGrid>
              <a:tr h="275154">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solidFill>
                            <a:schemeClr val="bg1"/>
                          </a:solidFill>
                          <a:latin typeface="メイリオ" panose="020B0604030504040204" pitchFamily="50" charset="-128"/>
                          <a:ea typeface="メイリオ" panose="020B0604030504040204" pitchFamily="50" charset="-128"/>
                        </a:rPr>
                        <a:t>令和５年度</a:t>
                      </a:r>
                      <a:endParaRPr kumimoji="1" lang="en-US" altLang="ja-JP" sz="1200">
                        <a:solidFill>
                          <a:schemeClr val="bg1"/>
                        </a:solidFill>
                        <a:latin typeface="メイリオ" panose="020B0604030504040204" pitchFamily="50" charset="-128"/>
                        <a:ea typeface="メイリオ" panose="020B0604030504040204" pitchFamily="50" charset="-128"/>
                      </a:endParaRPr>
                    </a:p>
                  </a:txBody>
                  <a:tcPr marL="33231" marR="0" marT="33231"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dirty="0">
                          <a:latin typeface="メイリオ" panose="020B0604030504040204" pitchFamily="50" charset="-128"/>
                          <a:ea typeface="メイリオ" panose="020B0604030504040204" pitchFamily="50" charset="-128"/>
                        </a:rPr>
                        <a:t>令和６年度</a:t>
                      </a:r>
                      <a:endParaRPr kumimoji="1" lang="en-US" altLang="ja-JP" sz="1200" dirty="0">
                        <a:latin typeface="メイリオ" panose="020B0604030504040204" pitchFamily="50" charset="-128"/>
                        <a:ea typeface="メイリオ" panose="020B0604030504040204" pitchFamily="50" charset="-128"/>
                      </a:endParaRPr>
                    </a:p>
                  </a:txBody>
                  <a:tcPr marL="33231" marR="0" marT="33231"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latin typeface="メイリオ" panose="020B0604030504040204" pitchFamily="50" charset="-128"/>
                          <a:ea typeface="メイリオ" panose="020B0604030504040204" pitchFamily="50" charset="-128"/>
                        </a:rPr>
                        <a:t>令和７年度</a:t>
                      </a:r>
                    </a:p>
                  </a:txBody>
                  <a:tcPr marL="33231" marR="0" marT="33231"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latin typeface="メイリオ" panose="020B0604030504040204" pitchFamily="50" charset="-128"/>
                          <a:ea typeface="メイリオ" panose="020B0604030504040204" pitchFamily="50" charset="-128"/>
                        </a:rPr>
                        <a:t>令和８年度</a:t>
                      </a:r>
                    </a:p>
                  </a:txBody>
                  <a:tcPr marL="33231" marR="0" marT="33231"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759748491"/>
                  </a:ext>
                </a:extLst>
              </a:tr>
              <a:tr h="1279580">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en-US" altLang="ja-JP" sz="1200">
                        <a:latin typeface="メイリオ" panose="020B0604030504040204" pitchFamily="50" charset="-128"/>
                        <a:ea typeface="メイリオ" panose="020B0604030504040204" pitchFamily="50" charset="-128"/>
                      </a:endParaRPr>
                    </a:p>
                  </a:txBody>
                  <a:tcPr marL="33231" marR="0" marT="99692"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200">
                        <a:latin typeface="メイリオ" panose="020B0604030504040204" pitchFamily="50" charset="-128"/>
                        <a:ea typeface="メイリオ" panose="020B0604030504040204" pitchFamily="50" charset="-128"/>
                      </a:endParaRPr>
                    </a:p>
                  </a:txBody>
                  <a:tcPr marL="33231" marR="0" marT="99692"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en-US" altLang="ja-JP" sz="1200">
                        <a:latin typeface="メイリオ" panose="020B0604030504040204" pitchFamily="50" charset="-128"/>
                        <a:ea typeface="メイリオ" panose="020B0604030504040204" pitchFamily="50" charset="-128"/>
                      </a:endParaRPr>
                    </a:p>
                  </a:txBody>
                  <a:tcPr marL="33231" marR="0" marT="99692"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1200" dirty="0">
                        <a:latin typeface="メイリオ" panose="020B0604030504040204" pitchFamily="50" charset="-128"/>
                        <a:ea typeface="メイリオ" panose="020B0604030504040204" pitchFamily="50" charset="-128"/>
                      </a:endParaRPr>
                    </a:p>
                  </a:txBody>
                  <a:tcPr marL="33231" marR="0" marT="99692"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813562"/>
                  </a:ext>
                </a:extLst>
              </a:tr>
            </a:tbl>
          </a:graphicData>
        </a:graphic>
      </p:graphicFrame>
      <p:sp>
        <p:nvSpPr>
          <p:cNvPr id="34" name="正方形/長方形 33"/>
          <p:cNvSpPr/>
          <p:nvPr/>
        </p:nvSpPr>
        <p:spPr>
          <a:xfrm>
            <a:off x="5402526" y="5223310"/>
            <a:ext cx="346249" cy="746774"/>
          </a:xfrm>
          <a:prstGeom prst="rect">
            <a:avLst/>
          </a:prstGeom>
        </p:spPr>
        <p:txBody>
          <a:bodyPr vert="eaVert"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省令公布</a:t>
            </a:r>
          </a:p>
        </p:txBody>
      </p:sp>
      <p:sp>
        <p:nvSpPr>
          <p:cNvPr id="35" name="正方形/長方形 34"/>
          <p:cNvSpPr/>
          <p:nvPr/>
        </p:nvSpPr>
        <p:spPr>
          <a:xfrm>
            <a:off x="5801061" y="5260806"/>
            <a:ext cx="346249" cy="360000"/>
          </a:xfrm>
          <a:prstGeom prst="rect">
            <a:avLst/>
          </a:prstGeom>
          <a:solidFill>
            <a:schemeClr val="bg1"/>
          </a:solidFill>
        </p:spPr>
        <p:txBody>
          <a:bodyPr vert="eaVert"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施行</a:t>
            </a:r>
          </a:p>
        </p:txBody>
      </p:sp>
      <p:sp>
        <p:nvSpPr>
          <p:cNvPr id="36" name="正方形/長方形 35"/>
          <p:cNvSpPr/>
          <p:nvPr/>
        </p:nvSpPr>
        <p:spPr>
          <a:xfrm>
            <a:off x="4743674" y="4332866"/>
            <a:ext cx="3359909" cy="2539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en-US" altLang="ja-JP" sz="105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4/1</a:t>
            </a:r>
            <a:r>
              <a:rPr kumimoji="0" lang="ja-JP" altLang="en-US" sz="105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en-US" altLang="ja-JP" sz="105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3/31</a:t>
            </a:r>
            <a:r>
              <a:rPr kumimoji="0" lang="ja-JP" altLang="en-US" sz="105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を事業年度とする事業者の場合＞</a:t>
            </a:r>
          </a:p>
        </p:txBody>
      </p:sp>
      <p:cxnSp>
        <p:nvCxnSpPr>
          <p:cNvPr id="7" name="直線矢印コネクタ 6"/>
          <p:cNvCxnSpPr/>
          <p:nvPr/>
        </p:nvCxnSpPr>
        <p:spPr>
          <a:xfrm>
            <a:off x="5976583" y="4982118"/>
            <a:ext cx="111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7128711" y="4989411"/>
            <a:ext cx="111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8287595" y="4990403"/>
            <a:ext cx="111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7411605" y="5257430"/>
            <a:ext cx="346249" cy="792000"/>
          </a:xfrm>
          <a:prstGeom prst="rect">
            <a:avLst/>
          </a:prstGeom>
          <a:solidFill>
            <a:srgbClr val="FFCCFF"/>
          </a:solidFill>
          <a:ln>
            <a:solidFill>
              <a:srgbClr val="FFCCFF"/>
            </a:solidFill>
          </a:ln>
        </p:spPr>
        <p:txBody>
          <a:bodyPr vert="eaVert"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公表・報告</a:t>
            </a:r>
          </a:p>
        </p:txBody>
      </p:sp>
      <p:sp>
        <p:nvSpPr>
          <p:cNvPr id="8" name="楕円 7"/>
          <p:cNvSpPr/>
          <p:nvPr/>
        </p:nvSpPr>
        <p:spPr>
          <a:xfrm>
            <a:off x="7494729" y="5053720"/>
            <a:ext cx="180000" cy="1800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43" name="楕円 42"/>
          <p:cNvSpPr/>
          <p:nvPr/>
        </p:nvSpPr>
        <p:spPr>
          <a:xfrm>
            <a:off x="5888833" y="5053720"/>
            <a:ext cx="180000" cy="18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44" name="楕円 43"/>
          <p:cNvSpPr/>
          <p:nvPr/>
        </p:nvSpPr>
        <p:spPr>
          <a:xfrm>
            <a:off x="5488576" y="5053720"/>
            <a:ext cx="180000" cy="18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12" name="右矢印 11"/>
          <p:cNvSpPr/>
          <p:nvPr/>
        </p:nvSpPr>
        <p:spPr>
          <a:xfrm>
            <a:off x="7170387" y="5073502"/>
            <a:ext cx="313157" cy="156319"/>
          </a:xfrm>
          <a:prstGeom prst="rightArrow">
            <a:avLst/>
          </a:prstGeom>
          <a:no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47" name="正方形/長方形 46"/>
          <p:cNvSpPr/>
          <p:nvPr/>
        </p:nvSpPr>
        <p:spPr>
          <a:xfrm>
            <a:off x="7004822" y="5162109"/>
            <a:ext cx="553121" cy="738664"/>
          </a:xfrm>
          <a:prstGeom prst="rect">
            <a:avLst/>
          </a:prstGeom>
          <a:noFill/>
        </p:spPr>
        <p:txBody>
          <a:bodyPr vert="horz"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100</a:t>
            </a: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日</a:t>
            </a:r>
            <a:endParaRPr kumimoji="0" lang="en-US" altLang="ja-JP"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以</a:t>
            </a:r>
            <a:endParaRPr kumimoji="0" lang="en-US" altLang="ja-JP"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内</a:t>
            </a:r>
          </a:p>
        </p:txBody>
      </p:sp>
      <p:cxnSp>
        <p:nvCxnSpPr>
          <p:cNvPr id="51" name="直線コネクタ 50"/>
          <p:cNvCxnSpPr/>
          <p:nvPr/>
        </p:nvCxnSpPr>
        <p:spPr>
          <a:xfrm flipH="1">
            <a:off x="7132986" y="4839892"/>
            <a:ext cx="0" cy="4320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8566773" y="5263676"/>
            <a:ext cx="346249" cy="792000"/>
          </a:xfrm>
          <a:prstGeom prst="rect">
            <a:avLst/>
          </a:prstGeom>
          <a:solidFill>
            <a:srgbClr val="FFCCFF"/>
          </a:solidFill>
          <a:ln>
            <a:solidFill>
              <a:srgbClr val="FFCCFF"/>
            </a:solidFill>
          </a:ln>
        </p:spPr>
        <p:txBody>
          <a:bodyPr vert="eaVert"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公表・報告</a:t>
            </a:r>
          </a:p>
        </p:txBody>
      </p:sp>
      <p:sp>
        <p:nvSpPr>
          <p:cNvPr id="53" name="楕円 52"/>
          <p:cNvSpPr/>
          <p:nvPr/>
        </p:nvSpPr>
        <p:spPr>
          <a:xfrm>
            <a:off x="8646602" y="5053720"/>
            <a:ext cx="180000" cy="1800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54" name="右矢印 53"/>
          <p:cNvSpPr/>
          <p:nvPr/>
        </p:nvSpPr>
        <p:spPr>
          <a:xfrm>
            <a:off x="8322515" y="5073502"/>
            <a:ext cx="313157" cy="156319"/>
          </a:xfrm>
          <a:prstGeom prst="rightArrow">
            <a:avLst/>
          </a:prstGeom>
          <a:no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cxnSp>
        <p:nvCxnSpPr>
          <p:cNvPr id="56" name="直線コネクタ 55"/>
          <p:cNvCxnSpPr/>
          <p:nvPr/>
        </p:nvCxnSpPr>
        <p:spPr>
          <a:xfrm flipH="1">
            <a:off x="8300955" y="4841404"/>
            <a:ext cx="0" cy="4320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8177695" y="5157516"/>
            <a:ext cx="553121" cy="738664"/>
          </a:xfrm>
          <a:prstGeom prst="rect">
            <a:avLst/>
          </a:prstGeom>
          <a:noFill/>
        </p:spPr>
        <p:txBody>
          <a:bodyPr vert="horz"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100</a:t>
            </a: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日</a:t>
            </a:r>
            <a:endParaRPr kumimoji="0" lang="en-US" altLang="ja-JP"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以</a:t>
            </a:r>
            <a:endParaRPr kumimoji="0" lang="en-US" altLang="ja-JP"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内</a:t>
            </a:r>
          </a:p>
        </p:txBody>
      </p:sp>
      <p:sp>
        <p:nvSpPr>
          <p:cNvPr id="31" name="テキスト ボックス 30">
            <a:extLst>
              <a:ext uri="{FF2B5EF4-FFF2-40B4-BE49-F238E27FC236}">
                <a16:creationId xmlns:a16="http://schemas.microsoft.com/office/drawing/2014/main" id="{1197F5AA-55A3-2815-946D-5DEA76B1C2CB}"/>
              </a:ext>
            </a:extLst>
          </p:cNvPr>
          <p:cNvSpPr txBox="1"/>
          <p:nvPr/>
        </p:nvSpPr>
        <p:spPr>
          <a:xfrm>
            <a:off x="560665" y="1976463"/>
            <a:ext cx="1656184" cy="276999"/>
          </a:xfrm>
          <a:prstGeom prst="rect">
            <a:avLst/>
          </a:prstGeom>
          <a:noFill/>
        </p:spPr>
        <p:txBody>
          <a:bodyPr wrap="square">
            <a:spAutoFit/>
          </a:bodyPr>
          <a:lstStyle/>
          <a:p>
            <a:pPr marL="0" marR="0" lvl="0" indent="0" algn="l" defTabSz="844083" rtl="0" eaLnBrk="1" fontAlgn="auto" latinLnBrk="0" hangingPunct="1">
              <a:lnSpc>
                <a:spcPct val="100000"/>
              </a:lnSpc>
              <a:spcBef>
                <a:spcPts val="0"/>
              </a:spcBef>
              <a:spcAft>
                <a:spcPts val="600"/>
              </a:spcAft>
              <a:buClr>
                <a:srgbClr val="000000"/>
              </a:buClr>
              <a:buSzTx/>
              <a:buFontTx/>
              <a:buNone/>
              <a:tabLst/>
              <a:defRPr/>
            </a:pPr>
            <a:r>
              <a:rPr kumimoji="0" lang="en-US" altLang="ja-JP" sz="1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事業者情報</a:t>
            </a:r>
            <a:r>
              <a:rPr kumimoji="0" lang="en-US" altLang="ja-JP" sz="1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49" name="テキスト ボックス 48">
            <a:extLst>
              <a:ext uri="{FF2B5EF4-FFF2-40B4-BE49-F238E27FC236}">
                <a16:creationId xmlns:a16="http://schemas.microsoft.com/office/drawing/2014/main" id="{4365D5EB-0438-45BF-39BC-69F035237C05}"/>
              </a:ext>
            </a:extLst>
          </p:cNvPr>
          <p:cNvSpPr txBox="1"/>
          <p:nvPr/>
        </p:nvSpPr>
        <p:spPr>
          <a:xfrm>
            <a:off x="560663" y="3704556"/>
            <a:ext cx="1519302" cy="276999"/>
          </a:xfrm>
          <a:prstGeom prst="rect">
            <a:avLst/>
          </a:prstGeom>
          <a:noFill/>
        </p:spPr>
        <p:txBody>
          <a:bodyPr wrap="square">
            <a:spAutoFit/>
          </a:bodyPr>
          <a:lstStyle/>
          <a:p>
            <a:pPr marL="0" marR="0" lvl="0" indent="0" algn="l" defTabSz="844083" rtl="0" eaLnBrk="1" fontAlgn="auto" latinLnBrk="0" hangingPunct="1">
              <a:lnSpc>
                <a:spcPct val="100000"/>
              </a:lnSpc>
              <a:spcBef>
                <a:spcPts val="0"/>
              </a:spcBef>
              <a:spcAft>
                <a:spcPts val="600"/>
              </a:spcAft>
              <a:buClr>
                <a:srgbClr val="000000"/>
              </a:buClr>
              <a:buSzTx/>
              <a:buFontTx/>
              <a:buNone/>
              <a:tabLst/>
              <a:defRPr/>
            </a:pPr>
            <a:r>
              <a:rPr kumimoji="1" lang="en-US" altLang="ja-JP"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船舶情報</a:t>
            </a:r>
            <a:r>
              <a:rPr kumimoji="1" lang="en-US" altLang="ja-JP"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50" name="二等辺三角形 49">
            <a:extLst>
              <a:ext uri="{FF2B5EF4-FFF2-40B4-BE49-F238E27FC236}">
                <a16:creationId xmlns:a16="http://schemas.microsoft.com/office/drawing/2014/main" id="{FE70655F-33EF-96E2-C589-D2E1B29F5B7A}"/>
              </a:ext>
            </a:extLst>
          </p:cNvPr>
          <p:cNvSpPr/>
          <p:nvPr/>
        </p:nvSpPr>
        <p:spPr>
          <a:xfrm rot="10800000">
            <a:off x="735781" y="5776328"/>
            <a:ext cx="398633" cy="169508"/>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57" name="四角形: 角を丸くする 56">
            <a:extLst>
              <a:ext uri="{FF2B5EF4-FFF2-40B4-BE49-F238E27FC236}">
                <a16:creationId xmlns:a16="http://schemas.microsoft.com/office/drawing/2014/main" id="{971A1913-06BB-16B7-563C-5EE0CE9D88FB}"/>
              </a:ext>
            </a:extLst>
          </p:cNvPr>
          <p:cNvSpPr/>
          <p:nvPr/>
        </p:nvSpPr>
        <p:spPr>
          <a:xfrm>
            <a:off x="1307501" y="6278262"/>
            <a:ext cx="8052447" cy="41894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60" name="正方形/長方形 59">
            <a:extLst>
              <a:ext uri="{FF2B5EF4-FFF2-40B4-BE49-F238E27FC236}">
                <a16:creationId xmlns:a16="http://schemas.microsoft.com/office/drawing/2014/main" id="{750412A9-00DD-9C85-DE85-5BD398809783}"/>
              </a:ext>
            </a:extLst>
          </p:cNvPr>
          <p:cNvSpPr/>
          <p:nvPr/>
        </p:nvSpPr>
        <p:spPr>
          <a:xfrm>
            <a:off x="6154221" y="4945732"/>
            <a:ext cx="721187" cy="86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61" name="正方形/長方形 60">
            <a:extLst>
              <a:ext uri="{FF2B5EF4-FFF2-40B4-BE49-F238E27FC236}">
                <a16:creationId xmlns:a16="http://schemas.microsoft.com/office/drawing/2014/main" id="{D3BD0119-5CE3-19EC-35E1-7EF8CFDC8B1E}"/>
              </a:ext>
            </a:extLst>
          </p:cNvPr>
          <p:cNvSpPr/>
          <p:nvPr/>
        </p:nvSpPr>
        <p:spPr>
          <a:xfrm>
            <a:off x="7343006" y="4974901"/>
            <a:ext cx="721187" cy="86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62" name="正方形/長方形 61">
            <a:extLst>
              <a:ext uri="{FF2B5EF4-FFF2-40B4-BE49-F238E27FC236}">
                <a16:creationId xmlns:a16="http://schemas.microsoft.com/office/drawing/2014/main" id="{39BA0F3F-2B87-A23D-FFCB-7A5A049FBD16}"/>
              </a:ext>
            </a:extLst>
          </p:cNvPr>
          <p:cNvSpPr/>
          <p:nvPr/>
        </p:nvSpPr>
        <p:spPr>
          <a:xfrm>
            <a:off x="8475675" y="4932523"/>
            <a:ext cx="721187" cy="86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63" name="正方形/長方形 62">
            <a:extLst>
              <a:ext uri="{FF2B5EF4-FFF2-40B4-BE49-F238E27FC236}">
                <a16:creationId xmlns:a16="http://schemas.microsoft.com/office/drawing/2014/main" id="{90FDB758-F9D4-EC2B-0E59-2D2DD95022E3}"/>
              </a:ext>
            </a:extLst>
          </p:cNvPr>
          <p:cNvSpPr/>
          <p:nvPr/>
        </p:nvSpPr>
        <p:spPr>
          <a:xfrm>
            <a:off x="6123521" y="4862271"/>
            <a:ext cx="777718"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事業年度</a:t>
            </a:r>
          </a:p>
        </p:txBody>
      </p:sp>
      <p:sp>
        <p:nvSpPr>
          <p:cNvPr id="64" name="正方形/長方形 63">
            <a:extLst>
              <a:ext uri="{FF2B5EF4-FFF2-40B4-BE49-F238E27FC236}">
                <a16:creationId xmlns:a16="http://schemas.microsoft.com/office/drawing/2014/main" id="{B5598042-618B-CE00-10DD-B07130A41641}"/>
              </a:ext>
            </a:extLst>
          </p:cNvPr>
          <p:cNvSpPr/>
          <p:nvPr/>
        </p:nvSpPr>
        <p:spPr>
          <a:xfrm>
            <a:off x="7310361" y="4869819"/>
            <a:ext cx="777718"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事業年度</a:t>
            </a:r>
          </a:p>
        </p:txBody>
      </p:sp>
      <p:sp>
        <p:nvSpPr>
          <p:cNvPr id="65" name="正方形/長方形 64">
            <a:extLst>
              <a:ext uri="{FF2B5EF4-FFF2-40B4-BE49-F238E27FC236}">
                <a16:creationId xmlns:a16="http://schemas.microsoft.com/office/drawing/2014/main" id="{9AC61A07-FAE6-E7E7-371E-AF354CAFBDDA}"/>
              </a:ext>
            </a:extLst>
          </p:cNvPr>
          <p:cNvSpPr/>
          <p:nvPr/>
        </p:nvSpPr>
        <p:spPr>
          <a:xfrm>
            <a:off x="8460385" y="4862271"/>
            <a:ext cx="777718"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事業年度</a:t>
            </a:r>
          </a:p>
        </p:txBody>
      </p:sp>
      <p:pic>
        <p:nvPicPr>
          <p:cNvPr id="69" name="グラフィックス 68" descr="インターネット 単色塗りつぶし">
            <a:extLst>
              <a:ext uri="{FF2B5EF4-FFF2-40B4-BE49-F238E27FC236}">
                <a16:creationId xmlns:a16="http://schemas.microsoft.com/office/drawing/2014/main" id="{A347D6DB-284B-FD39-6A25-B4C2668C1AA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3173"/>
          <a:stretch/>
        </p:blipFill>
        <p:spPr>
          <a:xfrm>
            <a:off x="525191" y="6225817"/>
            <a:ext cx="723047" cy="627804"/>
          </a:xfrm>
          <a:prstGeom prst="rect">
            <a:avLst/>
          </a:prstGeom>
        </p:spPr>
      </p:pic>
      <p:sp>
        <p:nvSpPr>
          <p:cNvPr id="70" name="テキスト ボックス 69">
            <a:extLst>
              <a:ext uri="{FF2B5EF4-FFF2-40B4-BE49-F238E27FC236}">
                <a16:creationId xmlns:a16="http://schemas.microsoft.com/office/drawing/2014/main" id="{3C1C1FEF-6E70-4349-6435-11D5F76E5BA8}"/>
              </a:ext>
            </a:extLst>
          </p:cNvPr>
          <p:cNvSpPr txBox="1"/>
          <p:nvPr/>
        </p:nvSpPr>
        <p:spPr>
          <a:xfrm>
            <a:off x="1330972" y="6332256"/>
            <a:ext cx="823178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
                  <a:solidFill>
                    <a:srgbClr val="0070C0"/>
                  </a:solidFill>
                </a:uFill>
                <a:latin typeface="メイリオ" panose="020B0604030504040204" pitchFamily="50" charset="-128"/>
                <a:ea typeface="メイリオ" panose="020B0604030504040204" pitchFamily="50" charset="-128"/>
                <a:cs typeface="Arial" panose="020B0604020202020204" pitchFamily="34" charset="0"/>
              </a:rPr>
              <a:t>各事業者の</a:t>
            </a:r>
            <a:r>
              <a:rPr kumimoji="1" lang="en-US" altLang="ja-JP" sz="1600" b="0" i="0" u="none" strike="noStrike" kern="1200" cap="none" spc="0" normalizeH="0" baseline="0" noProof="0" dirty="0">
                <a:ln>
                  <a:noFill/>
                </a:ln>
                <a:solidFill>
                  <a:srgbClr val="000000"/>
                </a:solidFill>
                <a:effectLst/>
                <a:uLnTx/>
                <a:uFill>
                  <a:solidFill>
                    <a:srgbClr val="0070C0"/>
                  </a:solidFill>
                </a:uFill>
                <a:latin typeface="メイリオ" panose="020B0604030504040204" pitchFamily="50" charset="-128"/>
                <a:ea typeface="メイリオ" panose="020B0604030504040204" pitchFamily="50" charset="-128"/>
                <a:cs typeface="Arial" panose="020B0604020202020204" pitchFamily="34" charset="0"/>
              </a:rPr>
              <a:t>HP</a:t>
            </a: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及び</a:t>
            </a:r>
            <a:r>
              <a:rPr kumimoji="1" lang="ja-JP" altLang="en-US" sz="1600" b="0" i="0" u="none" strike="noStrike" kern="1200" cap="none" spc="0" normalizeH="0" baseline="0" noProof="0" dirty="0">
                <a:ln>
                  <a:noFill/>
                </a:ln>
                <a:solidFill>
                  <a:srgbClr val="000000"/>
                </a:solidFill>
                <a:effectLst/>
                <a:uLnTx/>
                <a:uFill>
                  <a:solidFill>
                    <a:srgbClr val="0070C0"/>
                  </a:solidFill>
                </a:uFill>
                <a:latin typeface="メイリオ" panose="020B0604030504040204" pitchFamily="50" charset="-128"/>
                <a:ea typeface="メイリオ" panose="020B0604030504040204" pitchFamily="50" charset="-128"/>
                <a:cs typeface="Arial" panose="020B0604020202020204" pitchFamily="34" charset="0"/>
              </a:rPr>
              <a:t>国の</a:t>
            </a:r>
            <a:r>
              <a:rPr kumimoji="1" lang="en-US" altLang="ja-JP" sz="1600" b="0" i="0" u="none" strike="noStrike" kern="1200" cap="none" spc="0" normalizeH="0" baseline="0" noProof="0" dirty="0">
                <a:ln>
                  <a:noFill/>
                </a:ln>
                <a:solidFill>
                  <a:srgbClr val="000000"/>
                </a:solidFill>
                <a:effectLst/>
                <a:uLnTx/>
                <a:uFill>
                  <a:solidFill>
                    <a:srgbClr val="0070C0"/>
                  </a:solidFill>
                </a:uFill>
                <a:latin typeface="メイリオ" panose="020B0604030504040204" pitchFamily="50" charset="-128"/>
                <a:ea typeface="メイリオ" panose="020B0604030504040204" pitchFamily="50" charset="-128"/>
                <a:cs typeface="Arial" panose="020B0604020202020204" pitchFamily="34" charset="0"/>
              </a:rPr>
              <a:t>HP</a:t>
            </a: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（旅客船事業者安全情報検索サイト）にて毎年度公表を行う</a:t>
            </a:r>
          </a:p>
        </p:txBody>
      </p:sp>
      <p:sp>
        <p:nvSpPr>
          <p:cNvPr id="11" name="テキスト ボックス 45">
            <a:extLst>
              <a:ext uri="{FF2B5EF4-FFF2-40B4-BE49-F238E27FC236}">
                <a16:creationId xmlns:a16="http://schemas.microsoft.com/office/drawing/2014/main" id="{C80A05DB-7313-B42A-015D-3626A36A2A49}"/>
              </a:ext>
            </a:extLst>
          </p:cNvPr>
          <p:cNvSpPr txBox="1"/>
          <p:nvPr/>
        </p:nvSpPr>
        <p:spPr>
          <a:xfrm>
            <a:off x="560348" y="5395880"/>
            <a:ext cx="4140462" cy="514738"/>
          </a:xfrm>
          <a:prstGeom prst="rect">
            <a:avLst/>
          </a:prstGeom>
          <a:solidFill>
            <a:schemeClr val="bg1"/>
          </a:solidFill>
          <a:ln w="12700">
            <a:noFill/>
          </a:ln>
        </p:spPr>
        <p:txBody>
          <a:bodyPr wrap="square" tIns="72000" bIns="72000" rtlCol="0" anchor="t">
            <a:spAutoFit/>
          </a:bodyPr>
          <a:lstStyle/>
          <a:p>
            <a:pPr marL="285750" marR="0" lvl="0" indent="-285750" algn="l" defTabSz="844083" rtl="0" eaLnBrk="1" fontAlgn="auto" latinLnBrk="0" hangingPunct="1">
              <a:lnSpc>
                <a:spcPct val="100000"/>
              </a:lnSpc>
              <a:spcBef>
                <a:spcPts val="0"/>
              </a:spcBef>
              <a:spcAft>
                <a:spcPts val="600"/>
              </a:spcAft>
              <a:buClr>
                <a:srgbClr val="000000"/>
              </a:buClr>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過去５年間の事故件数（安全管理規程の事故処理　　基準に基づき各事業者が国へ報告した事故の件数）</a:t>
            </a:r>
          </a:p>
        </p:txBody>
      </p:sp>
      <p:sp>
        <p:nvSpPr>
          <p:cNvPr id="3" name="テキスト ボックス 2">
            <a:extLst>
              <a:ext uri="{FF2B5EF4-FFF2-40B4-BE49-F238E27FC236}">
                <a16:creationId xmlns:a16="http://schemas.microsoft.com/office/drawing/2014/main" id="{03BA482C-A4D7-486C-1A64-449B35BD24EE}"/>
              </a:ext>
            </a:extLst>
          </p:cNvPr>
          <p:cNvSpPr txBox="1"/>
          <p:nvPr/>
        </p:nvSpPr>
        <p:spPr>
          <a:xfrm>
            <a:off x="560662" y="5165139"/>
            <a:ext cx="2928365" cy="276999"/>
          </a:xfrm>
          <a:prstGeom prst="rect">
            <a:avLst/>
          </a:prstGeom>
          <a:noFill/>
        </p:spPr>
        <p:txBody>
          <a:bodyPr wrap="square">
            <a:spAutoFit/>
          </a:bodyPr>
          <a:lstStyle/>
          <a:p>
            <a:pPr marL="0" marR="0" lvl="0" indent="0" algn="l" defTabSz="844083" rtl="0" eaLnBrk="1" fontAlgn="auto" latinLnBrk="0" hangingPunct="1">
              <a:lnSpc>
                <a:spcPct val="100000"/>
              </a:lnSpc>
              <a:spcBef>
                <a:spcPts val="0"/>
              </a:spcBef>
              <a:spcAft>
                <a:spcPts val="600"/>
              </a:spcAft>
              <a:buClr>
                <a:srgbClr val="000000"/>
              </a:buClr>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事故情報</a:t>
            </a:r>
            <a:r>
              <a:rPr kumimoji="1" lang="en-US" altLang="ja-JP" sz="1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27" name="テキスト ボックス 45">
            <a:extLst>
              <a:ext uri="{FF2B5EF4-FFF2-40B4-BE49-F238E27FC236}">
                <a16:creationId xmlns:a16="http://schemas.microsoft.com/office/drawing/2014/main" id="{DF2F330A-E113-AB24-3AA3-BCADB672A6ED}"/>
              </a:ext>
            </a:extLst>
          </p:cNvPr>
          <p:cNvSpPr txBox="1"/>
          <p:nvPr/>
        </p:nvSpPr>
        <p:spPr>
          <a:xfrm>
            <a:off x="3915033" y="530538"/>
            <a:ext cx="5528218" cy="360850"/>
          </a:xfrm>
          <a:prstGeom prst="rect">
            <a:avLst/>
          </a:prstGeom>
          <a:solidFill>
            <a:schemeClr val="accent3"/>
          </a:solidFill>
          <a:ln w="28575">
            <a:solidFill>
              <a:srgbClr val="FF0000"/>
            </a:solidFill>
          </a:ln>
        </p:spPr>
        <p:txBody>
          <a:bodyPr wrap="square" tIns="72000" bIns="72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FD4E41"/>
                </a:solidFill>
                <a:effectLst/>
                <a:uLnTx/>
                <a:uFillTx/>
                <a:latin typeface="メイリオ" panose="020B0604030504040204" pitchFamily="50" charset="-128"/>
                <a:ea typeface="メイリオ" panose="020B0604030504040204" pitchFamily="50" charset="-128"/>
                <a:cs typeface="+mn-cs"/>
              </a:rPr>
              <a:t>令和６年４月１日以降に開始する事業年度に係る安全情報</a:t>
            </a:r>
            <a:r>
              <a:rPr kumimoji="0"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から適用</a:t>
            </a:r>
          </a:p>
        </p:txBody>
      </p:sp>
      <p:sp>
        <p:nvSpPr>
          <p:cNvPr id="4" name="テキスト ボックス 45">
            <a:extLst>
              <a:ext uri="{FF2B5EF4-FFF2-40B4-BE49-F238E27FC236}">
                <a16:creationId xmlns:a16="http://schemas.microsoft.com/office/drawing/2014/main" id="{90364B53-8D40-92A4-18A0-1B6863F7D05C}"/>
              </a:ext>
            </a:extLst>
          </p:cNvPr>
          <p:cNvSpPr txBox="1"/>
          <p:nvPr/>
        </p:nvSpPr>
        <p:spPr>
          <a:xfrm>
            <a:off x="4765756" y="1656642"/>
            <a:ext cx="3347864" cy="360850"/>
          </a:xfrm>
          <a:prstGeom prst="rect">
            <a:avLst/>
          </a:prstGeom>
          <a:noFill/>
          <a:ln w="28575">
            <a:noFill/>
          </a:ln>
        </p:spPr>
        <p:txBody>
          <a:bodyPr wrap="square" tIns="72000" bIns="72000" rtlCol="0" anchor="ctr">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国</a:t>
            </a: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が公表する安全情報＞</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9" name="二等辺三角形 8">
            <a:extLst>
              <a:ext uri="{FF2B5EF4-FFF2-40B4-BE49-F238E27FC236}">
                <a16:creationId xmlns:a16="http://schemas.microsoft.com/office/drawing/2014/main" id="{021EB98D-BDE1-FA65-F845-404001C96332}"/>
              </a:ext>
            </a:extLst>
          </p:cNvPr>
          <p:cNvSpPr/>
          <p:nvPr/>
        </p:nvSpPr>
        <p:spPr>
          <a:xfrm rot="10800000">
            <a:off x="687397" y="6098072"/>
            <a:ext cx="398633" cy="169508"/>
          </a:xfrm>
          <a:prstGeom prst="triangle">
            <a:avLst/>
          </a:prstGeom>
          <a:solidFill>
            <a:srgbClr val="DA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スライド番号プレースホルダー 4">
            <a:extLst>
              <a:ext uri="{FF2B5EF4-FFF2-40B4-BE49-F238E27FC236}">
                <a16:creationId xmlns:a16="http://schemas.microsoft.com/office/drawing/2014/main" id="{7E241DA8-3B38-EC52-52B2-0ED3F16E7024}"/>
              </a:ext>
            </a:extLst>
          </p:cNvPr>
          <p:cNvSpPr>
            <a:spLocks noGrp="1"/>
          </p:cNvSpPr>
          <p:nvPr>
            <p:ph type="sldNum" sz="quarter" idx="12"/>
          </p:nvPr>
        </p:nvSpPr>
        <p:spPr/>
        <p:txBody>
          <a:bodyPr/>
          <a:lstStyle/>
          <a:p>
            <a:pPr>
              <a:defRPr/>
            </a:pPr>
            <a:fld id="{06FFE511-5094-4685-A035-FB392A6605D8}" type="slidenum">
              <a:rPr lang="en-US" altLang="ja-JP" smtClean="0">
                <a:solidFill>
                  <a:srgbClr val="000000"/>
                </a:solidFill>
              </a:rPr>
              <a:pPr>
                <a:defRPr/>
              </a:pPr>
              <a:t>11</a:t>
            </a:fld>
            <a:endParaRPr lang="en-US" altLang="ja-JP">
              <a:solidFill>
                <a:srgbClr val="000000"/>
              </a:solidFill>
            </a:endParaRPr>
          </a:p>
        </p:txBody>
      </p:sp>
      <p:pic>
        <p:nvPicPr>
          <p:cNvPr id="6" name="録音したサウンド">
            <a:hlinkClick r:id="" action="ppaction://media"/>
            <a:extLst>
              <a:ext uri="{FF2B5EF4-FFF2-40B4-BE49-F238E27FC236}">
                <a16:creationId xmlns:a16="http://schemas.microsoft.com/office/drawing/2014/main" id="{0D7D8A89-7F6E-8AE8-B68C-A6C9349C50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4425" y="5660238"/>
            <a:ext cx="487363" cy="487363"/>
          </a:xfrm>
          <a:prstGeom prst="rect">
            <a:avLst/>
          </a:prstGeom>
        </p:spPr>
      </p:pic>
    </p:spTree>
    <p:extLst>
      <p:ext uri="{BB962C8B-B14F-4D97-AF65-F5344CB8AC3E}">
        <p14:creationId xmlns:p14="http://schemas.microsoft.com/office/powerpoint/2010/main" val="4022865385"/>
      </p:ext>
    </p:extLst>
  </p:cSld>
  <p:clrMapOvr>
    <a:masterClrMapping/>
  </p:clrMapOvr>
  <mc:AlternateContent xmlns:mc="http://schemas.openxmlformats.org/markup-compatibility/2006">
    <mc:Choice xmlns:p14="http://schemas.microsoft.com/office/powerpoint/2010/main" Requires="p14">
      <p:transition spd="slow" p14:dur="2000" advTm="296306"/>
    </mc:Choice>
    <mc:Fallback>
      <p:transition spd="slow" advTm="29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61F56921-FA38-F63A-5D92-ECB2D527EC38}"/>
              </a:ext>
            </a:extLst>
          </p:cNvPr>
          <p:cNvSpPr/>
          <p:nvPr/>
        </p:nvSpPr>
        <p:spPr>
          <a:xfrm>
            <a:off x="6071486" y="4563124"/>
            <a:ext cx="3718892" cy="2106236"/>
          </a:xfrm>
          <a:prstGeom prst="roundRect">
            <a:avLst>
              <a:gd name="adj" fmla="val 11070"/>
            </a:avLst>
          </a:prstGeom>
          <a:solidFill>
            <a:srgbClr val="FFFFCC"/>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a:p>
        </p:txBody>
      </p:sp>
      <p:sp>
        <p:nvSpPr>
          <p:cNvPr id="2" name="タイトル 1"/>
          <p:cNvSpPr>
            <a:spLocks noGrp="1"/>
          </p:cNvSpPr>
          <p:nvPr>
            <p:ph type="title"/>
          </p:nvPr>
        </p:nvSpPr>
        <p:spPr>
          <a:xfrm>
            <a:off x="372893" y="27212"/>
            <a:ext cx="7593013" cy="476250"/>
          </a:xfrm>
        </p:spPr>
        <p:txBody>
          <a:bodyPr/>
          <a:lstStyle/>
          <a:p>
            <a:r>
              <a:rPr lang="ja-JP" altLang="en-US" sz="2000" kern="1200" dirty="0"/>
              <a:t>（参考）事業者及び国による更なる安全情報提供体制の構築</a:t>
            </a:r>
          </a:p>
        </p:txBody>
      </p:sp>
      <p:sp>
        <p:nvSpPr>
          <p:cNvPr id="13" name="テキスト ボックス 45">
            <a:extLst>
              <a:ext uri="{FF2B5EF4-FFF2-40B4-BE49-F238E27FC236}">
                <a16:creationId xmlns:a16="http://schemas.microsoft.com/office/drawing/2014/main" id="{09ABE295-9E6C-C0A8-8F7D-D2DFE8CF77F4}"/>
              </a:ext>
            </a:extLst>
          </p:cNvPr>
          <p:cNvSpPr txBox="1"/>
          <p:nvPr/>
        </p:nvSpPr>
        <p:spPr>
          <a:xfrm>
            <a:off x="256392" y="693627"/>
            <a:ext cx="9377128" cy="1007181"/>
          </a:xfrm>
          <a:prstGeom prst="rect">
            <a:avLst/>
          </a:prstGeom>
          <a:noFill/>
          <a:ln w="28575">
            <a:solidFill>
              <a:srgbClr val="0070C0"/>
            </a:solidFill>
          </a:ln>
        </p:spPr>
        <p:txBody>
          <a:bodyPr wrap="square" lIns="72000" tIns="72000" rIns="36000" bIns="72000" rtlCol="0" anchor="t">
            <a:spAutoFit/>
          </a:bodyPr>
          <a:lstStyle/>
          <a:p>
            <a:pPr marL="0" marR="0" lvl="0" indent="-540000" algn="l" defTabSz="844083"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人の運送をする</a:t>
            </a:r>
            <a:r>
              <a:rPr kumimoji="1" lang="ja-JP" altLang="en-US" sz="1400" b="0" i="0"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Arial" panose="020B0604020202020204" pitchFamily="34" charset="0"/>
              </a:rPr>
              <a:t>事業者は、</a:t>
            </a:r>
            <a:r>
              <a:rPr lang="ja-JP" altLang="en-US" sz="1400" i="0" u="sng" dirty="0">
                <a:solidFill>
                  <a:srgbClr val="000000"/>
                </a:solidFill>
                <a:effectLst/>
                <a:latin typeface="メイリオ" panose="020B0604030504040204" pitchFamily="50" charset="-128"/>
                <a:ea typeface="メイリオ" panose="020B0604030504040204" pitchFamily="50" charset="-128"/>
              </a:rPr>
              <a:t>原則として、記入済みのエクセルファイル（</a:t>
            </a:r>
            <a:r>
              <a:rPr lang="en-US" altLang="ja-JP" sz="1400" i="0" u="sng" dirty="0">
                <a:solidFill>
                  <a:srgbClr val="000000"/>
                </a:solidFill>
                <a:effectLst/>
                <a:latin typeface="メイリオ" panose="020B0604030504040204" pitchFamily="50" charset="-128"/>
                <a:ea typeface="メイリオ" panose="020B0604030504040204" pitchFamily="50" charset="-128"/>
              </a:rPr>
              <a:t>PDF</a:t>
            </a:r>
            <a:r>
              <a:rPr lang="ja-JP" altLang="en-US" sz="1400" i="0" u="sng" dirty="0">
                <a:solidFill>
                  <a:srgbClr val="000000"/>
                </a:solidFill>
                <a:effectLst/>
                <a:latin typeface="メイリオ" panose="020B0604030504040204" pitchFamily="50" charset="-128"/>
                <a:ea typeface="メイリオ" panose="020B0604030504040204" pitchFamily="50" charset="-128"/>
              </a:rPr>
              <a:t>不可）をメールにて提出</a:t>
            </a:r>
            <a:r>
              <a:rPr lang="ja-JP" altLang="en-US" sz="1400" i="0" dirty="0">
                <a:solidFill>
                  <a:srgbClr val="000000"/>
                </a:solidFill>
                <a:effectLst/>
                <a:latin typeface="メイリオ" panose="020B0604030504040204" pitchFamily="50" charset="-128"/>
                <a:ea typeface="メイリオ" panose="020B0604030504040204" pitchFamily="50" charset="-128"/>
              </a:rPr>
              <a:t>することによ</a:t>
            </a:r>
            <a:endParaRPr lang="en-US" altLang="ja-JP" sz="1400" i="0" dirty="0">
              <a:solidFill>
                <a:srgbClr val="000000"/>
              </a:solidFill>
              <a:effectLst/>
              <a:latin typeface="メイリオ" panose="020B0604030504040204" pitchFamily="50" charset="-128"/>
              <a:ea typeface="メイリオ" panose="020B0604030504040204" pitchFamily="50" charset="-128"/>
            </a:endParaRPr>
          </a:p>
          <a:p>
            <a:pPr marL="0" marR="0" lvl="0" indent="-540000" algn="l" defTabSz="844083" rtl="0" eaLnBrk="1" fontAlgn="auto" latinLnBrk="0" hangingPunct="1">
              <a:lnSpc>
                <a:spcPct val="100000"/>
              </a:lnSpc>
              <a:spcBef>
                <a:spcPts val="0"/>
              </a:spcBef>
              <a:spcAft>
                <a:spcPts val="0"/>
              </a:spcAft>
              <a:buClrTx/>
              <a:buSzTx/>
              <a:buFontTx/>
              <a:buNone/>
              <a:tabLst/>
              <a:defRPr/>
            </a:pPr>
            <a:r>
              <a:rPr lang="ja-JP" altLang="en-US" sz="1400" i="0" dirty="0">
                <a:solidFill>
                  <a:srgbClr val="000000"/>
                </a:solidFill>
                <a:effectLst/>
                <a:latin typeface="メイリオ" panose="020B0604030504040204" pitchFamily="50" charset="-128"/>
                <a:ea typeface="メイリオ" panose="020B0604030504040204" pitchFamily="50" charset="-128"/>
              </a:rPr>
              <a:t>　り報告を行っていただくよう、ご協力をお願いいたします。</a:t>
            </a:r>
            <a:br>
              <a:rPr lang="ja-JP" altLang="en-US" sz="1400" dirty="0"/>
            </a:br>
            <a:r>
              <a:rPr lang="ja-JP" altLang="en-US" sz="1400" dirty="0"/>
              <a:t>○</a:t>
            </a:r>
            <a:r>
              <a:rPr lang="ja-JP" altLang="en-US" sz="1400" i="0" dirty="0">
                <a:solidFill>
                  <a:srgbClr val="000000"/>
                </a:solidFill>
                <a:effectLst/>
                <a:latin typeface="メイリオ" panose="020B0604030504040204" pitchFamily="50" charset="-128"/>
                <a:ea typeface="メイリオ" panose="020B0604030504040204" pitchFamily="50" charset="-128"/>
              </a:rPr>
              <a:t>メールでの提出が困難な特段の事情がある場合、郵送又は</a:t>
            </a:r>
            <a:r>
              <a:rPr lang="en-US" altLang="ja-JP" sz="1400" i="0" dirty="0">
                <a:solidFill>
                  <a:srgbClr val="000000"/>
                </a:solidFill>
                <a:effectLst/>
                <a:latin typeface="メイリオ" panose="020B0604030504040204" pitchFamily="50" charset="-128"/>
                <a:ea typeface="メイリオ" panose="020B0604030504040204" pitchFamily="50" charset="-128"/>
              </a:rPr>
              <a:t>FAX</a:t>
            </a:r>
            <a:r>
              <a:rPr lang="ja-JP" altLang="en-US" sz="1400" i="0" dirty="0">
                <a:solidFill>
                  <a:srgbClr val="000000"/>
                </a:solidFill>
                <a:effectLst/>
                <a:latin typeface="メイリオ" panose="020B0604030504040204" pitchFamily="50" charset="-128"/>
                <a:ea typeface="メイリオ" panose="020B0604030504040204" pitchFamily="50" charset="-128"/>
              </a:rPr>
              <a:t>による提出も可能ですが、記入様式が異なるため、</a:t>
            </a:r>
            <a:endParaRPr lang="en-US" altLang="ja-JP" sz="1400" i="0" dirty="0">
              <a:solidFill>
                <a:srgbClr val="000000"/>
              </a:solidFill>
              <a:effectLst/>
              <a:latin typeface="メイリオ" panose="020B0604030504040204" pitchFamily="50" charset="-128"/>
              <a:ea typeface="メイリオ" panose="020B0604030504040204" pitchFamily="50" charset="-128"/>
            </a:endParaRPr>
          </a:p>
          <a:p>
            <a:pPr marL="0" marR="0" lvl="0" indent="-540000" algn="l" defTabSz="844083" rtl="0" eaLnBrk="1" fontAlgn="auto" latinLnBrk="0" hangingPunct="1">
              <a:lnSpc>
                <a:spcPct val="100000"/>
              </a:lnSpc>
              <a:spcBef>
                <a:spcPts val="0"/>
              </a:spcBef>
              <a:spcAft>
                <a:spcPts val="0"/>
              </a:spcAft>
              <a:buClrTx/>
              <a:buSzTx/>
              <a:buFontTx/>
              <a:buNone/>
              <a:tabLst/>
              <a:defRPr/>
            </a:pPr>
            <a:r>
              <a:rPr lang="ja-JP" altLang="en-US" sz="1400" i="0" dirty="0">
                <a:solidFill>
                  <a:srgbClr val="000000"/>
                </a:solidFill>
                <a:effectLst/>
                <a:latin typeface="メイリオ" panose="020B0604030504040204" pitchFamily="50" charset="-128"/>
                <a:ea typeface="メイリオ" panose="020B0604030504040204" pitchFamily="50" charset="-128"/>
              </a:rPr>
              <a:t>　各地方運輸局にお問い合わせのうえ入手願います。</a:t>
            </a:r>
            <a:endParaRPr kumimoji="1" lang="en-US" altLang="ja-JP" sz="14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4" name="テキスト ボックス 45">
            <a:extLst>
              <a:ext uri="{FF2B5EF4-FFF2-40B4-BE49-F238E27FC236}">
                <a16:creationId xmlns:a16="http://schemas.microsoft.com/office/drawing/2014/main" id="{54917D35-34DF-AC04-8124-7D846797CB37}"/>
              </a:ext>
            </a:extLst>
          </p:cNvPr>
          <p:cNvSpPr txBox="1"/>
          <p:nvPr/>
        </p:nvSpPr>
        <p:spPr>
          <a:xfrm>
            <a:off x="56456" y="1772006"/>
            <a:ext cx="2880320" cy="360850"/>
          </a:xfrm>
          <a:prstGeom prst="rect">
            <a:avLst/>
          </a:prstGeom>
          <a:noFill/>
          <a:ln w="28575">
            <a:noFill/>
          </a:ln>
        </p:spPr>
        <p:txBody>
          <a:bodyPr wrap="square" tIns="72000" bIns="72000" rtlCol="0" anchor="ctr">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＜安全情報報告様式のイメージ＞</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9" name="テキスト ボックス 45">
            <a:extLst>
              <a:ext uri="{FF2B5EF4-FFF2-40B4-BE49-F238E27FC236}">
                <a16:creationId xmlns:a16="http://schemas.microsoft.com/office/drawing/2014/main" id="{8DA4D7AF-980D-3E56-BB60-968CBB5AF2E2}"/>
              </a:ext>
            </a:extLst>
          </p:cNvPr>
          <p:cNvSpPr txBox="1"/>
          <p:nvPr/>
        </p:nvSpPr>
        <p:spPr>
          <a:xfrm>
            <a:off x="6071486" y="2389849"/>
            <a:ext cx="3610802" cy="1484234"/>
          </a:xfrm>
          <a:prstGeom prst="rect">
            <a:avLst/>
          </a:prstGeom>
          <a:noFill/>
          <a:ln w="76200">
            <a:solidFill>
              <a:srgbClr val="FF0000"/>
            </a:solidFill>
          </a:ln>
        </p:spPr>
        <p:txBody>
          <a:bodyPr wrap="square" lIns="72000" tIns="72000" rIns="36000" bIns="72000" rtlCol="0" anchor="t">
            <a:spAutoFit/>
          </a:bodyPr>
          <a:lstStyle/>
          <a:p>
            <a:pPr marL="0" marR="0" lvl="0" indent="-540000" algn="l" defTabSz="844083"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639763" lvl="1" indent="-182563" defTabSz="844083" fontAlgn="auto">
              <a:spcBef>
                <a:spcPts val="0"/>
              </a:spcBef>
              <a:spcAft>
                <a:spcPts val="0"/>
              </a:spcAft>
              <a:buFont typeface="Wingdings" panose="05000000000000000000" pitchFamily="2" charset="2"/>
              <a:buChar char="l"/>
              <a:tabLst>
                <a:tab pos="182563" algn="l"/>
              </a:tabLst>
              <a:defRPr/>
            </a:pP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報告様式のダウンロード</a:t>
            </a:r>
            <a:endPar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639763" lvl="1" indent="-182563" defTabSz="844083" fontAlgn="auto">
              <a:spcBef>
                <a:spcPts val="0"/>
              </a:spcBef>
              <a:spcAft>
                <a:spcPts val="0"/>
              </a:spcAft>
              <a:buFont typeface="Wingdings" panose="05000000000000000000" pitchFamily="2" charset="2"/>
              <a:buChar char="l"/>
              <a:tabLst>
                <a:tab pos="182563" algn="l"/>
              </a:tabLst>
              <a:defRPr/>
            </a:pP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提出先メールアドレス</a:t>
            </a:r>
            <a:endPar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639763" lvl="1" indent="-182563" defTabSz="844083" fontAlgn="auto">
              <a:spcBef>
                <a:spcPts val="0"/>
              </a:spcBef>
              <a:spcAft>
                <a:spcPts val="0"/>
              </a:spcAft>
              <a:buFont typeface="Wingdings" panose="05000000000000000000" pitchFamily="2" charset="2"/>
              <a:buChar char="l"/>
              <a:tabLst>
                <a:tab pos="182563" algn="l"/>
              </a:tabLst>
              <a:defRPr/>
            </a:pP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制度の詳細　は、</a:t>
            </a:r>
            <a:endPar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R="0" lvl="0" algn="ctr" defTabSz="844083" rtl="0" eaLnBrk="1" fontAlgn="auto" latinLnBrk="0" hangingPunct="1">
              <a:lnSpc>
                <a:spcPct val="100000"/>
              </a:lnSpc>
              <a:spcBef>
                <a:spcPts val="0"/>
              </a:spcBef>
              <a:spcAft>
                <a:spcPts val="0"/>
              </a:spcAft>
              <a:buClrTx/>
              <a:buSzTx/>
              <a:tabLst>
                <a:tab pos="182563" algn="l"/>
              </a:tabLst>
              <a:defRPr/>
            </a:pP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こちらの</a:t>
            </a:r>
            <a:r>
              <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URL</a:t>
            </a: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又は</a:t>
            </a:r>
            <a:r>
              <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QR</a:t>
            </a: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コードから</a:t>
            </a:r>
            <a:endPar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R="0" lvl="0" algn="ctr" defTabSz="844083" rtl="0" eaLnBrk="1" fontAlgn="auto" latinLnBrk="0" hangingPunct="1">
              <a:lnSpc>
                <a:spcPct val="100000"/>
              </a:lnSpc>
              <a:spcBef>
                <a:spcPts val="0"/>
              </a:spcBef>
              <a:spcAft>
                <a:spcPts val="0"/>
              </a:spcAft>
              <a:buClrTx/>
              <a:buSzTx/>
              <a:tabLst>
                <a:tab pos="182563" algn="l"/>
              </a:tabLst>
              <a:defRPr/>
            </a:pP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ご確認ください。</a:t>
            </a:r>
            <a:endPar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pic>
        <p:nvPicPr>
          <p:cNvPr id="17" name="図 16" descr="QR コード&#10;&#10;自動的に生成された説明">
            <a:extLst>
              <a:ext uri="{FF2B5EF4-FFF2-40B4-BE49-F238E27FC236}">
                <a16:creationId xmlns:a16="http://schemas.microsoft.com/office/drawing/2014/main" id="{73E615F6-5254-9586-98DC-834B1316B757}"/>
              </a:ext>
            </a:extLst>
          </p:cNvPr>
          <p:cNvPicPr>
            <a:picLocks noChangeAspect="1"/>
          </p:cNvPicPr>
          <p:nvPr/>
        </p:nvPicPr>
        <p:blipFill>
          <a:blip r:embed="rId5"/>
          <a:stretch>
            <a:fillRect/>
          </a:stretch>
        </p:blipFill>
        <p:spPr>
          <a:xfrm>
            <a:off x="7325479" y="5312952"/>
            <a:ext cx="1234651" cy="1234651"/>
          </a:xfrm>
          <a:prstGeom prst="rect">
            <a:avLst/>
          </a:prstGeom>
        </p:spPr>
      </p:pic>
      <p:grpSp>
        <p:nvGrpSpPr>
          <p:cNvPr id="7" name="グループ化 6">
            <a:extLst>
              <a:ext uri="{FF2B5EF4-FFF2-40B4-BE49-F238E27FC236}">
                <a16:creationId xmlns:a16="http://schemas.microsoft.com/office/drawing/2014/main" id="{B2859B77-E7DF-545A-75BB-7EAB4CD7F426}"/>
              </a:ext>
            </a:extLst>
          </p:cNvPr>
          <p:cNvGrpSpPr/>
          <p:nvPr/>
        </p:nvGrpSpPr>
        <p:grpSpPr>
          <a:xfrm>
            <a:off x="223712" y="2060848"/>
            <a:ext cx="5201253" cy="3136893"/>
            <a:chOff x="226046" y="2171725"/>
            <a:chExt cx="5201253" cy="3136893"/>
          </a:xfrm>
        </p:grpSpPr>
        <p:sp>
          <p:nvSpPr>
            <p:cNvPr id="3" name="正方形/長方形 2">
              <a:extLst>
                <a:ext uri="{FF2B5EF4-FFF2-40B4-BE49-F238E27FC236}">
                  <a16:creationId xmlns:a16="http://schemas.microsoft.com/office/drawing/2014/main" id="{D8C811FB-3C1F-1ACF-C6B3-477B614182DA}"/>
                </a:ext>
              </a:extLst>
            </p:cNvPr>
            <p:cNvSpPr/>
            <p:nvPr/>
          </p:nvSpPr>
          <p:spPr>
            <a:xfrm>
              <a:off x="272480" y="2220991"/>
              <a:ext cx="5154819" cy="30876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a:p>
          </p:txBody>
        </p:sp>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22EC511A-A701-7296-AF78-7603CCEE8125}"/>
                </a:ext>
              </a:extLst>
            </p:cNvPr>
            <p:cNvPicPr>
              <a:picLocks noChangeAspect="1"/>
            </p:cNvPicPr>
            <p:nvPr/>
          </p:nvPicPr>
          <p:blipFill>
            <a:blip r:embed="rId6"/>
            <a:stretch>
              <a:fillRect/>
            </a:stretch>
          </p:blipFill>
          <p:spPr>
            <a:xfrm>
              <a:off x="226046" y="2171725"/>
              <a:ext cx="5154819" cy="3088751"/>
            </a:xfrm>
            <a:prstGeom prst="rect">
              <a:avLst/>
            </a:prstGeom>
            <a:ln>
              <a:solidFill>
                <a:schemeClr val="tx1"/>
              </a:solidFill>
            </a:ln>
          </p:spPr>
        </p:pic>
      </p:grpSp>
      <p:grpSp>
        <p:nvGrpSpPr>
          <p:cNvPr id="8" name="グループ化 7">
            <a:extLst>
              <a:ext uri="{FF2B5EF4-FFF2-40B4-BE49-F238E27FC236}">
                <a16:creationId xmlns:a16="http://schemas.microsoft.com/office/drawing/2014/main" id="{073E2692-AC9F-AE55-6093-EAFE44491538}"/>
              </a:ext>
            </a:extLst>
          </p:cNvPr>
          <p:cNvGrpSpPr/>
          <p:nvPr/>
        </p:nvGrpSpPr>
        <p:grpSpPr>
          <a:xfrm>
            <a:off x="1784648" y="4195136"/>
            <a:ext cx="3784683" cy="2606993"/>
            <a:chOff x="1856656" y="3914983"/>
            <a:chExt cx="4104456" cy="2827262"/>
          </a:xfrm>
        </p:grpSpPr>
        <p:sp>
          <p:nvSpPr>
            <p:cNvPr id="6" name="正方形/長方形 5">
              <a:extLst>
                <a:ext uri="{FF2B5EF4-FFF2-40B4-BE49-F238E27FC236}">
                  <a16:creationId xmlns:a16="http://schemas.microsoft.com/office/drawing/2014/main" id="{3D5967A1-EC3A-351E-6A9D-843FFBD4A67B}"/>
                </a:ext>
              </a:extLst>
            </p:cNvPr>
            <p:cNvSpPr/>
            <p:nvPr/>
          </p:nvSpPr>
          <p:spPr>
            <a:xfrm>
              <a:off x="1928006" y="3973522"/>
              <a:ext cx="4033106" cy="27687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a:p>
          </p:txBody>
        </p:sp>
        <p:pic>
          <p:nvPicPr>
            <p:cNvPr id="23" name="図 22" descr="グラフィカル ユーザー インターフェイス, アプリケーション, テーブル&#10;&#10;自動的に生成された説明">
              <a:extLst>
                <a:ext uri="{FF2B5EF4-FFF2-40B4-BE49-F238E27FC236}">
                  <a16:creationId xmlns:a16="http://schemas.microsoft.com/office/drawing/2014/main" id="{E93F23CF-0A80-B91B-65BD-E166E4599E63}"/>
                </a:ext>
              </a:extLst>
            </p:cNvPr>
            <p:cNvPicPr>
              <a:picLocks noChangeAspect="1"/>
            </p:cNvPicPr>
            <p:nvPr/>
          </p:nvPicPr>
          <p:blipFill>
            <a:blip r:embed="rId7"/>
            <a:stretch>
              <a:fillRect/>
            </a:stretch>
          </p:blipFill>
          <p:spPr>
            <a:xfrm>
              <a:off x="1856656" y="3914983"/>
              <a:ext cx="4033106" cy="2768723"/>
            </a:xfrm>
            <a:prstGeom prst="rect">
              <a:avLst/>
            </a:prstGeom>
            <a:ln>
              <a:solidFill>
                <a:schemeClr val="tx1"/>
              </a:solidFill>
            </a:ln>
          </p:spPr>
        </p:pic>
      </p:grpSp>
      <p:sp>
        <p:nvSpPr>
          <p:cNvPr id="24" name="矢印: 下 23">
            <a:extLst>
              <a:ext uri="{FF2B5EF4-FFF2-40B4-BE49-F238E27FC236}">
                <a16:creationId xmlns:a16="http://schemas.microsoft.com/office/drawing/2014/main" id="{B414E4F1-2B41-2AA0-48B7-90DBF7A57029}"/>
              </a:ext>
            </a:extLst>
          </p:cNvPr>
          <p:cNvSpPr/>
          <p:nvPr/>
        </p:nvSpPr>
        <p:spPr>
          <a:xfrm>
            <a:off x="7325479" y="3858984"/>
            <a:ext cx="1102816" cy="58019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a:p>
        </p:txBody>
      </p:sp>
      <p:sp>
        <p:nvSpPr>
          <p:cNvPr id="25" name="テキスト ボックス 24">
            <a:extLst>
              <a:ext uri="{FF2B5EF4-FFF2-40B4-BE49-F238E27FC236}">
                <a16:creationId xmlns:a16="http://schemas.microsoft.com/office/drawing/2014/main" id="{DFCDB5F9-C769-42C9-F410-95CBD4B9C929}"/>
              </a:ext>
            </a:extLst>
          </p:cNvPr>
          <p:cNvSpPr txBox="1"/>
          <p:nvPr/>
        </p:nvSpPr>
        <p:spPr>
          <a:xfrm>
            <a:off x="6268432" y="4614145"/>
            <a:ext cx="3365088" cy="646331"/>
          </a:xfrm>
          <a:prstGeom prst="rect">
            <a:avLst/>
          </a:prstGeom>
          <a:noFill/>
        </p:spPr>
        <p:txBody>
          <a:bodyPr wrap="none" rtlCol="0">
            <a:spAutoFit/>
          </a:bodyPr>
          <a:lstStyle/>
          <a:p>
            <a:r>
              <a:rPr kumimoji="1" lang="en-US" altLang="ja-JP" dirty="0"/>
              <a:t>https://www.mlit.go.jp/maritime/</a:t>
            </a:r>
          </a:p>
          <a:p>
            <a:r>
              <a:rPr kumimoji="1" lang="en-US" altLang="ja-JP" dirty="0"/>
              <a:t>maritime_fr6_000060.html</a:t>
            </a:r>
          </a:p>
        </p:txBody>
      </p:sp>
      <p:sp>
        <p:nvSpPr>
          <p:cNvPr id="10" name="正方形/長方形 9">
            <a:extLst>
              <a:ext uri="{FF2B5EF4-FFF2-40B4-BE49-F238E27FC236}">
                <a16:creationId xmlns:a16="http://schemas.microsoft.com/office/drawing/2014/main" id="{182754A1-C414-8B55-76BD-612E460CA7B3}"/>
              </a:ext>
            </a:extLst>
          </p:cNvPr>
          <p:cNvSpPr/>
          <p:nvPr/>
        </p:nvSpPr>
        <p:spPr>
          <a:xfrm>
            <a:off x="3584848" y="1912474"/>
            <a:ext cx="1886551" cy="2474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r>
              <a:rPr kumimoji="1" lang="ja-JP" altLang="en-US" sz="1400" b="1" dirty="0"/>
              <a:t>事業者情報・事故情報</a:t>
            </a:r>
          </a:p>
        </p:txBody>
      </p:sp>
      <p:sp>
        <p:nvSpPr>
          <p:cNvPr id="11" name="正方形/長方形 10">
            <a:extLst>
              <a:ext uri="{FF2B5EF4-FFF2-40B4-BE49-F238E27FC236}">
                <a16:creationId xmlns:a16="http://schemas.microsoft.com/office/drawing/2014/main" id="{9E54091E-D496-6231-36E7-896A9CD3958F}"/>
              </a:ext>
            </a:extLst>
          </p:cNvPr>
          <p:cNvSpPr/>
          <p:nvPr/>
        </p:nvSpPr>
        <p:spPr>
          <a:xfrm>
            <a:off x="4491193" y="4149080"/>
            <a:ext cx="1152128" cy="2474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r>
              <a:rPr kumimoji="1" lang="ja-JP" altLang="en-US" sz="1400" b="1" dirty="0"/>
              <a:t>船舶情報</a:t>
            </a:r>
          </a:p>
        </p:txBody>
      </p:sp>
      <p:sp>
        <p:nvSpPr>
          <p:cNvPr id="5" name="スライド番号プレースホルダー 4">
            <a:extLst>
              <a:ext uri="{FF2B5EF4-FFF2-40B4-BE49-F238E27FC236}">
                <a16:creationId xmlns:a16="http://schemas.microsoft.com/office/drawing/2014/main" id="{9097E40B-4422-3BE0-FBBF-AB02822F874B}"/>
              </a:ext>
            </a:extLst>
          </p:cNvPr>
          <p:cNvSpPr>
            <a:spLocks noGrp="1"/>
          </p:cNvSpPr>
          <p:nvPr>
            <p:ph type="sldNum" sz="quarter" idx="12"/>
          </p:nvPr>
        </p:nvSpPr>
        <p:spPr/>
        <p:txBody>
          <a:bodyPr/>
          <a:lstStyle/>
          <a:p>
            <a:pPr>
              <a:defRPr/>
            </a:pPr>
            <a:fld id="{06FFE511-5094-4685-A035-FB392A6605D8}" type="slidenum">
              <a:rPr lang="en-US" altLang="ja-JP" smtClean="0">
                <a:solidFill>
                  <a:srgbClr val="000000"/>
                </a:solidFill>
              </a:rPr>
              <a:pPr>
                <a:defRPr/>
              </a:pPr>
              <a:t>12</a:t>
            </a:fld>
            <a:endParaRPr lang="en-US" altLang="ja-JP">
              <a:solidFill>
                <a:srgbClr val="000000"/>
              </a:solidFill>
            </a:endParaRPr>
          </a:p>
        </p:txBody>
      </p:sp>
      <p:pic>
        <p:nvPicPr>
          <p:cNvPr id="14" name="録音したサウンド">
            <a:hlinkClick r:id="" action="ppaction://media"/>
            <a:extLst>
              <a:ext uri="{FF2B5EF4-FFF2-40B4-BE49-F238E27FC236}">
                <a16:creationId xmlns:a16="http://schemas.microsoft.com/office/drawing/2014/main" id="{7ECCD858-ED77-39CA-6821-C598794076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41326" y="4050250"/>
            <a:ext cx="487363" cy="487363"/>
          </a:xfrm>
          <a:prstGeom prst="rect">
            <a:avLst/>
          </a:prstGeom>
        </p:spPr>
      </p:pic>
    </p:spTree>
    <p:extLst>
      <p:ext uri="{BB962C8B-B14F-4D97-AF65-F5344CB8AC3E}">
        <p14:creationId xmlns:p14="http://schemas.microsoft.com/office/powerpoint/2010/main" val="1561040005"/>
      </p:ext>
    </p:extLst>
  </p:cSld>
  <p:clrMapOvr>
    <a:masterClrMapping/>
  </p:clrMapOvr>
  <mc:AlternateContent xmlns:mc="http://schemas.openxmlformats.org/markup-compatibility/2006">
    <mc:Choice xmlns:p14="http://schemas.microsoft.com/office/powerpoint/2010/main" Requires="p14">
      <p:transition spd="slow" p14:dur="2000" advTm="68883"/>
    </mc:Choice>
    <mc:Fallback>
      <p:transition spd="slow" advTm="68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8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136576" y="1628800"/>
            <a:ext cx="7920880" cy="3447098"/>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solidFill>
                  <a:schemeClr val="bg2">
                    <a:lumMod val="40000"/>
                    <a:lumOff val="60000"/>
                  </a:schemeClr>
                </a:solidFill>
              </a:rPr>
              <a:t>安全統括管理者・運航管理者資格者証制度の創設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安全管理規程のひな形改正</a:t>
            </a:r>
          </a:p>
          <a:p>
            <a:pPr marL="342900" indent="-342900">
              <a:spcAft>
                <a:spcPts val="1200"/>
              </a:spcAft>
              <a:buFont typeface="+mj-lt"/>
              <a:buAutoNum type="arabicPeriod"/>
            </a:pPr>
            <a:r>
              <a:rPr lang="ja-JP" altLang="en-US" sz="2400" dirty="0">
                <a:solidFill>
                  <a:schemeClr val="bg2">
                    <a:lumMod val="40000"/>
                    <a:lumOff val="60000"/>
                  </a:schemeClr>
                </a:solidFill>
              </a:rPr>
              <a:t>安全情報の提供の拡充</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t>船舶に係る特定教育訓練制度の創設</a:t>
            </a:r>
            <a:endParaRPr lang="en-US" altLang="ja-JP" sz="2400" dirty="0"/>
          </a:p>
          <a:p>
            <a:pPr marL="342900" indent="-342900">
              <a:spcAft>
                <a:spcPts val="1200"/>
              </a:spcAft>
              <a:buFont typeface="+mj-lt"/>
              <a:buAutoNum type="arabicPeriod"/>
            </a:pPr>
            <a:r>
              <a:rPr lang="ja-JP" altLang="en-US" sz="2400" dirty="0">
                <a:solidFill>
                  <a:schemeClr val="bg2">
                    <a:lumMod val="40000"/>
                    <a:lumOff val="60000"/>
                  </a:schemeClr>
                </a:solidFill>
              </a:rPr>
              <a:t>人の運送をする船舶運航事業者に対する行政処分等の基準（違反点数制度）の創設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endParaRPr lang="ja-JP" altLang="en-US" sz="2400" dirty="0"/>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81003" y="0"/>
            <a:ext cx="7593013" cy="476250"/>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13</a:t>
            </a:fld>
            <a:endParaRPr lang="en-US" altLang="ja-JP"/>
          </a:p>
        </p:txBody>
      </p:sp>
      <p:pic>
        <p:nvPicPr>
          <p:cNvPr id="3" name="録音したサウンド">
            <a:hlinkClick r:id="" action="ppaction://media"/>
            <a:extLst>
              <a:ext uri="{FF2B5EF4-FFF2-40B4-BE49-F238E27FC236}">
                <a16:creationId xmlns:a16="http://schemas.microsoft.com/office/drawing/2014/main" id="{4B7790C0-7516-EF66-FB25-40DF571E44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0093" y="5476277"/>
            <a:ext cx="487363" cy="487363"/>
          </a:xfrm>
          <a:prstGeom prst="rect">
            <a:avLst/>
          </a:prstGeom>
        </p:spPr>
      </p:pic>
    </p:spTree>
    <p:extLst>
      <p:ext uri="{BB962C8B-B14F-4D97-AF65-F5344CB8AC3E}">
        <p14:creationId xmlns:p14="http://schemas.microsoft.com/office/powerpoint/2010/main" val="2842702283"/>
      </p:ext>
    </p:extLst>
  </p:cSld>
  <p:clrMapOvr>
    <a:masterClrMapping/>
  </p:clrMapOvr>
  <mc:AlternateContent xmlns:mc="http://schemas.openxmlformats.org/markup-compatibility/2006">
    <mc:Choice xmlns:p14="http://schemas.microsoft.com/office/powerpoint/2010/main" Requires="p14">
      <p:transition spd="slow" p14:dur="2000" advTm="24229"/>
    </mc:Choice>
    <mc:Fallback>
      <p:transition spd="slow" advTm="2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四角形: 角を丸くする 6">
            <a:extLst>
              <a:ext uri="{FF2B5EF4-FFF2-40B4-BE49-F238E27FC236}">
                <a16:creationId xmlns:a16="http://schemas.microsoft.com/office/drawing/2014/main" id="{A32D905D-0958-2151-7D44-589314006DBD}"/>
              </a:ext>
            </a:extLst>
          </p:cNvPr>
          <p:cNvSpPr/>
          <p:nvPr/>
        </p:nvSpPr>
        <p:spPr>
          <a:xfrm>
            <a:off x="3335217" y="2541731"/>
            <a:ext cx="6039249" cy="4000248"/>
          </a:xfrm>
          <a:prstGeom prst="roundRect">
            <a:avLst>
              <a:gd name="adj" fmla="val 6594"/>
            </a:avLst>
          </a:prstGeom>
          <a:noFill/>
          <a:ln w="25400" cap="flat" cmpd="sng" algn="ctr">
            <a:solidFill>
              <a:srgbClr val="EAEAEA"/>
            </a:solidFill>
            <a:prstDash val="solid"/>
          </a:ln>
          <a:effectLst/>
        </p:spPr>
        <p:txBody>
          <a:bodyPr rtlCol="0" anchor="ctr"/>
          <a:lstStyle/>
          <a:p>
            <a:pPr algn="ctr" defTabSz="844083" fontAlgn="auto">
              <a:spcBef>
                <a:spcPts val="0"/>
              </a:spcBef>
              <a:spcAft>
                <a:spcPts val="0"/>
              </a:spcAft>
              <a:defRPr/>
            </a:pPr>
            <a:endParaRPr kumimoji="0" lang="ja-JP" altLang="en-US" sz="1292" kern="0" dirty="0">
              <a:solidFill>
                <a:srgbClr val="000000"/>
              </a:solidFill>
              <a:latin typeface="BIZ UDPゴシック" panose="020B0400000000000000" pitchFamily="50" charset="-128"/>
              <a:ea typeface="BIZ UDPゴシック" panose="020B0400000000000000" pitchFamily="50" charset="-128"/>
            </a:endParaRPr>
          </a:p>
        </p:txBody>
      </p:sp>
      <p:sp>
        <p:nvSpPr>
          <p:cNvPr id="37" name="Rectangle 4"/>
          <p:cNvSpPr>
            <a:spLocks noChangeArrowheads="1"/>
          </p:cNvSpPr>
          <p:nvPr/>
        </p:nvSpPr>
        <p:spPr>
          <a:xfrm>
            <a:off x="377033" y="75631"/>
            <a:ext cx="5073990" cy="374583"/>
          </a:xfrm>
          <a:prstGeom prst="rect">
            <a:avLst/>
          </a:prstGeom>
          <a:noFill/>
          <a:ln w="12700" algn="ctr">
            <a:noFill/>
            <a:miter lim="800000"/>
            <a:headEnd/>
            <a:tailEnd/>
          </a:ln>
        </p:spPr>
        <p:txBody>
          <a:bodyPr wrap="none" lIns="0" tIns="0" rIns="0" bIns="0" anchor="ctr"/>
          <a:lstStyle/>
          <a:p>
            <a:pPr defTabSz="779173">
              <a:defRPr/>
            </a:pPr>
            <a:r>
              <a:rPr lang="ja-JP" altLang="en-US" sz="2400" dirty="0">
                <a:solidFill>
                  <a:srgbClr val="4087C8"/>
                </a:solidFill>
                <a:latin typeface="+mj-lt"/>
                <a:ea typeface="+mj-ea"/>
                <a:cs typeface="+mj-cs"/>
              </a:rPr>
              <a:t>特定教育訓練　～概要～</a:t>
            </a:r>
          </a:p>
        </p:txBody>
      </p:sp>
      <p:sp>
        <p:nvSpPr>
          <p:cNvPr id="58" name="テキスト ボックス 234">
            <a:extLst>
              <a:ext uri="{FF2B5EF4-FFF2-40B4-BE49-F238E27FC236}">
                <a16:creationId xmlns:a16="http://schemas.microsoft.com/office/drawing/2014/main" id="{2F99AF40-FAE8-FB14-F098-081BFCE77490}"/>
              </a:ext>
            </a:extLst>
          </p:cNvPr>
          <p:cNvSpPr txBox="1"/>
          <p:nvPr/>
        </p:nvSpPr>
        <p:spPr>
          <a:xfrm>
            <a:off x="505830" y="793579"/>
            <a:ext cx="8972308" cy="552712"/>
          </a:xfrm>
          <a:prstGeom prst="rect">
            <a:avLst/>
          </a:prstGeom>
          <a:solidFill>
            <a:srgbClr val="FFFFFF"/>
          </a:solidFill>
          <a:ln w="25400" cap="flat" cmpd="sng" algn="ctr">
            <a:solidFill>
              <a:srgbClr val="4D4D4D">
                <a:lumMod val="50000"/>
                <a:lumOff val="50000"/>
              </a:srgbClr>
            </a:solidFill>
            <a:prstDash val="solid"/>
          </a:ln>
          <a:effectLst/>
        </p:spPr>
        <p:txBody>
          <a:bodyPr wrap="square" lIns="33231" tIns="66462" rIns="33231" bIns="33231" rtlCol="0" anchor="ctr">
            <a:noAutofit/>
          </a:bodyPr>
          <a:lstStyle/>
          <a:p>
            <a:pPr marL="243260" indent="-243260" algn="just" defTabSz="844083">
              <a:spcBef>
                <a:spcPts val="554"/>
              </a:spcBef>
              <a:buFont typeface="Wingdings"/>
              <a:buChar char="ü"/>
              <a:defRPr/>
            </a:pPr>
            <a:r>
              <a:rPr kumimoji="0" lang="ja-JP" altLang="en-US" sz="1292" kern="0" dirty="0">
                <a:solidFill>
                  <a:srgbClr val="000000"/>
                </a:solidFill>
                <a:latin typeface="BIZ UDPゴシック" panose="020B0400000000000000" pitchFamily="50" charset="-128"/>
                <a:ea typeface="BIZ UDPゴシック" panose="020B0400000000000000" pitchFamily="50" charset="-128"/>
              </a:rPr>
              <a:t>小型旅客船の</a:t>
            </a:r>
            <a:r>
              <a:rPr kumimoji="0" lang="ja-JP" altLang="en-US" sz="1292" b="1" kern="0" dirty="0">
                <a:solidFill>
                  <a:srgbClr val="000000"/>
                </a:solidFill>
                <a:latin typeface="BIZ UDPゴシック" panose="020B0400000000000000" pitchFamily="50" charset="-128"/>
                <a:ea typeface="BIZ UDPゴシック" panose="020B0400000000000000" pitchFamily="50" charset="-128"/>
              </a:rPr>
              <a:t>船舶所有者</a:t>
            </a:r>
            <a:r>
              <a:rPr kumimoji="0" lang="ja-JP" altLang="en-US" sz="1292" kern="0" dirty="0">
                <a:solidFill>
                  <a:srgbClr val="000000"/>
                </a:solidFill>
                <a:latin typeface="BIZ UDPゴシック" panose="020B0400000000000000" pitchFamily="50" charset="-128"/>
                <a:ea typeface="BIZ UDPゴシック" panose="020B0400000000000000" pitchFamily="50" charset="-128"/>
              </a:rPr>
              <a:t>に対し、</a:t>
            </a:r>
            <a:r>
              <a:rPr kumimoji="0" lang="ja-JP" altLang="en-US" sz="1292" b="1" kern="0" dirty="0">
                <a:solidFill>
                  <a:srgbClr val="000000"/>
                </a:solidFill>
                <a:latin typeface="BIZ UDPゴシック" panose="020B0400000000000000" pitchFamily="50" charset="-128"/>
                <a:ea typeface="BIZ UDPゴシック" panose="020B0400000000000000" pitchFamily="50" charset="-128"/>
              </a:rPr>
              <a:t>初任の船長等の乗組員</a:t>
            </a:r>
            <a:r>
              <a:rPr kumimoji="0" lang="ja-JP" altLang="en-US" sz="1292" kern="0" dirty="0">
                <a:solidFill>
                  <a:srgbClr val="000000"/>
                </a:solidFill>
                <a:latin typeface="BIZ UDPゴシック" panose="020B0400000000000000" pitchFamily="50" charset="-128"/>
                <a:ea typeface="BIZ UDPゴシック" panose="020B0400000000000000" pitchFamily="50" charset="-128"/>
              </a:rPr>
              <a:t>について、船舶の航行する水域の特性等に応じた操船に関する</a:t>
            </a:r>
            <a:r>
              <a:rPr kumimoji="0" lang="ja-JP" altLang="en-US" sz="1292" b="1" kern="0" dirty="0">
                <a:solidFill>
                  <a:srgbClr val="000000"/>
                </a:solidFill>
                <a:latin typeface="BIZ UDPゴシック" panose="020B0400000000000000" pitchFamily="50" charset="-128"/>
                <a:ea typeface="BIZ UDPゴシック" panose="020B0400000000000000" pitchFamily="50" charset="-128"/>
              </a:rPr>
              <a:t>　教育訓練の実施を義務付け。</a:t>
            </a:r>
          </a:p>
        </p:txBody>
      </p:sp>
      <p:sp>
        <p:nvSpPr>
          <p:cNvPr id="60" name="四角形: 角を丸くする 6">
            <a:extLst>
              <a:ext uri="{FF2B5EF4-FFF2-40B4-BE49-F238E27FC236}">
                <a16:creationId xmlns:a16="http://schemas.microsoft.com/office/drawing/2014/main" id="{68E6858D-5EAF-156C-125B-55BF0411D57A}"/>
              </a:ext>
            </a:extLst>
          </p:cNvPr>
          <p:cNvSpPr/>
          <p:nvPr/>
        </p:nvSpPr>
        <p:spPr>
          <a:xfrm>
            <a:off x="589938" y="1473361"/>
            <a:ext cx="8773900" cy="864000"/>
          </a:xfrm>
          <a:prstGeom prst="roundRect">
            <a:avLst>
              <a:gd name="adj" fmla="val 6594"/>
            </a:avLst>
          </a:prstGeom>
          <a:solidFill>
            <a:srgbClr val="EAEAEA"/>
          </a:solidFill>
          <a:ln w="25400" cap="flat" cmpd="sng" algn="ctr">
            <a:solidFill>
              <a:srgbClr val="EAEAEA"/>
            </a:solidFill>
            <a:prstDash val="solid"/>
          </a:ln>
          <a:effectLst/>
        </p:spPr>
        <p:txBody>
          <a:bodyPr rtlCol="0" anchor="ctr"/>
          <a:lstStyle/>
          <a:p>
            <a:pPr algn="ctr" defTabSz="844083" fontAlgn="auto">
              <a:spcBef>
                <a:spcPts val="0"/>
              </a:spcBef>
              <a:spcAft>
                <a:spcPts val="0"/>
              </a:spcAft>
              <a:defRPr/>
            </a:pPr>
            <a:endParaRPr kumimoji="0" lang="ja-JP" altLang="en-US" sz="1292" kern="0" dirty="0">
              <a:solidFill>
                <a:srgbClr val="000000"/>
              </a:solidFill>
              <a:latin typeface="BIZ UDPゴシック" panose="020B0400000000000000" pitchFamily="50" charset="-128"/>
              <a:ea typeface="BIZ UDPゴシック" panose="020B0400000000000000" pitchFamily="50" charset="-128"/>
            </a:endParaRPr>
          </a:p>
        </p:txBody>
      </p:sp>
      <p:sp>
        <p:nvSpPr>
          <p:cNvPr id="62" name="四角形: 角を丸くする 12">
            <a:extLst>
              <a:ext uri="{FF2B5EF4-FFF2-40B4-BE49-F238E27FC236}">
                <a16:creationId xmlns:a16="http://schemas.microsoft.com/office/drawing/2014/main" id="{A3033B16-5AD0-2EF9-1EA0-3CC6DD9A91E3}"/>
              </a:ext>
            </a:extLst>
          </p:cNvPr>
          <p:cNvSpPr/>
          <p:nvPr/>
        </p:nvSpPr>
        <p:spPr>
          <a:xfrm>
            <a:off x="2093012" y="1573331"/>
            <a:ext cx="7127201" cy="664060"/>
          </a:xfrm>
          <a:prstGeom prst="roundRect">
            <a:avLst>
              <a:gd name="adj" fmla="val 5909"/>
            </a:avLst>
          </a:prstGeom>
          <a:solidFill>
            <a:srgbClr val="FFFFFF"/>
          </a:solidFill>
          <a:ln w="25400" cap="flat" cmpd="sng" algn="ctr">
            <a:noFill/>
            <a:prstDash val="solid"/>
          </a:ln>
          <a:effectLst/>
        </p:spPr>
        <p:txBody>
          <a:bodyPr rtlCol="0" anchor="ctr"/>
          <a:lstStyle/>
          <a:p>
            <a:pPr algn="just" defTabSz="779173" fontAlgn="auto">
              <a:spcBef>
                <a:spcPts val="0"/>
              </a:spcBef>
              <a:defRPr/>
            </a:pPr>
            <a:r>
              <a:rPr kumimoji="0" lang="ja-JP" altLang="en-US" sz="1292" kern="0" dirty="0">
                <a:solidFill>
                  <a:srgbClr val="000000"/>
                </a:solidFill>
                <a:latin typeface="BIZ UDPゴシック" panose="020B0400000000000000" pitchFamily="50" charset="-128"/>
                <a:ea typeface="BIZ UDPゴシック" panose="020B0400000000000000" pitchFamily="50" charset="-128"/>
              </a:rPr>
              <a:t>国土交通大臣が定める</a:t>
            </a:r>
            <a:r>
              <a:rPr kumimoji="0" lang="ja-JP" altLang="en-US" sz="1292" b="1" kern="0" dirty="0">
                <a:solidFill>
                  <a:srgbClr val="000000"/>
                </a:solidFill>
                <a:latin typeface="BIZ UDPゴシック" panose="020B0400000000000000" pitchFamily="50" charset="-128"/>
                <a:ea typeface="BIZ UDPゴシック" panose="020B0400000000000000" pitchFamily="50" charset="-128"/>
              </a:rPr>
              <a:t>旅客の輸送の用に供する総トン数２０トン未満の船舶</a:t>
            </a:r>
            <a:r>
              <a:rPr kumimoji="0" lang="en-US" altLang="ja-JP" sz="923" kern="0" dirty="0">
                <a:solidFill>
                  <a:srgbClr val="000000"/>
                </a:solidFill>
                <a:latin typeface="BIZ UDPゴシック" panose="020B0400000000000000" pitchFamily="50" charset="-128"/>
                <a:ea typeface="BIZ UDPゴシック" panose="020B0400000000000000" pitchFamily="50" charset="-128"/>
              </a:rPr>
              <a:t>※</a:t>
            </a:r>
            <a:r>
              <a:rPr kumimoji="0" lang="ja-JP" altLang="en-US" sz="1292" kern="0" dirty="0">
                <a:solidFill>
                  <a:srgbClr val="000000"/>
                </a:solidFill>
                <a:latin typeface="BIZ UDPゴシック" panose="020B0400000000000000" pitchFamily="50" charset="-128"/>
                <a:ea typeface="BIZ UDPゴシック" panose="020B0400000000000000" pitchFamily="50" charset="-128"/>
              </a:rPr>
              <a:t>の</a:t>
            </a:r>
            <a:r>
              <a:rPr kumimoji="0" lang="ja-JP" altLang="en-US" sz="1292" b="1" kern="0" dirty="0">
                <a:solidFill>
                  <a:srgbClr val="000000"/>
                </a:solidFill>
                <a:latin typeface="BIZ UDPゴシック" panose="020B0400000000000000" pitchFamily="50" charset="-128"/>
                <a:ea typeface="BIZ UDPゴシック" panose="020B0400000000000000" pitchFamily="50" charset="-128"/>
              </a:rPr>
              <a:t>乗組員</a:t>
            </a:r>
            <a:endParaRPr kumimoji="0" lang="en-US" altLang="ja-JP" sz="1292" b="1" kern="0" dirty="0">
              <a:solidFill>
                <a:srgbClr val="000000"/>
              </a:solidFill>
              <a:latin typeface="BIZ UDPゴシック" panose="020B0400000000000000" pitchFamily="50" charset="-128"/>
              <a:ea typeface="BIZ UDPゴシック" panose="020B0400000000000000" pitchFamily="50" charset="-128"/>
            </a:endParaRPr>
          </a:p>
          <a:p>
            <a:pPr algn="just" defTabSz="779173" fontAlgn="auto">
              <a:spcBef>
                <a:spcPts val="0"/>
              </a:spcBef>
              <a:defRPr/>
            </a:pPr>
            <a:r>
              <a:rPr kumimoji="0" lang="ja-JP" altLang="en-US" sz="1292" kern="0" dirty="0">
                <a:solidFill>
                  <a:srgbClr val="000000"/>
                </a:solidFill>
                <a:latin typeface="BIZ UDPゴシック" panose="020B0400000000000000" pitchFamily="50" charset="-128"/>
                <a:ea typeface="BIZ UDPゴシック" panose="020B0400000000000000" pitchFamily="50" charset="-128"/>
              </a:rPr>
              <a:t>（当該船舶に乗り組ませようとする者を含む。）</a:t>
            </a:r>
            <a:endParaRPr kumimoji="0" lang="en-US" altLang="ja-JP" sz="1292" kern="0" dirty="0">
              <a:solidFill>
                <a:srgbClr val="000000"/>
              </a:solidFill>
              <a:latin typeface="BIZ UDPゴシック" panose="020B0400000000000000" pitchFamily="50" charset="-128"/>
              <a:ea typeface="BIZ UDPゴシック" panose="020B0400000000000000" pitchFamily="50" charset="-128"/>
            </a:endParaRPr>
          </a:p>
          <a:p>
            <a:pPr algn="just" defTabSz="779173" fontAlgn="auto">
              <a:spcBef>
                <a:spcPts val="0"/>
              </a:spcBef>
              <a:spcAft>
                <a:spcPts val="511"/>
              </a:spcAft>
              <a:defRPr/>
            </a:pPr>
            <a:r>
              <a:rPr kumimoji="0" lang="en-US" altLang="ja-JP" sz="1108" kern="0" dirty="0">
                <a:solidFill>
                  <a:srgbClr val="000000"/>
                </a:solidFill>
                <a:latin typeface="BIZ UDPゴシック" panose="020B0400000000000000" pitchFamily="50" charset="-128"/>
                <a:ea typeface="BIZ UDPゴシック" panose="020B0400000000000000" pitchFamily="50" charset="-128"/>
              </a:rPr>
              <a:t>※</a:t>
            </a:r>
            <a:r>
              <a:rPr kumimoji="0" lang="ja-JP" altLang="en-US" sz="1108" kern="0" dirty="0">
                <a:solidFill>
                  <a:srgbClr val="000000"/>
                </a:solidFill>
                <a:latin typeface="BIZ UDPゴシック" panose="020B0400000000000000" pitchFamily="50" charset="-128"/>
                <a:ea typeface="BIZ UDPゴシック" panose="020B0400000000000000" pitchFamily="50" charset="-128"/>
              </a:rPr>
              <a:t>　従来、船員法が適用されない</a:t>
            </a:r>
            <a:r>
              <a:rPr kumimoji="0" lang="ja-JP" altLang="en-US" sz="1108" b="1" kern="0" dirty="0">
                <a:solidFill>
                  <a:srgbClr val="000000"/>
                </a:solidFill>
                <a:latin typeface="BIZ UDPゴシック" panose="020B0400000000000000" pitchFamily="50" charset="-128"/>
                <a:ea typeface="BIZ UDPゴシック" panose="020B0400000000000000" pitchFamily="50" charset="-128"/>
              </a:rPr>
              <a:t>「総トン数５トン未満の船舶」「湖、川又は港のみを航行する船舶」</a:t>
            </a:r>
            <a:r>
              <a:rPr kumimoji="0" lang="ja-JP" altLang="en-US" sz="1108" kern="0" dirty="0">
                <a:solidFill>
                  <a:srgbClr val="000000"/>
                </a:solidFill>
                <a:latin typeface="BIZ UDPゴシック" panose="020B0400000000000000" pitchFamily="50" charset="-128"/>
                <a:ea typeface="BIZ UDPゴシック" panose="020B0400000000000000" pitchFamily="50" charset="-128"/>
              </a:rPr>
              <a:t>も対象</a:t>
            </a:r>
          </a:p>
        </p:txBody>
      </p:sp>
      <p:sp>
        <p:nvSpPr>
          <p:cNvPr id="63" name="テキスト ボックス 62">
            <a:extLst>
              <a:ext uri="{FF2B5EF4-FFF2-40B4-BE49-F238E27FC236}">
                <a16:creationId xmlns:a16="http://schemas.microsoft.com/office/drawing/2014/main" id="{79EB1324-F773-E46C-E5DC-10F586325B42}"/>
              </a:ext>
            </a:extLst>
          </p:cNvPr>
          <p:cNvSpPr txBox="1"/>
          <p:nvPr/>
        </p:nvSpPr>
        <p:spPr>
          <a:xfrm>
            <a:off x="693815" y="1631891"/>
            <a:ext cx="1319592" cy="546945"/>
          </a:xfrm>
          <a:prstGeom prst="rect">
            <a:avLst/>
          </a:prstGeom>
          <a:noFill/>
        </p:spPr>
        <p:txBody>
          <a:bodyPr vertOverflow="overflow" horzOverflow="overflow" wrap="none" rtlCol="0" anchor="ctr">
            <a:spAutoFit/>
          </a:bodyPr>
          <a:lstStyle/>
          <a:p>
            <a:pPr algn="ctr" defTabSz="844083"/>
            <a:r>
              <a:rPr lang="ja-JP" altLang="en-US" sz="1477" b="1" dirty="0">
                <a:solidFill>
                  <a:srgbClr val="000000"/>
                </a:solidFill>
                <a:latin typeface="BIZ UDPゴシック"/>
                <a:ea typeface="BIZ UDPゴシック"/>
              </a:rPr>
              <a:t>特定教育訓練</a:t>
            </a:r>
            <a:endParaRPr lang="en-US" altLang="ja-JP" sz="1477" b="1" dirty="0">
              <a:solidFill>
                <a:srgbClr val="000000"/>
              </a:solidFill>
              <a:latin typeface="BIZ UDPゴシック"/>
              <a:ea typeface="BIZ UDPゴシック"/>
            </a:endParaRPr>
          </a:p>
          <a:p>
            <a:pPr algn="ctr" defTabSz="844083"/>
            <a:r>
              <a:rPr lang="ja-JP" altLang="en-US" sz="1477" b="1" dirty="0">
                <a:solidFill>
                  <a:srgbClr val="000000"/>
                </a:solidFill>
                <a:latin typeface="BIZ UDPゴシック"/>
                <a:ea typeface="BIZ UDPゴシック"/>
              </a:rPr>
              <a:t>対象者</a:t>
            </a:r>
          </a:p>
        </p:txBody>
      </p:sp>
      <p:sp>
        <p:nvSpPr>
          <p:cNvPr id="64" name="四角形: 角を丸くする 32">
            <a:extLst>
              <a:ext uri="{FF2B5EF4-FFF2-40B4-BE49-F238E27FC236}">
                <a16:creationId xmlns:a16="http://schemas.microsoft.com/office/drawing/2014/main" id="{BF6FFA07-924E-E862-9482-D606197D89DE}"/>
              </a:ext>
            </a:extLst>
          </p:cNvPr>
          <p:cNvSpPr/>
          <p:nvPr/>
        </p:nvSpPr>
        <p:spPr>
          <a:xfrm>
            <a:off x="572262" y="2498465"/>
            <a:ext cx="2226462" cy="265846"/>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a:r>
              <a:rPr lang="ja-JP" altLang="en-US" sz="1292" b="1" dirty="0">
                <a:solidFill>
                  <a:srgbClr val="FFFFFF"/>
                </a:solidFill>
                <a:latin typeface="BIZ UDPゴシック" panose="020B0400000000000000" pitchFamily="50" charset="-128"/>
                <a:ea typeface="BIZ UDPゴシック" panose="020B0400000000000000" pitchFamily="50" charset="-128"/>
              </a:rPr>
              <a:t>対象者の具体的イメージ</a:t>
            </a:r>
            <a:endParaRPr lang="en-US" altLang="ja-JP" sz="1292" b="1" dirty="0">
              <a:solidFill>
                <a:srgbClr val="FFFFFF"/>
              </a:solidFill>
              <a:latin typeface="BIZ UDPゴシック" panose="020B0400000000000000" pitchFamily="50" charset="-128"/>
              <a:ea typeface="BIZ UDPゴシック" panose="020B0400000000000000" pitchFamily="50" charset="-128"/>
            </a:endParaRPr>
          </a:p>
        </p:txBody>
      </p:sp>
      <p:pic>
        <p:nvPicPr>
          <p:cNvPr id="65" name="図 15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966" y1="65441" x2="9655" y2="82353"/>
                        <a14:foregroundMark x1="91724" y1="59559" x2="91724" y2="85294"/>
                        <a14:foregroundMark x1="83448" y1="86029" x2="61379" y2="83824"/>
                      </a14:backgroundRemoval>
                    </a14:imgEffect>
                  </a14:imgLayer>
                </a14:imgProps>
              </a:ext>
            </a:extLst>
          </a:blip>
          <a:stretch>
            <a:fillRect/>
          </a:stretch>
        </p:blipFill>
        <p:spPr>
          <a:xfrm>
            <a:off x="1084669" y="3579304"/>
            <a:ext cx="934220" cy="751506"/>
          </a:xfrm>
          <a:prstGeom prst="rect">
            <a:avLst/>
          </a:prstGeom>
        </p:spPr>
      </p:pic>
      <p:sp>
        <p:nvSpPr>
          <p:cNvPr id="66" name="テキスト ボックス 65"/>
          <p:cNvSpPr txBox="1"/>
          <p:nvPr/>
        </p:nvSpPr>
        <p:spPr>
          <a:xfrm>
            <a:off x="903870" y="3072958"/>
            <a:ext cx="1294410" cy="476348"/>
          </a:xfrm>
          <a:prstGeom prst="rect">
            <a:avLst/>
          </a:prstGeom>
          <a:noFill/>
        </p:spPr>
        <p:txBody>
          <a:bodyPr rot="0" spcFirstLastPara="0" vertOverflow="overflow" horzOverflow="overflow" vert="horz" wrap="square" lIns="77913" tIns="38957" rIns="77913" bIns="38957" numCol="1" spcCol="0" rtlCol="0" fromWordArt="0" anchor="t" anchorCtr="0" forceAA="0" compatLnSpc="1">
            <a:prstTxWarp prst="textNoShape">
              <a:avLst/>
            </a:prstTxWarp>
            <a:spAutoFit/>
          </a:bodyPr>
          <a:lstStyle/>
          <a:p>
            <a:pPr algn="ctr" defTabSz="844083">
              <a:defRPr/>
            </a:pPr>
            <a:r>
              <a:rPr lang="ja-JP" altLang="en-US" sz="1292" b="1" dirty="0">
                <a:solidFill>
                  <a:srgbClr val="000000">
                    <a:lumMod val="85000"/>
                    <a:lumOff val="15000"/>
                  </a:srgbClr>
                </a:solidFill>
                <a:latin typeface="BIZ UDPゴシック" panose="020B0400000000000000" pitchFamily="50" charset="-128"/>
                <a:ea typeface="BIZ UDPゴシック" panose="020B0400000000000000" pitchFamily="50" charset="-128"/>
                <a:cs typeface="Arial"/>
              </a:rPr>
              <a:t>小型旅客船の</a:t>
            </a:r>
            <a:endParaRPr lang="en-US" altLang="ja-JP" sz="1292" b="1" dirty="0">
              <a:solidFill>
                <a:srgbClr val="000000">
                  <a:lumMod val="85000"/>
                  <a:lumOff val="15000"/>
                </a:srgbClr>
              </a:solidFill>
              <a:latin typeface="BIZ UDPゴシック" panose="020B0400000000000000" pitchFamily="50" charset="-128"/>
              <a:ea typeface="BIZ UDPゴシック" panose="020B0400000000000000" pitchFamily="50" charset="-128"/>
              <a:cs typeface="Arial"/>
            </a:endParaRPr>
          </a:p>
          <a:p>
            <a:pPr algn="ctr" defTabSz="844083">
              <a:defRPr/>
            </a:pPr>
            <a:r>
              <a:rPr lang="ja-JP" altLang="en-US" sz="1292" b="1" dirty="0">
                <a:solidFill>
                  <a:srgbClr val="000000">
                    <a:lumMod val="85000"/>
                    <a:lumOff val="15000"/>
                  </a:srgbClr>
                </a:solidFill>
                <a:latin typeface="BIZ UDPゴシック" panose="020B0400000000000000" pitchFamily="50" charset="-128"/>
                <a:ea typeface="BIZ UDPゴシック" panose="020B0400000000000000" pitchFamily="50" charset="-128"/>
                <a:cs typeface="Arial"/>
              </a:rPr>
              <a:t>船舶所有者</a:t>
            </a:r>
            <a:endParaRPr lang="en-US" altLang="ja-JP" sz="1292" b="1" dirty="0">
              <a:solidFill>
                <a:srgbClr val="000000">
                  <a:lumMod val="85000"/>
                  <a:lumOff val="15000"/>
                </a:srgbClr>
              </a:solidFill>
              <a:latin typeface="BIZ UDPゴシック" panose="020B0400000000000000" pitchFamily="50" charset="-128"/>
              <a:ea typeface="BIZ UDPゴシック" panose="020B0400000000000000" pitchFamily="50" charset="-128"/>
              <a:cs typeface="Arial"/>
            </a:endParaRPr>
          </a:p>
        </p:txBody>
      </p:sp>
      <p:sp>
        <p:nvSpPr>
          <p:cNvPr id="67" name="二等辺三角形 41"/>
          <p:cNvSpPr/>
          <p:nvPr/>
        </p:nvSpPr>
        <p:spPr>
          <a:xfrm rot="16200000" flipV="1">
            <a:off x="1555420" y="4320175"/>
            <a:ext cx="2901252" cy="406818"/>
          </a:xfrm>
          <a:prstGeom prst="triangle">
            <a:avLst>
              <a:gd name="adj" fmla="val 50000"/>
            </a:avLst>
          </a:prstGeom>
          <a:solidFill>
            <a:srgbClr val="FF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defRPr/>
            </a:pPr>
            <a:endParaRPr lang="ja-JP" altLang="en-US" sz="1534" b="1" dirty="0">
              <a:solidFill>
                <a:srgbClr val="000000"/>
              </a:solidFill>
              <a:latin typeface="BIZ UDPゴシック" panose="020B0400000000000000" pitchFamily="50" charset="-128"/>
              <a:ea typeface="BIZ UDPゴシック" panose="020B0400000000000000" pitchFamily="50" charset="-128"/>
            </a:endParaRPr>
          </a:p>
        </p:txBody>
      </p:sp>
      <p:sp>
        <p:nvSpPr>
          <p:cNvPr id="68" name="テキスト ボックス 65"/>
          <p:cNvSpPr txBox="1"/>
          <p:nvPr/>
        </p:nvSpPr>
        <p:spPr>
          <a:xfrm>
            <a:off x="2047813" y="4160894"/>
            <a:ext cx="1794871" cy="476348"/>
          </a:xfrm>
          <a:prstGeom prst="rect">
            <a:avLst/>
          </a:prstGeom>
          <a:noFill/>
        </p:spPr>
        <p:txBody>
          <a:bodyPr rot="0" spcFirstLastPara="0" vertOverflow="overflow" horzOverflow="overflow" vert="horz" wrap="square" lIns="77913" tIns="38957" rIns="77913" bIns="38957" numCol="1" spcCol="0" rtlCol="0" fromWordArt="0" anchor="t" anchorCtr="0" forceAA="0" compatLnSpc="1">
            <a:prstTxWarp prst="textNoShape">
              <a:avLst/>
            </a:prstTxWarp>
            <a:spAutoFit/>
          </a:bodyPr>
          <a:lstStyle/>
          <a:p>
            <a:pPr algn="ctr" defTabSz="844083">
              <a:defRPr/>
            </a:pPr>
            <a:r>
              <a:rPr lang="ja-JP" altLang="en-US" sz="1292" b="1" dirty="0">
                <a:solidFill>
                  <a:srgbClr val="FF0000"/>
                </a:solidFill>
                <a:latin typeface="BIZ UDPゴシック" panose="020B0400000000000000" pitchFamily="50" charset="-128"/>
                <a:ea typeface="BIZ UDPゴシック" panose="020B0400000000000000" pitchFamily="50" charset="-128"/>
                <a:cs typeface="Arial"/>
              </a:rPr>
              <a:t>特定教育</a:t>
            </a:r>
            <a:endParaRPr lang="en-US" altLang="ja-JP" sz="1292" b="1" dirty="0">
              <a:solidFill>
                <a:srgbClr val="FF0000"/>
              </a:solidFill>
              <a:latin typeface="BIZ UDPゴシック" panose="020B0400000000000000" pitchFamily="50" charset="-128"/>
              <a:ea typeface="BIZ UDPゴシック" panose="020B0400000000000000" pitchFamily="50" charset="-128"/>
              <a:cs typeface="Arial"/>
            </a:endParaRPr>
          </a:p>
          <a:p>
            <a:pPr algn="ctr" defTabSz="844083">
              <a:defRPr/>
            </a:pPr>
            <a:r>
              <a:rPr lang="ja-JP" altLang="en-US" sz="1292" b="1" dirty="0">
                <a:solidFill>
                  <a:srgbClr val="FF0000"/>
                </a:solidFill>
                <a:latin typeface="BIZ UDPゴシック" panose="020B0400000000000000" pitchFamily="50" charset="-128"/>
                <a:ea typeface="BIZ UDPゴシック" panose="020B0400000000000000" pitchFamily="50" charset="-128"/>
                <a:cs typeface="Arial"/>
              </a:rPr>
              <a:t>訓練を実施</a:t>
            </a:r>
            <a:endParaRPr lang="en-US" altLang="ja-JP" sz="1292" b="1" dirty="0">
              <a:solidFill>
                <a:srgbClr val="FF0000"/>
              </a:solidFill>
              <a:latin typeface="BIZ UDPゴシック" panose="020B0400000000000000" pitchFamily="50" charset="-128"/>
              <a:ea typeface="BIZ UDPゴシック" panose="020B0400000000000000" pitchFamily="50" charset="-128"/>
              <a:cs typeface="Arial"/>
            </a:endParaRPr>
          </a:p>
        </p:txBody>
      </p:sp>
      <p:pic>
        <p:nvPicPr>
          <p:cNvPr id="69" name="図 68"/>
          <p:cNvPicPr>
            <a:picLocks noChangeAspect="1"/>
          </p:cNvPicPr>
          <p:nvPr/>
        </p:nvPicPr>
        <p:blipFill rotWithShape="1">
          <a:blip r:embed="rId7">
            <a:extLst>
              <a:ext uri="{BEBA8EAE-BF5A-486C-A8C5-ECC9F3942E4B}">
                <a14:imgProps xmlns:a14="http://schemas.microsoft.com/office/drawing/2010/main">
                  <a14:imgLayer r:embed="rId8">
                    <a14:imgEffect>
                      <a14:backgroundRemoval t="499" b="99002" l="9132" r="89498">
                        <a14:foregroundMark x1="52511" y1="41646" x2="50228" y2="45885"/>
                        <a14:foregroundMark x1="62557" y1="50125" x2="54338" y2="48379"/>
                        <a14:foregroundMark x1="60274" y1="47631" x2="62557" y2="44888"/>
                      </a14:backgroundRemoval>
                    </a14:imgEffect>
                  </a14:imgLayer>
                </a14:imgProps>
              </a:ext>
              <a:ext uri="{28A0092B-C50C-407E-A947-70E740481C1C}">
                <a14:useLocalDpi xmlns:a14="http://schemas.microsoft.com/office/drawing/2010/main" val="0"/>
              </a:ext>
            </a:extLst>
          </a:blip>
          <a:srcRect b="51349"/>
          <a:stretch/>
        </p:blipFill>
        <p:spPr>
          <a:xfrm>
            <a:off x="6709364" y="3272790"/>
            <a:ext cx="1057210" cy="834796"/>
          </a:xfrm>
          <a:prstGeom prst="rect">
            <a:avLst/>
          </a:prstGeom>
        </p:spPr>
      </p:pic>
      <p:pic>
        <p:nvPicPr>
          <p:cNvPr id="70" name="図 69"/>
          <p:cNvPicPr>
            <a:picLocks noChangeAspect="1"/>
          </p:cNvPicPr>
          <p:nvPr/>
        </p:nvPicPr>
        <p:blipFill rotWithShape="1">
          <a:blip r:embed="rId9" cstate="print">
            <a:extLst>
              <a:ext uri="{28A0092B-C50C-407E-A947-70E740481C1C}">
                <a14:useLocalDpi xmlns:a14="http://schemas.microsoft.com/office/drawing/2010/main" val="0"/>
              </a:ext>
            </a:extLst>
          </a:blip>
          <a:srcRect b="50049"/>
          <a:stretch/>
        </p:blipFill>
        <p:spPr>
          <a:xfrm>
            <a:off x="5383466" y="3358210"/>
            <a:ext cx="1025221" cy="731799"/>
          </a:xfrm>
          <a:prstGeom prst="rect">
            <a:avLst/>
          </a:prstGeom>
        </p:spPr>
      </p:pic>
      <p:pic>
        <p:nvPicPr>
          <p:cNvPr id="71" name="図 7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956" b="97066" l="9932" r="89384">
                        <a14:foregroundMark x1="52397" y1="44743" x2="41781" y2="53790"/>
                        <a14:foregroundMark x1="49658" y1="44499" x2="53767" y2="55746"/>
                        <a14:backgroundMark x1="65753" y1="76773" x2="67123" y2="91687"/>
                      </a14:backgroundRemoval>
                    </a14:imgEffect>
                  </a14:imgLayer>
                </a14:imgProps>
              </a:ext>
              <a:ext uri="{28A0092B-C50C-407E-A947-70E740481C1C}">
                <a14:useLocalDpi xmlns:a14="http://schemas.microsoft.com/office/drawing/2010/main" val="0"/>
              </a:ext>
            </a:extLst>
          </a:blip>
          <a:srcRect b="35911"/>
          <a:stretch/>
        </p:blipFill>
        <p:spPr>
          <a:xfrm>
            <a:off x="4022436" y="3282421"/>
            <a:ext cx="993473" cy="825164"/>
          </a:xfrm>
          <a:prstGeom prst="rect">
            <a:avLst/>
          </a:prstGeom>
        </p:spPr>
      </p:pic>
      <p:sp>
        <p:nvSpPr>
          <p:cNvPr id="72" name="正方形/長方形 4"/>
          <p:cNvSpPr/>
          <p:nvPr/>
        </p:nvSpPr>
        <p:spPr>
          <a:xfrm>
            <a:off x="4150618" y="2981142"/>
            <a:ext cx="741121" cy="291170"/>
          </a:xfrm>
          <a:prstGeom prst="rect">
            <a:avLst/>
          </a:prstGeom>
        </p:spPr>
        <p:txBody>
          <a:bodyPr wrap="square">
            <a:spAutoFit/>
          </a:bodyPr>
          <a:lstStyle/>
          <a:p>
            <a:pPr algn="ctr" defTabSz="779173">
              <a:defRPr/>
            </a:pPr>
            <a:r>
              <a:rPr lang="ja-JP" altLang="en-US" sz="1292" b="1" dirty="0">
                <a:solidFill>
                  <a:srgbClr val="000000"/>
                </a:solidFill>
                <a:latin typeface="BIZ UDPゴシック" panose="020B0400000000000000" pitchFamily="50" charset="-128"/>
                <a:ea typeface="BIZ UDPゴシック" panose="020B0400000000000000" pitchFamily="50" charset="-128"/>
              </a:rPr>
              <a:t>船長</a:t>
            </a:r>
          </a:p>
        </p:txBody>
      </p:sp>
      <p:sp>
        <p:nvSpPr>
          <p:cNvPr id="73" name="正方形/長方形 4"/>
          <p:cNvSpPr/>
          <p:nvPr/>
        </p:nvSpPr>
        <p:spPr>
          <a:xfrm>
            <a:off x="5459274" y="2981142"/>
            <a:ext cx="873602" cy="291170"/>
          </a:xfrm>
          <a:prstGeom prst="rect">
            <a:avLst/>
          </a:prstGeom>
        </p:spPr>
        <p:txBody>
          <a:bodyPr wrap="square">
            <a:spAutoFit/>
          </a:bodyPr>
          <a:lstStyle/>
          <a:p>
            <a:pPr algn="ctr" defTabSz="779173">
              <a:defRPr/>
            </a:pPr>
            <a:r>
              <a:rPr lang="ja-JP" altLang="en-US" sz="1292" b="1" dirty="0">
                <a:solidFill>
                  <a:srgbClr val="000000"/>
                </a:solidFill>
                <a:latin typeface="BIZ UDPゴシック" panose="020B0400000000000000" pitchFamily="50" charset="-128"/>
                <a:ea typeface="BIZ UDPゴシック" panose="020B0400000000000000" pitchFamily="50" charset="-128"/>
              </a:rPr>
              <a:t>甲板員</a:t>
            </a:r>
          </a:p>
        </p:txBody>
      </p:sp>
      <p:sp>
        <p:nvSpPr>
          <p:cNvPr id="74" name="正方形/長方形 4"/>
          <p:cNvSpPr/>
          <p:nvPr/>
        </p:nvSpPr>
        <p:spPr>
          <a:xfrm>
            <a:off x="6774592" y="2952483"/>
            <a:ext cx="926752" cy="400110"/>
          </a:xfrm>
          <a:prstGeom prst="rect">
            <a:avLst/>
          </a:prstGeom>
        </p:spPr>
        <p:txBody>
          <a:bodyPr wrap="square">
            <a:spAutoFit/>
          </a:bodyPr>
          <a:lstStyle/>
          <a:p>
            <a:pPr algn="ctr" defTabSz="779173">
              <a:lnSpc>
                <a:spcPts val="1200"/>
              </a:lnSpc>
              <a:defRPr/>
            </a:pPr>
            <a:r>
              <a:rPr lang="ja-JP" altLang="en-US" sz="1292" b="1" dirty="0">
                <a:solidFill>
                  <a:srgbClr val="000000"/>
                </a:solidFill>
                <a:latin typeface="BIZ UDPゴシック" panose="020B0400000000000000" pitchFamily="50" charset="-128"/>
                <a:ea typeface="BIZ UDPゴシック" panose="020B0400000000000000" pitchFamily="50" charset="-128"/>
              </a:rPr>
              <a:t>その他</a:t>
            </a:r>
            <a:endParaRPr lang="en-US" altLang="ja-JP" sz="1292" b="1" dirty="0">
              <a:solidFill>
                <a:srgbClr val="000000"/>
              </a:solidFill>
              <a:latin typeface="BIZ UDPゴシック" panose="020B0400000000000000" pitchFamily="50" charset="-128"/>
              <a:ea typeface="BIZ UDPゴシック" panose="020B0400000000000000" pitchFamily="50" charset="-128"/>
            </a:endParaRPr>
          </a:p>
          <a:p>
            <a:pPr algn="ctr" defTabSz="779173">
              <a:lnSpc>
                <a:spcPts val="1200"/>
              </a:lnSpc>
              <a:defRPr/>
            </a:pPr>
            <a:r>
              <a:rPr lang="ja-JP" altLang="en-US" sz="1292" b="1" dirty="0">
                <a:solidFill>
                  <a:srgbClr val="000000"/>
                </a:solidFill>
                <a:latin typeface="BIZ UDPゴシック" panose="020B0400000000000000" pitchFamily="50" charset="-128"/>
                <a:ea typeface="BIZ UDPゴシック" panose="020B0400000000000000" pitchFamily="50" charset="-128"/>
              </a:rPr>
              <a:t>乗組員</a:t>
            </a:r>
          </a:p>
        </p:txBody>
      </p:sp>
      <p:sp>
        <p:nvSpPr>
          <p:cNvPr id="5" name="角丸四角形 4"/>
          <p:cNvSpPr/>
          <p:nvPr/>
        </p:nvSpPr>
        <p:spPr>
          <a:xfrm>
            <a:off x="3478139" y="2628835"/>
            <a:ext cx="2758302" cy="26851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292" b="1" dirty="0">
                <a:solidFill>
                  <a:srgbClr val="000000"/>
                </a:solidFill>
                <a:latin typeface="BIZ UDPゴシック" panose="020B0400000000000000" pitchFamily="50" charset="-128"/>
                <a:ea typeface="BIZ UDPゴシック" panose="020B0400000000000000" pitchFamily="50" charset="-128"/>
              </a:rPr>
              <a:t>以下の職務で乗り組もうとする者</a:t>
            </a:r>
          </a:p>
        </p:txBody>
      </p:sp>
      <p:sp>
        <p:nvSpPr>
          <p:cNvPr id="2" name="正方形/長方形 4">
            <a:extLst>
              <a:ext uri="{FF2B5EF4-FFF2-40B4-BE49-F238E27FC236}">
                <a16:creationId xmlns:a16="http://schemas.microsoft.com/office/drawing/2014/main" id="{C30C7948-842D-4E9A-B745-524C69EE82F5}"/>
              </a:ext>
            </a:extLst>
          </p:cNvPr>
          <p:cNvSpPr/>
          <p:nvPr/>
        </p:nvSpPr>
        <p:spPr>
          <a:xfrm>
            <a:off x="5349251" y="4074823"/>
            <a:ext cx="1025221" cy="348044"/>
          </a:xfrm>
          <a:prstGeom prst="rect">
            <a:avLst/>
          </a:prstGeom>
        </p:spPr>
        <p:txBody>
          <a:bodyPr wrap="square">
            <a:spAutoFit/>
          </a:bodyPr>
          <a:lstStyle/>
          <a:p>
            <a:pPr algn="ctr" defTabSz="779173">
              <a:defRPr/>
            </a:pPr>
            <a:r>
              <a:rPr lang="ja-JP" altLang="en-US" sz="831" dirty="0">
                <a:solidFill>
                  <a:srgbClr val="000000"/>
                </a:solidFill>
                <a:latin typeface="BIZ UDPゴシック" panose="020B0400000000000000" pitchFamily="50" charset="-128"/>
                <a:ea typeface="BIZ UDPゴシック" panose="020B0400000000000000" pitchFamily="50" charset="-128"/>
              </a:rPr>
              <a:t>甲板部職員</a:t>
            </a:r>
            <a:endParaRPr lang="en-US" altLang="ja-JP" sz="831" dirty="0">
              <a:solidFill>
                <a:srgbClr val="000000"/>
              </a:solidFill>
              <a:latin typeface="BIZ UDPゴシック" panose="020B0400000000000000" pitchFamily="50" charset="-128"/>
              <a:ea typeface="BIZ UDPゴシック" panose="020B0400000000000000" pitchFamily="50" charset="-128"/>
            </a:endParaRPr>
          </a:p>
          <a:p>
            <a:pPr algn="ctr" defTabSz="779173">
              <a:defRPr/>
            </a:pPr>
            <a:r>
              <a:rPr lang="ja-JP" altLang="en-US" sz="831" dirty="0">
                <a:solidFill>
                  <a:srgbClr val="000000"/>
                </a:solidFill>
                <a:latin typeface="BIZ UDPゴシック" panose="020B0400000000000000" pitchFamily="50" charset="-128"/>
                <a:ea typeface="BIZ UDPゴシック" panose="020B0400000000000000" pitchFamily="50" charset="-128"/>
              </a:rPr>
              <a:t>又は部員</a:t>
            </a:r>
            <a:endParaRPr lang="en-US" altLang="ja-JP" sz="831" dirty="0">
              <a:solidFill>
                <a:srgbClr val="000000"/>
              </a:solidFill>
              <a:latin typeface="BIZ UDPゴシック" panose="020B0400000000000000" pitchFamily="50" charset="-128"/>
              <a:ea typeface="BIZ UDPゴシック" panose="020B0400000000000000" pitchFamily="50" charset="-128"/>
            </a:endParaRPr>
          </a:p>
        </p:txBody>
      </p:sp>
      <p:sp>
        <p:nvSpPr>
          <p:cNvPr id="3" name="正方形/長方形 4">
            <a:extLst>
              <a:ext uri="{FF2B5EF4-FFF2-40B4-BE49-F238E27FC236}">
                <a16:creationId xmlns:a16="http://schemas.microsoft.com/office/drawing/2014/main" id="{8223B13A-ADFB-5615-6BE0-C6F5E42515DB}"/>
              </a:ext>
            </a:extLst>
          </p:cNvPr>
          <p:cNvSpPr/>
          <p:nvPr/>
        </p:nvSpPr>
        <p:spPr>
          <a:xfrm>
            <a:off x="6598753" y="4072416"/>
            <a:ext cx="1478287" cy="348044"/>
          </a:xfrm>
          <a:prstGeom prst="rect">
            <a:avLst/>
          </a:prstGeom>
        </p:spPr>
        <p:txBody>
          <a:bodyPr wrap="square">
            <a:spAutoFit/>
          </a:bodyPr>
          <a:lstStyle/>
          <a:p>
            <a:pPr algn="ctr" defTabSz="779173">
              <a:defRPr/>
            </a:pPr>
            <a:r>
              <a:rPr lang="ja-JP" altLang="en-US" sz="831" dirty="0">
                <a:solidFill>
                  <a:srgbClr val="000000"/>
                </a:solidFill>
                <a:latin typeface="BIZ UDPゴシック" panose="020B0400000000000000" pitchFamily="50" charset="-128"/>
                <a:ea typeface="BIZ UDPゴシック" panose="020B0400000000000000" pitchFamily="50" charset="-128"/>
              </a:rPr>
              <a:t>（左記以外の）輸送の安全の確保に関する業務を行う者</a:t>
            </a:r>
            <a:endParaRPr lang="en-US" altLang="ja-JP" sz="831" dirty="0">
              <a:solidFill>
                <a:srgbClr val="000000"/>
              </a:solidFill>
              <a:latin typeface="BIZ UDPゴシック" panose="020B0400000000000000" pitchFamily="50" charset="-128"/>
              <a:ea typeface="BIZ UDPゴシック" panose="020B0400000000000000" pitchFamily="50" charset="-128"/>
            </a:endParaRPr>
          </a:p>
        </p:txBody>
      </p:sp>
      <p:sp>
        <p:nvSpPr>
          <p:cNvPr id="4" name="正方形/長方形 4">
            <a:extLst>
              <a:ext uri="{FF2B5EF4-FFF2-40B4-BE49-F238E27FC236}">
                <a16:creationId xmlns:a16="http://schemas.microsoft.com/office/drawing/2014/main" id="{B3AE6815-F2C5-678D-0B35-3A1E7492FF41}"/>
              </a:ext>
            </a:extLst>
          </p:cNvPr>
          <p:cNvSpPr/>
          <p:nvPr/>
        </p:nvSpPr>
        <p:spPr>
          <a:xfrm>
            <a:off x="6245278" y="2663983"/>
            <a:ext cx="3129186" cy="262829"/>
          </a:xfrm>
          <a:prstGeom prst="rect">
            <a:avLst/>
          </a:prstGeom>
        </p:spPr>
        <p:txBody>
          <a:bodyPr wrap="square">
            <a:spAutoFit/>
          </a:bodyPr>
          <a:lstStyle/>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注：復職船員にも教育訓練を実施</a:t>
            </a:r>
          </a:p>
        </p:txBody>
      </p:sp>
      <p:sp>
        <p:nvSpPr>
          <p:cNvPr id="6" name="正方形/長方形 4">
            <a:extLst>
              <a:ext uri="{FF2B5EF4-FFF2-40B4-BE49-F238E27FC236}">
                <a16:creationId xmlns:a16="http://schemas.microsoft.com/office/drawing/2014/main" id="{935B3ED9-B2B6-AA84-319B-5C1B3F28691E}"/>
              </a:ext>
            </a:extLst>
          </p:cNvPr>
          <p:cNvSpPr/>
          <p:nvPr/>
        </p:nvSpPr>
        <p:spPr>
          <a:xfrm>
            <a:off x="6015388" y="4956363"/>
            <a:ext cx="2860907" cy="1533240"/>
          </a:xfrm>
          <a:prstGeom prst="rect">
            <a:avLst/>
          </a:prstGeom>
        </p:spPr>
        <p:txBody>
          <a:bodyPr wrap="square">
            <a:spAutoFit/>
          </a:bodyPr>
          <a:lstStyle/>
          <a:p>
            <a:pPr defTabSz="779173">
              <a:defRPr/>
            </a:pPr>
            <a:r>
              <a:rPr lang="ja-JP" altLang="en-US" sz="1108" b="1" dirty="0">
                <a:solidFill>
                  <a:srgbClr val="000000"/>
                </a:solidFill>
                <a:latin typeface="BIZ UDPゴシック" panose="020B0400000000000000" pitchFamily="50" charset="-128"/>
                <a:ea typeface="BIZ UDPゴシック" panose="020B0400000000000000" pitchFamily="50" charset="-128"/>
              </a:rPr>
              <a:t>✓ 運航水域の特性</a:t>
            </a:r>
            <a:endParaRPr lang="en-US" altLang="ja-JP" sz="1108" b="1"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運航水域の気象海象</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運航水域における規制</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安全管理規程（運航基準含む）　</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a:p>
            <a:pPr defTabSz="779173">
              <a:spcBef>
                <a:spcPts val="554"/>
              </a:spcBef>
              <a:defRPr/>
            </a:pPr>
            <a:r>
              <a:rPr lang="ja-JP" altLang="en-US" sz="1108" b="1" dirty="0">
                <a:solidFill>
                  <a:srgbClr val="000000"/>
                </a:solidFill>
                <a:latin typeface="BIZ UDPゴシック" panose="020B0400000000000000" pitchFamily="50" charset="-128"/>
                <a:ea typeface="BIZ UDPゴシック" panose="020B0400000000000000" pitchFamily="50" charset="-128"/>
              </a:rPr>
              <a:t>✓ 緊急時対応</a:t>
            </a:r>
            <a:endParaRPr lang="en-US" altLang="ja-JP" sz="1108" b="1"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避難港</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救命器具</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避難誘導　</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p:txBody>
      </p:sp>
      <p:sp>
        <p:nvSpPr>
          <p:cNvPr id="8" name="正方形/長方形 4">
            <a:extLst>
              <a:ext uri="{FF2B5EF4-FFF2-40B4-BE49-F238E27FC236}">
                <a16:creationId xmlns:a16="http://schemas.microsoft.com/office/drawing/2014/main" id="{45478AEA-225E-67FC-CC07-388F8A4CFE4F}"/>
              </a:ext>
            </a:extLst>
          </p:cNvPr>
          <p:cNvSpPr/>
          <p:nvPr/>
        </p:nvSpPr>
        <p:spPr>
          <a:xfrm>
            <a:off x="7075492" y="5687575"/>
            <a:ext cx="1720253" cy="774315"/>
          </a:xfrm>
          <a:prstGeom prst="rect">
            <a:avLst/>
          </a:prstGeom>
        </p:spPr>
        <p:txBody>
          <a:bodyPr wrap="square">
            <a:spAutoFit/>
          </a:bodyPr>
          <a:lstStyle/>
          <a:p>
            <a:pPr defTabSz="779173">
              <a:spcBef>
                <a:spcPts val="554"/>
              </a:spcBef>
              <a:defRPr/>
            </a:pPr>
            <a:r>
              <a:rPr lang="ja-JP" altLang="en-US" sz="1108" b="1" dirty="0">
                <a:solidFill>
                  <a:srgbClr val="000000"/>
                </a:solidFill>
                <a:latin typeface="BIZ UDPゴシック" panose="020B0400000000000000" pitchFamily="50" charset="-128"/>
                <a:ea typeface="BIZ UDPゴシック" panose="020B0400000000000000" pitchFamily="50" charset="-128"/>
              </a:rPr>
              <a:t>✓ 実船実水訓練</a:t>
            </a:r>
            <a:endParaRPr lang="en-US" altLang="ja-JP" sz="1108" b="1"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操船</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離着桟</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a:p>
            <a:pPr defTabSz="779173">
              <a:defRPr/>
            </a:pPr>
            <a:r>
              <a:rPr lang="ja-JP" altLang="en-US" sz="1108" dirty="0">
                <a:solidFill>
                  <a:srgbClr val="000000"/>
                </a:solidFill>
                <a:latin typeface="BIZ UDPゴシック" panose="020B0400000000000000" pitchFamily="50" charset="-128"/>
                <a:ea typeface="BIZ UDPゴシック" panose="020B0400000000000000" pitchFamily="50" charset="-128"/>
              </a:rPr>
              <a:t>　・ 無線連絡　　等</a:t>
            </a:r>
            <a:endParaRPr lang="en-US" altLang="ja-JP" sz="1108" dirty="0">
              <a:solidFill>
                <a:srgbClr val="000000"/>
              </a:solidFill>
              <a:latin typeface="BIZ UDPゴシック" panose="020B0400000000000000" pitchFamily="50" charset="-128"/>
              <a:ea typeface="BIZ UDPゴシック" panose="020B0400000000000000" pitchFamily="50" charset="-128"/>
            </a:endParaRPr>
          </a:p>
        </p:txBody>
      </p:sp>
      <p:sp>
        <p:nvSpPr>
          <p:cNvPr id="9" name="正方形/長方形 4">
            <a:extLst>
              <a:ext uri="{FF2B5EF4-FFF2-40B4-BE49-F238E27FC236}">
                <a16:creationId xmlns:a16="http://schemas.microsoft.com/office/drawing/2014/main" id="{93B0AA6B-DF2F-1C42-63F4-748B62B901AA}"/>
              </a:ext>
            </a:extLst>
          </p:cNvPr>
          <p:cNvSpPr/>
          <p:nvPr/>
        </p:nvSpPr>
        <p:spPr>
          <a:xfrm>
            <a:off x="6015386" y="4708897"/>
            <a:ext cx="1022208" cy="262829"/>
          </a:xfrm>
          <a:prstGeom prst="rect">
            <a:avLst/>
          </a:prstGeom>
          <a:solidFill>
            <a:schemeClr val="bg1"/>
          </a:solidFill>
        </p:spPr>
        <p:txBody>
          <a:bodyPr wrap="square">
            <a:spAutoFit/>
          </a:bodyPr>
          <a:lstStyle/>
          <a:p>
            <a:pPr defTabSz="779173">
              <a:defRPr/>
            </a:pPr>
            <a:r>
              <a:rPr lang="ja-JP" altLang="en-US" sz="1108" b="1" dirty="0">
                <a:solidFill>
                  <a:srgbClr val="000000"/>
                </a:solidFill>
                <a:latin typeface="BIZ UDPゴシック" panose="020B0400000000000000" pitchFamily="50" charset="-128"/>
                <a:ea typeface="BIZ UDPゴシック" panose="020B0400000000000000" pitchFamily="50" charset="-128"/>
              </a:rPr>
              <a:t>主な内容</a:t>
            </a:r>
            <a:endParaRPr lang="en-US" altLang="ja-JP" sz="1108" b="1" dirty="0">
              <a:solidFill>
                <a:srgbClr val="000000"/>
              </a:solidFill>
              <a:latin typeface="BIZ UDPゴシック" panose="020B0400000000000000" pitchFamily="50" charset="-128"/>
              <a:ea typeface="BIZ UDPゴシック" panose="020B0400000000000000" pitchFamily="50" charset="-128"/>
            </a:endParaRPr>
          </a:p>
        </p:txBody>
      </p:sp>
      <p:pic>
        <p:nvPicPr>
          <p:cNvPr id="10" name="グラフィックス 4" descr="灯台の光景 単色塗りつぶし">
            <a:extLst>
              <a:ext uri="{FF2B5EF4-FFF2-40B4-BE49-F238E27FC236}">
                <a16:creationId xmlns:a16="http://schemas.microsoft.com/office/drawing/2014/main" id="{7CDE544D-23B9-E597-33D7-473EA7F8B2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83989" y="4957102"/>
            <a:ext cx="590712" cy="590712"/>
          </a:xfrm>
          <a:prstGeom prst="rect">
            <a:avLst/>
          </a:prstGeom>
        </p:spPr>
      </p:pic>
      <p:pic>
        <p:nvPicPr>
          <p:cNvPr id="11" name="図 50">
            <a:extLst>
              <a:ext uri="{FF2B5EF4-FFF2-40B4-BE49-F238E27FC236}">
                <a16:creationId xmlns:a16="http://schemas.microsoft.com/office/drawing/2014/main" id="{4F9953F2-1451-AB7C-0A5A-F06C9CD14215}"/>
              </a:ext>
            </a:extLst>
          </p:cNvPr>
          <p:cNvPicPr>
            <a:picLocks noChangeAspect="1"/>
          </p:cNvPicPr>
          <p:nvPr/>
        </p:nvPicPr>
        <p:blipFill rotWithShape="1">
          <a:blip r:embed="rId14"/>
          <a:srcRect t="14320" r="57772" b="47728"/>
          <a:stretch/>
        </p:blipFill>
        <p:spPr>
          <a:xfrm>
            <a:off x="8303597" y="5900932"/>
            <a:ext cx="536146" cy="481850"/>
          </a:xfrm>
          <a:prstGeom prst="rect">
            <a:avLst/>
          </a:prstGeom>
        </p:spPr>
      </p:pic>
      <p:pic>
        <p:nvPicPr>
          <p:cNvPr id="12" name="図 11">
            <a:extLst>
              <a:ext uri="{FF2B5EF4-FFF2-40B4-BE49-F238E27FC236}">
                <a16:creationId xmlns:a16="http://schemas.microsoft.com/office/drawing/2014/main" id="{222EC8C4-B040-8256-D5BC-B1ED4BB78805}"/>
              </a:ext>
            </a:extLst>
          </p:cNvPr>
          <p:cNvPicPr>
            <a:picLocks noChangeAspect="1"/>
          </p:cNvPicPr>
          <p:nvPr/>
        </p:nvPicPr>
        <p:blipFill>
          <a:blip r:embed="rId15"/>
          <a:stretch>
            <a:fillRect/>
          </a:stretch>
        </p:blipFill>
        <p:spPr>
          <a:xfrm>
            <a:off x="8802789" y="5677175"/>
            <a:ext cx="426299" cy="728486"/>
          </a:xfrm>
          <a:prstGeom prst="rect">
            <a:avLst/>
          </a:prstGeom>
        </p:spPr>
      </p:pic>
      <p:sp>
        <p:nvSpPr>
          <p:cNvPr id="17" name="テキスト ボックス 16">
            <a:extLst>
              <a:ext uri="{FF2B5EF4-FFF2-40B4-BE49-F238E27FC236}">
                <a16:creationId xmlns:a16="http://schemas.microsoft.com/office/drawing/2014/main" id="{9BE48B50-BB0F-DFC9-7E48-746B28AC0A26}"/>
              </a:ext>
            </a:extLst>
          </p:cNvPr>
          <p:cNvSpPr txBox="1"/>
          <p:nvPr/>
        </p:nvSpPr>
        <p:spPr>
          <a:xfrm>
            <a:off x="3762452" y="4720709"/>
            <a:ext cx="1432758" cy="262829"/>
          </a:xfrm>
          <a:prstGeom prst="rect">
            <a:avLst/>
          </a:prstGeom>
          <a:noFill/>
        </p:spPr>
        <p:txBody>
          <a:bodyPr wrap="square" rtlCol="0">
            <a:spAutoFit/>
          </a:bodyPr>
          <a:lstStyle/>
          <a:p>
            <a:pPr defTabSz="844083"/>
            <a:r>
              <a:rPr lang="ja-JP" altLang="en-US" sz="1108" b="1" dirty="0">
                <a:solidFill>
                  <a:srgbClr val="4D4D4D"/>
                </a:solidFill>
                <a:latin typeface="BIZ UDPゴシック" panose="020B0400000000000000" pitchFamily="50" charset="-128"/>
                <a:ea typeface="BIZ UDPゴシック" panose="020B0400000000000000" pitchFamily="50" charset="-128"/>
              </a:rPr>
              <a:t>船舶ごと</a:t>
            </a:r>
            <a:endParaRPr lang="en-US" altLang="ja-JP" sz="1108" b="1" dirty="0">
              <a:solidFill>
                <a:srgbClr val="4D4D4D"/>
              </a:solidFill>
              <a:latin typeface="BIZ UDPゴシック" panose="020B0400000000000000" pitchFamily="50" charset="-128"/>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5F9E30ED-9143-A27A-DC5C-F7DB26494AB4}"/>
              </a:ext>
            </a:extLst>
          </p:cNvPr>
          <p:cNvGrpSpPr/>
          <p:nvPr/>
        </p:nvGrpSpPr>
        <p:grpSpPr>
          <a:xfrm>
            <a:off x="3681278" y="4784616"/>
            <a:ext cx="132923" cy="132923"/>
            <a:chOff x="1956781" y="7016457"/>
            <a:chExt cx="144000" cy="144000"/>
          </a:xfrm>
          <a:solidFill>
            <a:srgbClr val="006788"/>
          </a:solidFill>
        </p:grpSpPr>
        <p:sp>
          <p:nvSpPr>
            <p:cNvPr id="19" name="正方形/長方形 18">
              <a:extLst>
                <a:ext uri="{FF2B5EF4-FFF2-40B4-BE49-F238E27FC236}">
                  <a16:creationId xmlns:a16="http://schemas.microsoft.com/office/drawing/2014/main" id="{DEAB05D0-C86B-6A4D-57E0-BD4ECC085408}"/>
                </a:ext>
              </a:extLst>
            </p:cNvPr>
            <p:cNvSpPr/>
            <p:nvPr/>
          </p:nvSpPr>
          <p:spPr>
            <a:xfrm>
              <a:off x="1956781" y="7016457"/>
              <a:ext cx="144000" cy="14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Arial"/>
                <a:ea typeface="ＭＳ Ｐゴシック"/>
              </a:endParaRPr>
            </a:p>
          </p:txBody>
        </p:sp>
        <p:cxnSp>
          <p:nvCxnSpPr>
            <p:cNvPr id="20" name="直線コネクタ 19">
              <a:extLst>
                <a:ext uri="{FF2B5EF4-FFF2-40B4-BE49-F238E27FC236}">
                  <a16:creationId xmlns:a16="http://schemas.microsoft.com/office/drawing/2014/main" id="{8FFE5B4E-FAC1-EBD7-1328-224AB18A82DA}"/>
                </a:ext>
              </a:extLst>
            </p:cNvPr>
            <p:cNvCxnSpPr>
              <a:stCxn id="19" idx="0"/>
              <a:endCxn id="19" idx="2"/>
            </p:cNvCxnSpPr>
            <p:nvPr/>
          </p:nvCxnSpPr>
          <p:spPr>
            <a:xfrm>
              <a:off x="2028781" y="7016457"/>
              <a:ext cx="0" cy="14400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76DFC8E-9835-1E13-D310-01894C396FFC}"/>
                </a:ext>
              </a:extLst>
            </p:cNvPr>
            <p:cNvCxnSpPr>
              <a:stCxn id="19" idx="1"/>
              <a:endCxn id="19" idx="3"/>
            </p:cNvCxnSpPr>
            <p:nvPr/>
          </p:nvCxnSpPr>
          <p:spPr>
            <a:xfrm>
              <a:off x="1956781" y="7088457"/>
              <a:ext cx="14400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BBABA1FF-9BF8-F1A4-986F-630E031740ED}"/>
              </a:ext>
            </a:extLst>
          </p:cNvPr>
          <p:cNvSpPr txBox="1"/>
          <p:nvPr/>
        </p:nvSpPr>
        <p:spPr>
          <a:xfrm>
            <a:off x="3771266" y="5651274"/>
            <a:ext cx="1432758" cy="262829"/>
          </a:xfrm>
          <a:prstGeom prst="rect">
            <a:avLst/>
          </a:prstGeom>
          <a:noFill/>
        </p:spPr>
        <p:txBody>
          <a:bodyPr wrap="square" rtlCol="0">
            <a:spAutoFit/>
          </a:bodyPr>
          <a:lstStyle/>
          <a:p>
            <a:pPr defTabSz="844083"/>
            <a:r>
              <a:rPr lang="ja-JP" altLang="en-US" sz="1108" b="1" dirty="0">
                <a:solidFill>
                  <a:srgbClr val="4D4D4D"/>
                </a:solidFill>
                <a:latin typeface="BIZ UDPゴシック" panose="020B0400000000000000" pitchFamily="50" charset="-128"/>
                <a:ea typeface="BIZ UDPゴシック" panose="020B0400000000000000" pitchFamily="50" charset="-128"/>
              </a:rPr>
              <a:t>航路ごと</a:t>
            </a:r>
            <a:endParaRPr lang="en-US" altLang="ja-JP" sz="1108" b="1" dirty="0">
              <a:solidFill>
                <a:srgbClr val="4D4D4D"/>
              </a:solidFill>
              <a:latin typeface="BIZ UDPゴシック" panose="020B0400000000000000" pitchFamily="50" charset="-128"/>
              <a:ea typeface="BIZ UDPゴシック" panose="020B0400000000000000" pitchFamily="50" charset="-128"/>
            </a:endParaRPr>
          </a:p>
        </p:txBody>
      </p:sp>
      <p:grpSp>
        <p:nvGrpSpPr>
          <p:cNvPr id="27" name="グループ化 26">
            <a:extLst>
              <a:ext uri="{FF2B5EF4-FFF2-40B4-BE49-F238E27FC236}">
                <a16:creationId xmlns:a16="http://schemas.microsoft.com/office/drawing/2014/main" id="{9360F9D4-A2A5-2CF4-DCE0-8721C193D0DA}"/>
              </a:ext>
            </a:extLst>
          </p:cNvPr>
          <p:cNvGrpSpPr/>
          <p:nvPr/>
        </p:nvGrpSpPr>
        <p:grpSpPr>
          <a:xfrm>
            <a:off x="3690092" y="5715181"/>
            <a:ext cx="132923" cy="132923"/>
            <a:chOff x="1956781" y="7016457"/>
            <a:chExt cx="144000" cy="144000"/>
          </a:xfrm>
          <a:solidFill>
            <a:srgbClr val="006788"/>
          </a:solidFill>
        </p:grpSpPr>
        <p:sp>
          <p:nvSpPr>
            <p:cNvPr id="28" name="正方形/長方形 27">
              <a:extLst>
                <a:ext uri="{FF2B5EF4-FFF2-40B4-BE49-F238E27FC236}">
                  <a16:creationId xmlns:a16="http://schemas.microsoft.com/office/drawing/2014/main" id="{B2E0DE1B-25B7-A66D-09C4-CD9AF3F34B5D}"/>
                </a:ext>
              </a:extLst>
            </p:cNvPr>
            <p:cNvSpPr/>
            <p:nvPr/>
          </p:nvSpPr>
          <p:spPr>
            <a:xfrm>
              <a:off x="1956781" y="7016457"/>
              <a:ext cx="144000" cy="14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Arial"/>
                <a:ea typeface="ＭＳ Ｐゴシック"/>
              </a:endParaRPr>
            </a:p>
          </p:txBody>
        </p:sp>
        <p:cxnSp>
          <p:nvCxnSpPr>
            <p:cNvPr id="29" name="直線コネクタ 28">
              <a:extLst>
                <a:ext uri="{FF2B5EF4-FFF2-40B4-BE49-F238E27FC236}">
                  <a16:creationId xmlns:a16="http://schemas.microsoft.com/office/drawing/2014/main" id="{0FB3C83C-7455-AC08-9383-A120934EA32C}"/>
                </a:ext>
              </a:extLst>
            </p:cNvPr>
            <p:cNvCxnSpPr>
              <a:stCxn id="28" idx="0"/>
              <a:endCxn id="28" idx="2"/>
            </p:cNvCxnSpPr>
            <p:nvPr/>
          </p:nvCxnSpPr>
          <p:spPr>
            <a:xfrm>
              <a:off x="2028781" y="7016457"/>
              <a:ext cx="0" cy="14400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DE8D38D1-5813-47BF-B9D4-AF6BFDBDA096}"/>
                </a:ext>
              </a:extLst>
            </p:cNvPr>
            <p:cNvCxnSpPr>
              <a:stCxn id="28" idx="1"/>
              <a:endCxn id="28" idx="3"/>
            </p:cNvCxnSpPr>
            <p:nvPr/>
          </p:nvCxnSpPr>
          <p:spPr>
            <a:xfrm>
              <a:off x="1956781" y="7088457"/>
              <a:ext cx="14400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5" name="Picture 2" descr="かわいい船のイラスト">
            <a:extLst>
              <a:ext uri="{FF2B5EF4-FFF2-40B4-BE49-F238E27FC236}">
                <a16:creationId xmlns:a16="http://schemas.microsoft.com/office/drawing/2014/main" id="{7A895F71-BF81-E626-D519-85B18DC70F9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8958" y="4894374"/>
            <a:ext cx="595757" cy="49447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小型漁船のイラスト">
            <a:extLst>
              <a:ext uri="{FF2B5EF4-FFF2-40B4-BE49-F238E27FC236}">
                <a16:creationId xmlns:a16="http://schemas.microsoft.com/office/drawing/2014/main" id="{7E8C717B-CF8C-A561-37FD-8B2C2C17E99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55266" y="4905174"/>
            <a:ext cx="595757" cy="455754"/>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002624F7-F8E9-5045-BF49-AD388C292881}"/>
              </a:ext>
            </a:extLst>
          </p:cNvPr>
          <p:cNvSpPr txBox="1"/>
          <p:nvPr/>
        </p:nvSpPr>
        <p:spPr>
          <a:xfrm>
            <a:off x="4074908" y="5295686"/>
            <a:ext cx="649349" cy="234360"/>
          </a:xfrm>
          <a:prstGeom prst="rect">
            <a:avLst/>
          </a:prstGeom>
          <a:noFill/>
        </p:spPr>
        <p:txBody>
          <a:bodyPr wrap="square" rtlCol="0">
            <a:spAutoFit/>
          </a:bodyPr>
          <a:lstStyle/>
          <a:p>
            <a:pPr algn="ctr" defTabSz="844083"/>
            <a:r>
              <a:rPr lang="en-US" altLang="ja-JP" sz="923" dirty="0">
                <a:solidFill>
                  <a:srgbClr val="000000"/>
                </a:solidFill>
                <a:latin typeface="BIZ UDPゴシック" panose="020B0400000000000000" pitchFamily="50" charset="-128"/>
                <a:ea typeface="BIZ UDPゴシック" panose="020B0400000000000000" pitchFamily="50" charset="-128"/>
              </a:rPr>
              <a:t>A</a:t>
            </a:r>
            <a:r>
              <a:rPr lang="ja-JP" altLang="en-US" sz="923" dirty="0">
                <a:solidFill>
                  <a:srgbClr val="000000"/>
                </a:solidFill>
                <a:latin typeface="BIZ UDPゴシック" panose="020B0400000000000000" pitchFamily="50" charset="-128"/>
                <a:ea typeface="BIZ UDPゴシック" panose="020B0400000000000000" pitchFamily="50" charset="-128"/>
              </a:rPr>
              <a:t>船</a:t>
            </a:r>
          </a:p>
        </p:txBody>
      </p:sp>
      <p:sp>
        <p:nvSpPr>
          <p:cNvPr id="48" name="テキスト ボックス 47">
            <a:extLst>
              <a:ext uri="{FF2B5EF4-FFF2-40B4-BE49-F238E27FC236}">
                <a16:creationId xmlns:a16="http://schemas.microsoft.com/office/drawing/2014/main" id="{76BB21E9-9FE8-BD89-D51B-B5DFE6D7AE3A}"/>
              </a:ext>
            </a:extLst>
          </p:cNvPr>
          <p:cNvSpPr txBox="1"/>
          <p:nvPr/>
        </p:nvSpPr>
        <p:spPr>
          <a:xfrm>
            <a:off x="4854808" y="5283352"/>
            <a:ext cx="649349" cy="234360"/>
          </a:xfrm>
          <a:prstGeom prst="rect">
            <a:avLst/>
          </a:prstGeom>
          <a:noFill/>
        </p:spPr>
        <p:txBody>
          <a:bodyPr wrap="square" rtlCol="0">
            <a:spAutoFit/>
          </a:bodyPr>
          <a:lstStyle/>
          <a:p>
            <a:pPr algn="ctr" defTabSz="844083"/>
            <a:r>
              <a:rPr lang="en-US" altLang="ja-JP" sz="923" dirty="0">
                <a:solidFill>
                  <a:srgbClr val="000000"/>
                </a:solidFill>
                <a:latin typeface="BIZ UDPゴシック" panose="020B0400000000000000" pitchFamily="50" charset="-128"/>
                <a:ea typeface="BIZ UDPゴシック" panose="020B0400000000000000" pitchFamily="50" charset="-128"/>
              </a:rPr>
              <a:t>B</a:t>
            </a:r>
            <a:r>
              <a:rPr lang="ja-JP" altLang="en-US" sz="923" dirty="0">
                <a:solidFill>
                  <a:srgbClr val="000000"/>
                </a:solidFill>
                <a:latin typeface="BIZ UDPゴシック" panose="020B0400000000000000" pitchFamily="50" charset="-128"/>
                <a:ea typeface="BIZ UDPゴシック" panose="020B0400000000000000" pitchFamily="50" charset="-128"/>
              </a:rPr>
              <a:t>船</a:t>
            </a:r>
          </a:p>
        </p:txBody>
      </p:sp>
      <p:sp>
        <p:nvSpPr>
          <p:cNvPr id="55" name="矢印: 上 54">
            <a:extLst>
              <a:ext uri="{FF2B5EF4-FFF2-40B4-BE49-F238E27FC236}">
                <a16:creationId xmlns:a16="http://schemas.microsoft.com/office/drawing/2014/main" id="{E295EBA6-F13A-13F6-5685-97F8AD87C9C1}"/>
              </a:ext>
            </a:extLst>
          </p:cNvPr>
          <p:cNvSpPr/>
          <p:nvPr/>
        </p:nvSpPr>
        <p:spPr>
          <a:xfrm>
            <a:off x="4592953" y="5856018"/>
            <a:ext cx="319921" cy="614316"/>
          </a:xfrm>
          <a:prstGeom prst="upArrow">
            <a:avLst>
              <a:gd name="adj1" fmla="val 28014"/>
              <a:gd name="adj2" fmla="val 50000"/>
            </a:avLst>
          </a:prstGeom>
          <a:solidFill>
            <a:srgbClr val="BBE0E3"/>
          </a:solidFill>
          <a:ln w="25400" cap="flat" cmpd="sng" algn="ctr">
            <a:no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56" name="矢印: U ターン 55">
            <a:extLst>
              <a:ext uri="{FF2B5EF4-FFF2-40B4-BE49-F238E27FC236}">
                <a16:creationId xmlns:a16="http://schemas.microsoft.com/office/drawing/2014/main" id="{D8EC19DC-9776-FFE9-CAB4-34370F8634CF}"/>
              </a:ext>
            </a:extLst>
          </p:cNvPr>
          <p:cNvSpPr/>
          <p:nvPr/>
        </p:nvSpPr>
        <p:spPr>
          <a:xfrm>
            <a:off x="4714388" y="6123226"/>
            <a:ext cx="518523" cy="347107"/>
          </a:xfrm>
          <a:prstGeom prst="uturnArrow">
            <a:avLst>
              <a:gd name="adj1" fmla="val 27639"/>
              <a:gd name="adj2" fmla="val 25000"/>
              <a:gd name="adj3" fmla="val 43623"/>
              <a:gd name="adj4" fmla="val 43750"/>
              <a:gd name="adj5" fmla="val 100000"/>
            </a:avLst>
          </a:prstGeom>
          <a:solidFill>
            <a:srgbClr val="BBE0E3"/>
          </a:solidFill>
          <a:ln w="25400" cap="flat" cmpd="sng" algn="ctr">
            <a:no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000000"/>
              </a:solidFill>
              <a:latin typeface="Arial"/>
              <a:ea typeface="ＭＳ Ｐゴシック"/>
            </a:endParaRPr>
          </a:p>
        </p:txBody>
      </p:sp>
      <p:sp>
        <p:nvSpPr>
          <p:cNvPr id="57" name="矢印: U ターン 56">
            <a:extLst>
              <a:ext uri="{FF2B5EF4-FFF2-40B4-BE49-F238E27FC236}">
                <a16:creationId xmlns:a16="http://schemas.microsoft.com/office/drawing/2014/main" id="{3094C959-D567-2A2E-8220-720CF08E6BE0}"/>
              </a:ext>
            </a:extLst>
          </p:cNvPr>
          <p:cNvSpPr/>
          <p:nvPr/>
        </p:nvSpPr>
        <p:spPr>
          <a:xfrm rot="19254147" flipH="1">
            <a:off x="4250914" y="6041130"/>
            <a:ext cx="416938" cy="576528"/>
          </a:xfrm>
          <a:prstGeom prst="uturnArrow">
            <a:avLst>
              <a:gd name="adj1" fmla="val 24084"/>
              <a:gd name="adj2" fmla="val 25000"/>
              <a:gd name="adj3" fmla="val 36213"/>
              <a:gd name="adj4" fmla="val 42472"/>
              <a:gd name="adj5" fmla="val 79367"/>
            </a:avLst>
          </a:prstGeom>
          <a:solidFill>
            <a:srgbClr val="BBE0E3"/>
          </a:solidFill>
          <a:ln w="25400" cap="flat" cmpd="sng" algn="ctr">
            <a:no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000000"/>
              </a:solidFill>
              <a:latin typeface="Arial"/>
              <a:ea typeface="ＭＳ Ｐゴシック"/>
            </a:endParaRPr>
          </a:p>
        </p:txBody>
      </p:sp>
      <p:sp>
        <p:nvSpPr>
          <p:cNvPr id="59" name="テキスト ボックス 58">
            <a:extLst>
              <a:ext uri="{FF2B5EF4-FFF2-40B4-BE49-F238E27FC236}">
                <a16:creationId xmlns:a16="http://schemas.microsoft.com/office/drawing/2014/main" id="{4CBD4A24-B766-3BBB-68F6-C1D7282104E6}"/>
              </a:ext>
            </a:extLst>
          </p:cNvPr>
          <p:cNvSpPr txBox="1"/>
          <p:nvPr/>
        </p:nvSpPr>
        <p:spPr>
          <a:xfrm>
            <a:off x="3769015" y="6196180"/>
            <a:ext cx="649349" cy="234360"/>
          </a:xfrm>
          <a:prstGeom prst="rect">
            <a:avLst/>
          </a:prstGeom>
          <a:noFill/>
        </p:spPr>
        <p:txBody>
          <a:bodyPr wrap="square" rtlCol="0">
            <a:spAutoFit/>
          </a:bodyPr>
          <a:lstStyle/>
          <a:p>
            <a:pPr algn="ctr" defTabSz="844083"/>
            <a:r>
              <a:rPr lang="en-US" altLang="ja-JP" sz="923" dirty="0">
                <a:solidFill>
                  <a:srgbClr val="000000"/>
                </a:solidFill>
                <a:latin typeface="BIZ UDPゴシック" panose="020B0400000000000000" pitchFamily="50" charset="-128"/>
                <a:ea typeface="BIZ UDPゴシック" panose="020B0400000000000000" pitchFamily="50" charset="-128"/>
              </a:rPr>
              <a:t>A</a:t>
            </a:r>
            <a:r>
              <a:rPr lang="ja-JP" altLang="en-US" sz="923" dirty="0">
                <a:solidFill>
                  <a:srgbClr val="000000"/>
                </a:solidFill>
                <a:latin typeface="BIZ UDPゴシック" panose="020B0400000000000000" pitchFamily="50" charset="-128"/>
                <a:ea typeface="BIZ UDPゴシック" panose="020B0400000000000000" pitchFamily="50" charset="-128"/>
              </a:rPr>
              <a:t>航路</a:t>
            </a:r>
          </a:p>
        </p:txBody>
      </p:sp>
      <p:sp>
        <p:nvSpPr>
          <p:cNvPr id="61" name="テキスト ボックス 60">
            <a:extLst>
              <a:ext uri="{FF2B5EF4-FFF2-40B4-BE49-F238E27FC236}">
                <a16:creationId xmlns:a16="http://schemas.microsoft.com/office/drawing/2014/main" id="{6160E3A5-B577-FD4A-68F0-936EF166D729}"/>
              </a:ext>
            </a:extLst>
          </p:cNvPr>
          <p:cNvSpPr txBox="1"/>
          <p:nvPr/>
        </p:nvSpPr>
        <p:spPr>
          <a:xfrm>
            <a:off x="4739712" y="5813355"/>
            <a:ext cx="649349" cy="234360"/>
          </a:xfrm>
          <a:prstGeom prst="rect">
            <a:avLst/>
          </a:prstGeom>
          <a:noFill/>
        </p:spPr>
        <p:txBody>
          <a:bodyPr wrap="square" rtlCol="0">
            <a:spAutoFit/>
          </a:bodyPr>
          <a:lstStyle/>
          <a:p>
            <a:pPr algn="ctr" defTabSz="844083"/>
            <a:r>
              <a:rPr lang="en-US" altLang="ja-JP" sz="923" dirty="0">
                <a:solidFill>
                  <a:srgbClr val="000000"/>
                </a:solidFill>
                <a:latin typeface="BIZ UDPゴシック" panose="020B0400000000000000" pitchFamily="50" charset="-128"/>
                <a:ea typeface="BIZ UDPゴシック" panose="020B0400000000000000" pitchFamily="50" charset="-128"/>
              </a:rPr>
              <a:t>B</a:t>
            </a:r>
            <a:r>
              <a:rPr lang="ja-JP" altLang="en-US" sz="923" dirty="0">
                <a:solidFill>
                  <a:srgbClr val="000000"/>
                </a:solidFill>
                <a:latin typeface="BIZ UDPゴシック" panose="020B0400000000000000" pitchFamily="50" charset="-128"/>
                <a:ea typeface="BIZ UDPゴシック" panose="020B0400000000000000" pitchFamily="50" charset="-128"/>
              </a:rPr>
              <a:t>航路</a:t>
            </a:r>
          </a:p>
        </p:txBody>
      </p:sp>
      <p:sp>
        <p:nvSpPr>
          <p:cNvPr id="75" name="テキスト ボックス 74">
            <a:extLst>
              <a:ext uri="{FF2B5EF4-FFF2-40B4-BE49-F238E27FC236}">
                <a16:creationId xmlns:a16="http://schemas.microsoft.com/office/drawing/2014/main" id="{F893D17B-CBF5-BBDA-8821-FD8B8515FAE9}"/>
              </a:ext>
            </a:extLst>
          </p:cNvPr>
          <p:cNvSpPr txBox="1"/>
          <p:nvPr/>
        </p:nvSpPr>
        <p:spPr>
          <a:xfrm>
            <a:off x="5096338" y="6245006"/>
            <a:ext cx="649349" cy="234360"/>
          </a:xfrm>
          <a:prstGeom prst="rect">
            <a:avLst/>
          </a:prstGeom>
          <a:noFill/>
        </p:spPr>
        <p:txBody>
          <a:bodyPr wrap="square" rtlCol="0">
            <a:spAutoFit/>
          </a:bodyPr>
          <a:lstStyle/>
          <a:p>
            <a:pPr algn="ctr" defTabSz="844083"/>
            <a:r>
              <a:rPr lang="en-US" altLang="ja-JP" sz="923" dirty="0">
                <a:solidFill>
                  <a:srgbClr val="000000"/>
                </a:solidFill>
                <a:latin typeface="BIZ UDPゴシック" panose="020B0400000000000000" pitchFamily="50" charset="-128"/>
                <a:ea typeface="BIZ UDPゴシック" panose="020B0400000000000000" pitchFamily="50" charset="-128"/>
              </a:rPr>
              <a:t>C</a:t>
            </a:r>
            <a:r>
              <a:rPr lang="ja-JP" altLang="en-US" sz="923" dirty="0">
                <a:solidFill>
                  <a:srgbClr val="000000"/>
                </a:solidFill>
                <a:latin typeface="BIZ UDPゴシック" panose="020B0400000000000000" pitchFamily="50" charset="-128"/>
                <a:ea typeface="BIZ UDPゴシック" panose="020B0400000000000000" pitchFamily="50" charset="-128"/>
              </a:rPr>
              <a:t>航路</a:t>
            </a:r>
          </a:p>
        </p:txBody>
      </p:sp>
      <p:grpSp>
        <p:nvGrpSpPr>
          <p:cNvPr id="77" name="グループ化 76">
            <a:extLst>
              <a:ext uri="{FF2B5EF4-FFF2-40B4-BE49-F238E27FC236}">
                <a16:creationId xmlns:a16="http://schemas.microsoft.com/office/drawing/2014/main" id="{13FF1AE6-395E-CE4F-0C62-CF9B46DE0900}"/>
              </a:ext>
            </a:extLst>
          </p:cNvPr>
          <p:cNvGrpSpPr/>
          <p:nvPr/>
        </p:nvGrpSpPr>
        <p:grpSpPr>
          <a:xfrm>
            <a:off x="5938842" y="4773580"/>
            <a:ext cx="132923" cy="132923"/>
            <a:chOff x="1956781" y="7016457"/>
            <a:chExt cx="144000" cy="144000"/>
          </a:xfrm>
          <a:solidFill>
            <a:srgbClr val="006788"/>
          </a:solidFill>
        </p:grpSpPr>
        <p:sp>
          <p:nvSpPr>
            <p:cNvPr id="78" name="正方形/長方形 77">
              <a:extLst>
                <a:ext uri="{FF2B5EF4-FFF2-40B4-BE49-F238E27FC236}">
                  <a16:creationId xmlns:a16="http://schemas.microsoft.com/office/drawing/2014/main" id="{F9A63241-C159-CDE4-7729-3BD5EEA90C9B}"/>
                </a:ext>
              </a:extLst>
            </p:cNvPr>
            <p:cNvSpPr/>
            <p:nvPr/>
          </p:nvSpPr>
          <p:spPr>
            <a:xfrm>
              <a:off x="1956781" y="7016457"/>
              <a:ext cx="144000" cy="14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Arial"/>
                <a:ea typeface="ＭＳ Ｐゴシック"/>
              </a:endParaRPr>
            </a:p>
          </p:txBody>
        </p:sp>
        <p:cxnSp>
          <p:nvCxnSpPr>
            <p:cNvPr id="79" name="直線コネクタ 78">
              <a:extLst>
                <a:ext uri="{FF2B5EF4-FFF2-40B4-BE49-F238E27FC236}">
                  <a16:creationId xmlns:a16="http://schemas.microsoft.com/office/drawing/2014/main" id="{6A3AFCFB-D18D-C8CA-B372-146DBF6363D8}"/>
                </a:ext>
              </a:extLst>
            </p:cNvPr>
            <p:cNvCxnSpPr>
              <a:stCxn id="78" idx="0"/>
              <a:endCxn id="78" idx="2"/>
            </p:cNvCxnSpPr>
            <p:nvPr/>
          </p:nvCxnSpPr>
          <p:spPr>
            <a:xfrm>
              <a:off x="2028781" y="7016457"/>
              <a:ext cx="0" cy="14400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5B196918-87C0-E862-988D-CEDA53A2302C}"/>
                </a:ext>
              </a:extLst>
            </p:cNvPr>
            <p:cNvCxnSpPr>
              <a:stCxn id="78" idx="1"/>
              <a:endCxn id="78" idx="3"/>
            </p:cNvCxnSpPr>
            <p:nvPr/>
          </p:nvCxnSpPr>
          <p:spPr>
            <a:xfrm>
              <a:off x="1956781" y="7088457"/>
              <a:ext cx="14400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1" name="角丸四角形 4">
            <a:extLst>
              <a:ext uri="{FF2B5EF4-FFF2-40B4-BE49-F238E27FC236}">
                <a16:creationId xmlns:a16="http://schemas.microsoft.com/office/drawing/2014/main" id="{5ED703C0-567E-15F8-2163-6B852D156F66}"/>
              </a:ext>
            </a:extLst>
          </p:cNvPr>
          <p:cNvSpPr/>
          <p:nvPr/>
        </p:nvSpPr>
        <p:spPr>
          <a:xfrm>
            <a:off x="3478139" y="4388067"/>
            <a:ext cx="1376668" cy="26851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292" b="1" dirty="0">
                <a:solidFill>
                  <a:srgbClr val="000000"/>
                </a:solidFill>
                <a:latin typeface="BIZ UDPゴシック" panose="020B0400000000000000" pitchFamily="50" charset="-128"/>
                <a:ea typeface="BIZ UDPゴシック" panose="020B0400000000000000" pitchFamily="50" charset="-128"/>
              </a:rPr>
              <a:t>訓練内容</a:t>
            </a:r>
          </a:p>
        </p:txBody>
      </p:sp>
      <p:sp>
        <p:nvSpPr>
          <p:cNvPr id="15" name="テキスト ボックス 14">
            <a:extLst>
              <a:ext uri="{FF2B5EF4-FFF2-40B4-BE49-F238E27FC236}">
                <a16:creationId xmlns:a16="http://schemas.microsoft.com/office/drawing/2014/main" id="{3D0CFEEA-EFB2-BDCD-D0DC-87C4231FEC12}"/>
              </a:ext>
            </a:extLst>
          </p:cNvPr>
          <p:cNvSpPr txBox="1"/>
          <p:nvPr/>
        </p:nvSpPr>
        <p:spPr>
          <a:xfrm>
            <a:off x="549576" y="4672237"/>
            <a:ext cx="2291030" cy="1869743"/>
          </a:xfrm>
          <a:prstGeom prst="rect">
            <a:avLst/>
          </a:prstGeom>
          <a:noFill/>
        </p:spPr>
        <p:txBody>
          <a:bodyPr wrap="square">
            <a:spAutoFit/>
          </a:bodyPr>
          <a:lstStyle/>
          <a:p>
            <a:pPr algn="just"/>
            <a:r>
              <a:rPr lang="ja-JP" altLang="en-US" sz="1050" dirty="0">
                <a:solidFill>
                  <a:srgbClr val="000000"/>
                </a:solidFill>
                <a:latin typeface="BIZ UDPゴシック" panose="020B0400000000000000" pitchFamily="50" charset="-128"/>
                <a:ea typeface="BIZ UDPゴシック" panose="020B0400000000000000" pitchFamily="50" charset="-128"/>
              </a:rPr>
              <a:t>法第</a:t>
            </a:r>
            <a:r>
              <a:rPr lang="en-US" altLang="ja-JP" sz="1050" dirty="0">
                <a:solidFill>
                  <a:srgbClr val="000000"/>
                </a:solidFill>
                <a:latin typeface="BIZ UDPゴシック" panose="020B0400000000000000" pitchFamily="50" charset="-128"/>
                <a:ea typeface="BIZ UDPゴシック" panose="020B0400000000000000" pitchFamily="50" charset="-128"/>
              </a:rPr>
              <a:t>5</a:t>
            </a:r>
            <a:r>
              <a:rPr lang="ja-JP" altLang="en-US" sz="1050" dirty="0">
                <a:solidFill>
                  <a:srgbClr val="000000"/>
                </a:solidFill>
                <a:latin typeface="BIZ UDPゴシック" panose="020B0400000000000000" pitchFamily="50" charset="-128"/>
                <a:ea typeface="BIZ UDPゴシック" panose="020B0400000000000000" pitchFamily="50" charset="-128"/>
              </a:rPr>
              <a:t>条の船舶所有者：船舶共有の場合は船舶管理人、船舶貸借の場合は船舶借入人、船舶管理人及び船舶借入人以外の者が船員を使用する場合はその者（船員派遣の場合、使用する者は派遣先のみ）</a:t>
            </a:r>
            <a:endParaRPr lang="en-US" altLang="ja-JP" sz="1050" dirty="0">
              <a:solidFill>
                <a:srgbClr val="000000"/>
              </a:solidFill>
              <a:latin typeface="BIZ UDPゴシック" panose="020B0400000000000000" pitchFamily="50" charset="-128"/>
              <a:ea typeface="BIZ UDPゴシック" panose="020B0400000000000000" pitchFamily="50" charset="-128"/>
            </a:endParaRPr>
          </a:p>
          <a:p>
            <a:pPr algn="just"/>
            <a:endParaRPr lang="en-US" altLang="ja-JP" sz="1050" dirty="0">
              <a:solidFill>
                <a:srgbClr val="000000"/>
              </a:solidFill>
              <a:latin typeface="BIZ UDPゴシック" panose="020B0400000000000000" pitchFamily="50" charset="-128"/>
              <a:ea typeface="BIZ UDPゴシック" panose="020B0400000000000000" pitchFamily="50" charset="-128"/>
            </a:endParaRPr>
          </a:p>
          <a:p>
            <a:pPr algn="just"/>
            <a:r>
              <a:rPr lang="ja-JP" altLang="en-US" sz="1050" dirty="0">
                <a:solidFill>
                  <a:srgbClr val="000000"/>
                </a:solidFill>
                <a:latin typeface="BIZ UDPゴシック" panose="020B0400000000000000" pitchFamily="50" charset="-128"/>
                <a:ea typeface="BIZ UDPゴシック" panose="020B0400000000000000" pitchFamily="50" charset="-128"/>
              </a:rPr>
              <a:t> 改正法第</a:t>
            </a:r>
            <a:r>
              <a:rPr lang="en-US" altLang="ja-JP" sz="1050" dirty="0">
                <a:solidFill>
                  <a:srgbClr val="000000"/>
                </a:solidFill>
                <a:latin typeface="BIZ UDPゴシック" panose="020B0400000000000000" pitchFamily="50" charset="-128"/>
                <a:ea typeface="BIZ UDPゴシック" panose="020B0400000000000000" pitchFamily="50" charset="-128"/>
              </a:rPr>
              <a:t>118</a:t>
            </a:r>
            <a:r>
              <a:rPr lang="ja-JP" altLang="en-US" sz="1050" dirty="0">
                <a:solidFill>
                  <a:srgbClr val="000000"/>
                </a:solidFill>
                <a:latin typeface="BIZ UDPゴシック" panose="020B0400000000000000" pitchFamily="50" charset="-128"/>
                <a:ea typeface="BIZ UDPゴシック" panose="020B0400000000000000" pitchFamily="50" charset="-128"/>
              </a:rPr>
              <a:t>条の</a:t>
            </a:r>
            <a:r>
              <a:rPr lang="en-US" altLang="ja-JP" sz="1050" dirty="0">
                <a:solidFill>
                  <a:srgbClr val="000000"/>
                </a:solidFill>
                <a:latin typeface="BIZ UDPゴシック" panose="020B0400000000000000" pitchFamily="50" charset="-128"/>
                <a:ea typeface="BIZ UDPゴシック" panose="020B0400000000000000" pitchFamily="50" charset="-128"/>
              </a:rPr>
              <a:t>5</a:t>
            </a:r>
            <a:r>
              <a:rPr lang="ja-JP" altLang="en-US" sz="1050" dirty="0">
                <a:solidFill>
                  <a:srgbClr val="000000"/>
                </a:solidFill>
                <a:latin typeface="BIZ UDPゴシック" panose="020B0400000000000000" pitchFamily="50" charset="-128"/>
                <a:ea typeface="BIZ UDPゴシック" panose="020B0400000000000000" pitchFamily="50" charset="-128"/>
              </a:rPr>
              <a:t>の特定小型船舶所有者：船舶共有の場合は船舶管理人、船舶貸借の場合は船舶借入人</a:t>
            </a:r>
            <a:r>
              <a:rPr lang="en-US" altLang="ja-JP" sz="900" dirty="0">
                <a:solidFill>
                  <a:srgbClr val="000000"/>
                </a:solidFill>
                <a:latin typeface="BIZ UDPゴシック" panose="020B0400000000000000" pitchFamily="50" charset="-128"/>
                <a:ea typeface="BIZ UDPゴシック" panose="020B0400000000000000" pitchFamily="50" charset="-128"/>
              </a:rPr>
              <a:t>※</a:t>
            </a:r>
            <a:r>
              <a:rPr lang="ja-JP" altLang="en-US" sz="900" dirty="0">
                <a:solidFill>
                  <a:srgbClr val="000000"/>
                </a:solidFill>
                <a:latin typeface="BIZ UDPゴシック" panose="020B0400000000000000" pitchFamily="50" charset="-128"/>
                <a:ea typeface="BIZ UDPゴシック" panose="020B0400000000000000" pitchFamily="50" charset="-128"/>
              </a:rPr>
              <a:t>乗組員の雇用契約は関係しない。</a:t>
            </a:r>
            <a:endParaRPr lang="en-US" altLang="ja-JP" sz="1050" dirty="0">
              <a:solidFill>
                <a:srgbClr val="000000"/>
              </a:solidFill>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662E8DE2-DD36-48F6-BFEB-25386E734591}"/>
              </a:ext>
            </a:extLst>
          </p:cNvPr>
          <p:cNvSpPr>
            <a:spLocks noGrp="1"/>
          </p:cNvSpPr>
          <p:nvPr>
            <p:ph type="sldNum" sz="quarter" idx="12"/>
          </p:nvPr>
        </p:nvSpPr>
        <p:spPr/>
        <p:txBody>
          <a:bodyPr/>
          <a:lstStyle/>
          <a:p>
            <a:pPr>
              <a:defRPr/>
            </a:pPr>
            <a:fld id="{DE9C2EA1-6911-4BAC-954D-0A2DD024DDCF}" type="slidenum">
              <a:rPr lang="en-US" altLang="ja-JP" smtClean="0">
                <a:solidFill>
                  <a:srgbClr val="000000"/>
                </a:solidFill>
              </a:rPr>
              <a:pPr>
                <a:defRPr/>
              </a:pPr>
              <a:t>14</a:t>
            </a:fld>
            <a:endParaRPr lang="en-US" altLang="ja-JP">
              <a:solidFill>
                <a:srgbClr val="000000"/>
              </a:solidFill>
            </a:endParaRPr>
          </a:p>
        </p:txBody>
      </p:sp>
      <p:pic>
        <p:nvPicPr>
          <p:cNvPr id="13" name="録音したサウンド">
            <a:hlinkClick r:id="" action="ppaction://media"/>
            <a:extLst>
              <a:ext uri="{FF2B5EF4-FFF2-40B4-BE49-F238E27FC236}">
                <a16:creationId xmlns:a16="http://schemas.microsoft.com/office/drawing/2014/main" id="{E76AFF7C-3346-EEC5-3657-F3CDDA933B6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767794" y="3984043"/>
            <a:ext cx="487363" cy="487363"/>
          </a:xfrm>
          <a:prstGeom prst="rect">
            <a:avLst/>
          </a:prstGeom>
        </p:spPr>
      </p:pic>
    </p:spTree>
    <p:extLst>
      <p:ext uri="{BB962C8B-B14F-4D97-AF65-F5344CB8AC3E}">
        <p14:creationId xmlns:p14="http://schemas.microsoft.com/office/powerpoint/2010/main" val="2208838970"/>
      </p:ext>
    </p:extLst>
  </p:cSld>
  <p:clrMapOvr>
    <a:masterClrMapping/>
  </p:clrMapOvr>
  <mc:AlternateContent xmlns:mc="http://schemas.openxmlformats.org/markup-compatibility/2006">
    <mc:Choice xmlns:p14="http://schemas.microsoft.com/office/powerpoint/2010/main" Requires="p14">
      <p:transition spd="slow" p14:dur="2000" advTm="147646"/>
    </mc:Choice>
    <mc:Fallback>
      <p:transition spd="slow" advTm="14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4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D414A14-710C-F59E-DF33-DF1D203B5F1D}"/>
              </a:ext>
            </a:extLst>
          </p:cNvPr>
          <p:cNvSpPr>
            <a:spLocks noGrp="1"/>
          </p:cNvSpPr>
          <p:nvPr>
            <p:ph type="sldNum" sz="quarter" idx="12"/>
          </p:nvPr>
        </p:nvSpPr>
        <p:spPr/>
        <p:txBody>
          <a:bodyPr/>
          <a:lstStyle/>
          <a:p>
            <a:pPr>
              <a:defRPr/>
            </a:pPr>
            <a:fld id="{DE9C2EA1-6911-4BAC-954D-0A2DD024DDCF}" type="slidenum">
              <a:rPr lang="en-US" altLang="ja-JP" smtClean="0">
                <a:solidFill>
                  <a:srgbClr val="000000"/>
                </a:solidFill>
              </a:rPr>
              <a:pPr>
                <a:defRPr/>
              </a:pPr>
              <a:t>15</a:t>
            </a:fld>
            <a:endParaRPr lang="en-US" altLang="ja-JP">
              <a:solidFill>
                <a:srgbClr val="000000"/>
              </a:solidFill>
            </a:endParaRPr>
          </a:p>
        </p:txBody>
      </p:sp>
      <p:pic>
        <p:nvPicPr>
          <p:cNvPr id="4" name="図 3">
            <a:extLst>
              <a:ext uri="{FF2B5EF4-FFF2-40B4-BE49-F238E27FC236}">
                <a16:creationId xmlns:a16="http://schemas.microsoft.com/office/drawing/2014/main" id="{F4A6011D-A0E1-5E82-CD91-F25985F4634C}"/>
              </a:ext>
            </a:extLst>
          </p:cNvPr>
          <p:cNvPicPr>
            <a:picLocks noChangeAspect="1"/>
          </p:cNvPicPr>
          <p:nvPr/>
        </p:nvPicPr>
        <p:blipFill>
          <a:blip r:embed="rId4"/>
          <a:stretch>
            <a:fillRect/>
          </a:stretch>
        </p:blipFill>
        <p:spPr>
          <a:xfrm>
            <a:off x="100236" y="620688"/>
            <a:ext cx="9705528" cy="5014278"/>
          </a:xfrm>
          <a:prstGeom prst="rect">
            <a:avLst/>
          </a:prstGeom>
        </p:spPr>
      </p:pic>
      <p:sp>
        <p:nvSpPr>
          <p:cNvPr id="5" name="Rectangle 4">
            <a:extLst>
              <a:ext uri="{FF2B5EF4-FFF2-40B4-BE49-F238E27FC236}">
                <a16:creationId xmlns:a16="http://schemas.microsoft.com/office/drawing/2014/main" id="{4A58F1D1-C06B-0F90-9671-B8580079D5DE}"/>
              </a:ext>
            </a:extLst>
          </p:cNvPr>
          <p:cNvSpPr>
            <a:spLocks noChangeArrowheads="1"/>
          </p:cNvSpPr>
          <p:nvPr/>
        </p:nvSpPr>
        <p:spPr>
          <a:xfrm>
            <a:off x="377032" y="75631"/>
            <a:ext cx="5800103" cy="374583"/>
          </a:xfrm>
          <a:prstGeom prst="rect">
            <a:avLst/>
          </a:prstGeom>
          <a:noFill/>
          <a:ln w="12700" algn="ctr">
            <a:noFill/>
            <a:miter lim="800000"/>
            <a:headEnd/>
            <a:tailEnd/>
          </a:ln>
        </p:spPr>
        <p:txBody>
          <a:bodyPr wrap="none" lIns="0" tIns="0" rIns="0" bIns="0" anchor="ctr"/>
          <a:lstStyle/>
          <a:p>
            <a:pPr defTabSz="779173">
              <a:defRPr/>
            </a:pPr>
            <a:r>
              <a:rPr lang="ja-JP" altLang="en-US" sz="2400" dirty="0">
                <a:solidFill>
                  <a:srgbClr val="4087C8"/>
                </a:solidFill>
                <a:latin typeface="+mj-lt"/>
                <a:ea typeface="+mj-ea"/>
                <a:cs typeface="+mj-cs"/>
              </a:rPr>
              <a:t>特定教育訓練の具体的内容（時間・回数）</a:t>
            </a:r>
          </a:p>
        </p:txBody>
      </p:sp>
      <p:sp>
        <p:nvSpPr>
          <p:cNvPr id="6" name="テキスト ボックス 5">
            <a:extLst>
              <a:ext uri="{FF2B5EF4-FFF2-40B4-BE49-F238E27FC236}">
                <a16:creationId xmlns:a16="http://schemas.microsoft.com/office/drawing/2014/main" id="{C0702BE0-B9FC-B413-A77B-C859DAB39FDA}"/>
              </a:ext>
            </a:extLst>
          </p:cNvPr>
          <p:cNvSpPr txBox="1"/>
          <p:nvPr/>
        </p:nvSpPr>
        <p:spPr>
          <a:xfrm>
            <a:off x="131994" y="5634966"/>
            <a:ext cx="9605292" cy="1061829"/>
          </a:xfrm>
          <a:prstGeom prst="rect">
            <a:avLst/>
          </a:prstGeom>
          <a:noFill/>
        </p:spPr>
        <p:txBody>
          <a:bodyPr wrap="square" rtlCol="0">
            <a:spAutoFit/>
          </a:bodyPr>
          <a:lstStyle/>
          <a:p>
            <a:r>
              <a:rPr kumimoji="1" lang="en-US" altLang="ja-JP" sz="900" dirty="0">
                <a:latin typeface="メイリオ" panose="020B0604030504040204" pitchFamily="50" charset="-128"/>
                <a:ea typeface="メイリオ" panose="020B0604030504040204" pitchFamily="50" charset="-128"/>
              </a:rPr>
              <a:t>※1</a:t>
            </a:r>
            <a:r>
              <a:rPr kumimoji="1" lang="ja-JP" altLang="en-US" sz="900" dirty="0">
                <a:latin typeface="メイリオ" panose="020B0604030504040204" pitchFamily="50" charset="-128"/>
                <a:ea typeface="メイリオ" panose="020B0604030504040204" pitchFamily="50" charset="-128"/>
              </a:rPr>
              <a:t>　夜間に運航する場合は、当該時間帯において訓練を行い、灯火・灯台等夜間の状況を確認する。</a:t>
            </a:r>
            <a:endParaRPr kumimoji="1" lang="en-US" altLang="ja-JP" sz="900" dirty="0">
              <a:latin typeface="メイリオ" panose="020B0604030504040204" pitchFamily="50" charset="-128"/>
              <a:ea typeface="メイリオ" panose="020B0604030504040204" pitchFamily="50" charset="-128"/>
            </a:endParaRPr>
          </a:p>
          <a:p>
            <a:r>
              <a:rPr kumimoji="1" lang="en-US" altLang="ja-JP" sz="900" dirty="0">
                <a:latin typeface="メイリオ" panose="020B0604030504040204" pitchFamily="50" charset="-128"/>
                <a:ea typeface="メイリオ" panose="020B0604030504040204" pitchFamily="50" charset="-128"/>
              </a:rPr>
              <a:t>※2</a:t>
            </a:r>
            <a:r>
              <a:rPr kumimoji="1" lang="ja-JP" altLang="en-US" sz="900" dirty="0">
                <a:latin typeface="メイリオ" panose="020B0604030504040204" pitchFamily="50" charset="-128"/>
                <a:ea typeface="メイリオ" panose="020B0604030504040204" pitchFamily="50" charset="-128"/>
              </a:rPr>
              <a:t>　甲板員に離・着桟や操船を行わせる場合には訓練を行う。</a:t>
            </a:r>
            <a:endParaRPr kumimoji="1" lang="en-US" altLang="ja-JP" sz="900" dirty="0">
              <a:latin typeface="メイリオ" panose="020B0604030504040204" pitchFamily="50" charset="-128"/>
              <a:ea typeface="メイリオ" panose="020B0604030504040204" pitchFamily="50" charset="-128"/>
            </a:endParaRPr>
          </a:p>
          <a:p>
            <a:r>
              <a:rPr kumimoji="1" lang="en-US" altLang="ja-JP" sz="900" dirty="0">
                <a:latin typeface="メイリオ" panose="020B0604030504040204" pitchFamily="50" charset="-128"/>
                <a:ea typeface="メイリオ" panose="020B0604030504040204" pitchFamily="50" charset="-128"/>
              </a:rPr>
              <a:t>※3</a:t>
            </a:r>
            <a:r>
              <a:rPr kumimoji="1" lang="ja-JP" altLang="en-US" sz="900" dirty="0">
                <a:latin typeface="メイリオ" panose="020B0604030504040204" pitchFamily="50" charset="-128"/>
                <a:ea typeface="メイリオ" panose="020B0604030504040204" pitchFamily="50" charset="-128"/>
              </a:rPr>
              <a:t>　運航基準の範囲内において、比較的厳しい状況下で行う。</a:t>
            </a:r>
            <a:endParaRPr kumimoji="1" lang="en-US" altLang="ja-JP" sz="900" dirty="0">
              <a:latin typeface="メイリオ" panose="020B0604030504040204" pitchFamily="50" charset="-128"/>
              <a:ea typeface="メイリオ" panose="020B0604030504040204" pitchFamily="50" charset="-128"/>
            </a:endParaRPr>
          </a:p>
          <a:p>
            <a:r>
              <a:rPr kumimoji="1" lang="en-US" altLang="ja-JP" sz="900" dirty="0">
                <a:latin typeface="メイリオ" panose="020B0604030504040204" pitchFamily="50" charset="-128"/>
                <a:ea typeface="メイリオ" panose="020B0604030504040204" pitchFamily="50" charset="-128"/>
              </a:rPr>
              <a:t>※4</a:t>
            </a:r>
            <a:r>
              <a:rPr kumimoji="1" lang="ja-JP" altLang="en-US" sz="900" dirty="0">
                <a:latin typeface="メイリオ" panose="020B0604030504040204" pitchFamily="50" charset="-128"/>
                <a:ea typeface="メイリオ" panose="020B0604030504040204" pitchFamily="50" charset="-128"/>
              </a:rPr>
              <a:t>　⑫のうち、避難港等への離着桟・出入港作業、旅客の避難誘導手順、船内の救命器具の確認にかかる訓練については、特にそれらを主内容とした訓練回として、</a:t>
            </a:r>
            <a:r>
              <a:rPr kumimoji="1" lang="en-US" altLang="ja-JP" sz="900" dirty="0">
                <a:latin typeface="メイリオ" panose="020B0604030504040204" pitchFamily="50" charset="-128"/>
                <a:ea typeface="メイリオ" panose="020B0604030504040204" pitchFamily="50" charset="-128"/>
              </a:rPr>
              <a:t>1</a:t>
            </a:r>
            <a:r>
              <a:rPr kumimoji="1" lang="ja-JP" altLang="en-US" sz="900" dirty="0">
                <a:latin typeface="メイリオ" panose="020B0604030504040204" pitchFamily="50" charset="-128"/>
                <a:ea typeface="メイリオ" panose="020B0604030504040204" pitchFamily="50" charset="-128"/>
              </a:rPr>
              <a:t>回以上行う</a:t>
            </a:r>
            <a:endParaRPr kumimoji="1" lang="en-US" altLang="ja-JP" sz="900" dirty="0">
              <a:latin typeface="メイリオ" panose="020B0604030504040204" pitchFamily="50" charset="-128"/>
              <a:ea typeface="メイリオ" panose="020B0604030504040204" pitchFamily="50" charset="-128"/>
            </a:endParaRPr>
          </a:p>
          <a:p>
            <a:r>
              <a:rPr kumimoji="1" lang="ja-JP" altLang="en-US" sz="900" dirty="0">
                <a:latin typeface="メイリオ" panose="020B0604030504040204" pitchFamily="50" charset="-128"/>
                <a:ea typeface="メイリオ" panose="020B0604030504040204" pitchFamily="50" charset="-128"/>
              </a:rPr>
              <a:t>　　（これらを分けて</a:t>
            </a:r>
            <a:r>
              <a:rPr kumimoji="1" lang="en-US" altLang="ja-JP" sz="900" dirty="0">
                <a:latin typeface="メイリオ" panose="020B0604030504040204" pitchFamily="50" charset="-128"/>
                <a:ea typeface="メイリオ" panose="020B0604030504040204" pitchFamily="50" charset="-128"/>
              </a:rPr>
              <a:t>2</a:t>
            </a:r>
            <a:r>
              <a:rPr kumimoji="1" lang="ja-JP" altLang="en-US" sz="900" dirty="0">
                <a:latin typeface="メイリオ" panose="020B0604030504040204" pitchFamily="50" charset="-128"/>
                <a:ea typeface="メイリオ" panose="020B0604030504040204" pitchFamily="50" charset="-128"/>
              </a:rPr>
              <a:t>回以上の形で行うことも可）</a:t>
            </a:r>
            <a:endParaRPr kumimoji="1" lang="en-US" altLang="ja-JP" sz="900" dirty="0">
              <a:latin typeface="メイリオ" panose="020B0604030504040204" pitchFamily="50" charset="-128"/>
              <a:ea typeface="メイリオ" panose="020B0604030504040204" pitchFamily="50" charset="-128"/>
            </a:endParaRPr>
          </a:p>
          <a:p>
            <a:r>
              <a:rPr kumimoji="1" lang="en-US" altLang="ja-JP" sz="900" dirty="0">
                <a:latin typeface="メイリオ" panose="020B0604030504040204" pitchFamily="50" charset="-128"/>
                <a:ea typeface="メイリオ" panose="020B0604030504040204" pitchFamily="50" charset="-128"/>
              </a:rPr>
              <a:t>※1</a:t>
            </a:r>
            <a:r>
              <a:rPr kumimoji="1" lang="ja-JP" altLang="en-US" sz="900" dirty="0">
                <a:latin typeface="メイリオ" panose="020B0604030504040204" pitchFamily="50" charset="-128"/>
                <a:ea typeface="メイリオ" panose="020B0604030504040204" pitchFamily="50" charset="-128"/>
              </a:rPr>
              <a:t>回のカウント→</a:t>
            </a:r>
            <a:r>
              <a:rPr kumimoji="1" lang="en-US" altLang="ja-JP" sz="900" dirty="0">
                <a:latin typeface="メイリオ" panose="020B0604030504040204" pitchFamily="50" charset="-128"/>
                <a:ea typeface="メイリオ" panose="020B0604030504040204" pitchFamily="50" charset="-128"/>
              </a:rPr>
              <a:t>A~B~A</a:t>
            </a:r>
            <a:r>
              <a:rPr kumimoji="1" lang="ja-JP" altLang="en-US" sz="900" dirty="0">
                <a:latin typeface="メイリオ" panose="020B0604030504040204" pitchFamily="50" charset="-128"/>
                <a:ea typeface="メイリオ" panose="020B0604030504040204" pitchFamily="50" charset="-128"/>
              </a:rPr>
              <a:t>の周遊：</a:t>
            </a:r>
            <a:r>
              <a:rPr kumimoji="1" lang="en-US" altLang="ja-JP" sz="900" dirty="0">
                <a:latin typeface="メイリオ" panose="020B0604030504040204" pitchFamily="50" charset="-128"/>
                <a:ea typeface="メイリオ" panose="020B0604030504040204" pitchFamily="50" charset="-128"/>
              </a:rPr>
              <a:t>1</a:t>
            </a:r>
            <a:r>
              <a:rPr kumimoji="1" lang="ja-JP" altLang="en-US" sz="900" dirty="0">
                <a:latin typeface="メイリオ" panose="020B0604030504040204" pitchFamily="50" charset="-128"/>
                <a:ea typeface="メイリオ" panose="020B0604030504040204" pitchFamily="50" charset="-128"/>
              </a:rPr>
              <a:t>回、</a:t>
            </a:r>
            <a:r>
              <a:rPr kumimoji="1" lang="en-US" altLang="ja-JP" sz="900" dirty="0">
                <a:latin typeface="メイリオ" panose="020B0604030504040204" pitchFamily="50" charset="-128"/>
                <a:ea typeface="メイリオ" panose="020B0604030504040204" pitchFamily="50" charset="-128"/>
              </a:rPr>
              <a:t>A</a:t>
            </a:r>
            <a:r>
              <a:rPr kumimoji="1" lang="ja-JP" altLang="en-US" sz="900" dirty="0">
                <a:latin typeface="メイリオ" panose="020B0604030504040204" pitchFamily="50" charset="-128"/>
                <a:ea typeface="メイリオ" panose="020B0604030504040204" pitchFamily="50" charset="-128"/>
              </a:rPr>
              <a:t>→</a:t>
            </a:r>
            <a:r>
              <a:rPr kumimoji="1" lang="en-US" altLang="ja-JP" sz="900" dirty="0">
                <a:latin typeface="メイリオ" panose="020B0604030504040204" pitchFamily="50" charset="-128"/>
                <a:ea typeface="メイリオ" panose="020B0604030504040204" pitchFamily="50" charset="-128"/>
              </a:rPr>
              <a:t>B</a:t>
            </a:r>
            <a:r>
              <a:rPr kumimoji="1" lang="ja-JP" altLang="en-US" sz="900" dirty="0">
                <a:latin typeface="メイリオ" panose="020B0604030504040204" pitchFamily="50" charset="-128"/>
                <a:ea typeface="メイリオ" panose="020B0604030504040204" pitchFamily="50" charset="-128"/>
              </a:rPr>
              <a:t>：</a:t>
            </a:r>
            <a:r>
              <a:rPr kumimoji="1" lang="en-US" altLang="ja-JP" sz="900" dirty="0">
                <a:latin typeface="メイリオ" panose="020B0604030504040204" pitchFamily="50" charset="-128"/>
                <a:ea typeface="メイリオ" panose="020B0604030504040204" pitchFamily="50" charset="-128"/>
              </a:rPr>
              <a:t>1</a:t>
            </a:r>
            <a:r>
              <a:rPr kumimoji="1" lang="ja-JP" altLang="en-US" sz="900" dirty="0">
                <a:latin typeface="メイリオ" panose="020B0604030504040204" pitchFamily="50" charset="-128"/>
                <a:ea typeface="メイリオ" panose="020B0604030504040204" pitchFamily="50" charset="-128"/>
              </a:rPr>
              <a:t>回</a:t>
            </a:r>
            <a:endParaRPr kumimoji="1" lang="en-US" altLang="ja-JP" sz="900" dirty="0">
              <a:latin typeface="メイリオ" panose="020B0604030504040204" pitchFamily="50" charset="-128"/>
              <a:ea typeface="メイリオ" panose="020B0604030504040204" pitchFamily="50" charset="-128"/>
            </a:endParaRPr>
          </a:p>
          <a:p>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⑦～⑫について、</a:t>
            </a:r>
            <a:r>
              <a:rPr kumimoji="1" lang="en-US" altLang="ja-JP" sz="900" dirty="0">
                <a:latin typeface="メイリオ" panose="020B0604030504040204" pitchFamily="50" charset="-128"/>
                <a:ea typeface="メイリオ" panose="020B0604030504040204" pitchFamily="50" charset="-128"/>
              </a:rPr>
              <a:t>1</a:t>
            </a:r>
            <a:r>
              <a:rPr kumimoji="1" lang="ja-JP" altLang="en-US" sz="900" dirty="0">
                <a:latin typeface="メイリオ" panose="020B0604030504040204" pitchFamily="50" charset="-128"/>
                <a:ea typeface="メイリオ" panose="020B0604030504040204" pitchFamily="50" charset="-128"/>
              </a:rPr>
              <a:t>回の運航で実施、それぞれで実施、いずれも可。</a:t>
            </a:r>
          </a:p>
        </p:txBody>
      </p:sp>
      <p:pic>
        <p:nvPicPr>
          <p:cNvPr id="3" name="録音したサウンド">
            <a:hlinkClick r:id="" action="ppaction://media"/>
            <a:extLst>
              <a:ext uri="{FF2B5EF4-FFF2-40B4-BE49-F238E27FC236}">
                <a16:creationId xmlns:a16="http://schemas.microsoft.com/office/drawing/2014/main" id="{809F7DAD-5001-42D6-725C-FD59B610C5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0481" y="5481966"/>
            <a:ext cx="487363" cy="487363"/>
          </a:xfrm>
          <a:prstGeom prst="rect">
            <a:avLst/>
          </a:prstGeom>
        </p:spPr>
      </p:pic>
    </p:spTree>
    <p:extLst>
      <p:ext uri="{BB962C8B-B14F-4D97-AF65-F5344CB8AC3E}">
        <p14:creationId xmlns:p14="http://schemas.microsoft.com/office/powerpoint/2010/main" val="2198933642"/>
      </p:ext>
    </p:extLst>
  </p:cSld>
  <p:clrMapOvr>
    <a:masterClrMapping/>
  </p:clrMapOvr>
  <mc:AlternateContent xmlns:mc="http://schemas.openxmlformats.org/markup-compatibility/2006">
    <mc:Choice xmlns:p14="http://schemas.microsoft.com/office/powerpoint/2010/main" Requires="p14">
      <p:transition spd="slow" p14:dur="2000" advTm="63774"/>
    </mc:Choice>
    <mc:Fallback>
      <p:transition spd="slow" advTm="6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EF9AEF75-0F35-7715-FD88-2F5C6D0920F8}"/>
              </a:ext>
            </a:extLst>
          </p:cNvPr>
          <p:cNvSpPr>
            <a:spLocks noChangeArrowheads="1"/>
          </p:cNvSpPr>
          <p:nvPr/>
        </p:nvSpPr>
        <p:spPr>
          <a:xfrm>
            <a:off x="377032" y="75631"/>
            <a:ext cx="5800103" cy="374583"/>
          </a:xfrm>
          <a:prstGeom prst="rect">
            <a:avLst/>
          </a:prstGeom>
          <a:noFill/>
          <a:ln w="12700" algn="ctr">
            <a:noFill/>
            <a:miter lim="800000"/>
            <a:headEnd/>
            <a:tailEnd/>
          </a:ln>
        </p:spPr>
        <p:txBody>
          <a:bodyPr wrap="none" lIns="0" tIns="0" rIns="0" bIns="0" anchor="ctr"/>
          <a:lstStyle/>
          <a:p>
            <a:pPr defTabSz="779173">
              <a:defRPr/>
            </a:pPr>
            <a:r>
              <a:rPr lang="ja-JP" altLang="en-US" sz="2400" dirty="0">
                <a:solidFill>
                  <a:srgbClr val="4087C8"/>
                </a:solidFill>
                <a:latin typeface="+mj-lt"/>
                <a:ea typeface="+mj-ea"/>
                <a:cs typeface="+mj-cs"/>
              </a:rPr>
              <a:t>特定教育訓練ガイドラインと教材のひな形</a:t>
            </a:r>
          </a:p>
        </p:txBody>
      </p:sp>
      <p:pic>
        <p:nvPicPr>
          <p:cNvPr id="5" name="図 4">
            <a:extLst>
              <a:ext uri="{FF2B5EF4-FFF2-40B4-BE49-F238E27FC236}">
                <a16:creationId xmlns:a16="http://schemas.microsoft.com/office/drawing/2014/main" id="{098981B7-8297-0FD0-6D35-857BD1A4507C}"/>
              </a:ext>
            </a:extLst>
          </p:cNvPr>
          <p:cNvPicPr>
            <a:picLocks noChangeAspect="1"/>
          </p:cNvPicPr>
          <p:nvPr/>
        </p:nvPicPr>
        <p:blipFill>
          <a:blip r:embed="rId4"/>
          <a:stretch>
            <a:fillRect/>
          </a:stretch>
        </p:blipFill>
        <p:spPr>
          <a:xfrm>
            <a:off x="953303" y="692696"/>
            <a:ext cx="3749920" cy="5256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図 6">
            <a:extLst>
              <a:ext uri="{FF2B5EF4-FFF2-40B4-BE49-F238E27FC236}">
                <a16:creationId xmlns:a16="http://schemas.microsoft.com/office/drawing/2014/main" id="{92AE59D2-1DE6-2D68-02E9-7C3CA2AC0265}"/>
              </a:ext>
            </a:extLst>
          </p:cNvPr>
          <p:cNvPicPr>
            <a:picLocks noChangeAspect="1"/>
          </p:cNvPicPr>
          <p:nvPr/>
        </p:nvPicPr>
        <p:blipFill>
          <a:blip r:embed="rId5"/>
          <a:stretch>
            <a:fillRect/>
          </a:stretch>
        </p:blipFill>
        <p:spPr>
          <a:xfrm>
            <a:off x="5086625" y="692696"/>
            <a:ext cx="3710439" cy="5268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テキスト ボックス 7">
            <a:extLst>
              <a:ext uri="{FF2B5EF4-FFF2-40B4-BE49-F238E27FC236}">
                <a16:creationId xmlns:a16="http://schemas.microsoft.com/office/drawing/2014/main" id="{C60A3B4D-75BF-A8D3-B5C6-18D029083229}"/>
              </a:ext>
            </a:extLst>
          </p:cNvPr>
          <p:cNvSpPr txBox="1"/>
          <p:nvPr/>
        </p:nvSpPr>
        <p:spPr>
          <a:xfrm>
            <a:off x="2144688" y="6186010"/>
            <a:ext cx="5328592" cy="369332"/>
          </a:xfrm>
          <a:prstGeom prst="rect">
            <a:avLst/>
          </a:prstGeom>
          <a:noFill/>
        </p:spPr>
        <p:txBody>
          <a:bodyPr wrap="square" rtlCol="0">
            <a:spAutoFit/>
          </a:bodyPr>
          <a:lstStyle/>
          <a:p>
            <a:r>
              <a:rPr kumimoji="1" lang="ja-JP" altLang="en-US" dirty="0"/>
              <a:t>これらの資料も参考にしていただければと思います。</a:t>
            </a:r>
          </a:p>
        </p:txBody>
      </p:sp>
      <p:sp>
        <p:nvSpPr>
          <p:cNvPr id="9" name="スライド番号プレースホルダー 8">
            <a:extLst>
              <a:ext uri="{FF2B5EF4-FFF2-40B4-BE49-F238E27FC236}">
                <a16:creationId xmlns:a16="http://schemas.microsoft.com/office/drawing/2014/main" id="{1724B7A8-6C06-C155-5EB8-0A0A08174322}"/>
              </a:ext>
            </a:extLst>
          </p:cNvPr>
          <p:cNvSpPr>
            <a:spLocks noGrp="1"/>
          </p:cNvSpPr>
          <p:nvPr>
            <p:ph type="sldNum" sz="quarter" idx="12"/>
          </p:nvPr>
        </p:nvSpPr>
        <p:spPr/>
        <p:txBody>
          <a:bodyPr/>
          <a:lstStyle/>
          <a:p>
            <a:pPr>
              <a:defRPr/>
            </a:pPr>
            <a:fld id="{DE9C2EA1-6911-4BAC-954D-0A2DD024DDCF}" type="slidenum">
              <a:rPr lang="en-US" altLang="ja-JP" smtClean="0">
                <a:solidFill>
                  <a:srgbClr val="000000"/>
                </a:solidFill>
              </a:rPr>
              <a:pPr>
                <a:defRPr/>
              </a:pPr>
              <a:t>16</a:t>
            </a:fld>
            <a:endParaRPr lang="en-US" altLang="ja-JP">
              <a:solidFill>
                <a:srgbClr val="000000"/>
              </a:solidFill>
            </a:endParaRPr>
          </a:p>
        </p:txBody>
      </p:sp>
      <p:pic>
        <p:nvPicPr>
          <p:cNvPr id="2" name="録音したサウンド">
            <a:hlinkClick r:id="" action="ppaction://media"/>
            <a:extLst>
              <a:ext uri="{FF2B5EF4-FFF2-40B4-BE49-F238E27FC236}">
                <a16:creationId xmlns:a16="http://schemas.microsoft.com/office/drawing/2014/main" id="{356F929F-68B6-1222-6C57-5941540CA8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6784" y="5641497"/>
            <a:ext cx="487363" cy="487363"/>
          </a:xfrm>
          <a:prstGeom prst="rect">
            <a:avLst/>
          </a:prstGeom>
        </p:spPr>
      </p:pic>
    </p:spTree>
    <p:extLst>
      <p:ext uri="{BB962C8B-B14F-4D97-AF65-F5344CB8AC3E}">
        <p14:creationId xmlns:p14="http://schemas.microsoft.com/office/powerpoint/2010/main" val="2183331029"/>
      </p:ext>
    </p:extLst>
  </p:cSld>
  <p:clrMapOvr>
    <a:masterClrMapping/>
  </p:clrMapOvr>
  <mc:AlternateContent xmlns:mc="http://schemas.openxmlformats.org/markup-compatibility/2006">
    <mc:Choice xmlns:p14="http://schemas.microsoft.com/office/powerpoint/2010/main" Requires="p14">
      <p:transition spd="slow" p14:dur="2000" advTm="143723"/>
    </mc:Choice>
    <mc:Fallback>
      <p:transition spd="slow" advTm="14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136576" y="1628800"/>
            <a:ext cx="7920880" cy="3447098"/>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solidFill>
                  <a:schemeClr val="bg2">
                    <a:lumMod val="40000"/>
                    <a:lumOff val="60000"/>
                  </a:schemeClr>
                </a:solidFill>
              </a:rPr>
              <a:t>安全統括管理者・運航管理者資格者証制度の創設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安全管理規程のひな形改正</a:t>
            </a:r>
          </a:p>
          <a:p>
            <a:pPr marL="342900" indent="-342900">
              <a:spcAft>
                <a:spcPts val="1200"/>
              </a:spcAft>
              <a:buFont typeface="+mj-lt"/>
              <a:buAutoNum type="arabicPeriod"/>
            </a:pPr>
            <a:r>
              <a:rPr lang="ja-JP" altLang="en-US" sz="2400" dirty="0">
                <a:solidFill>
                  <a:schemeClr val="bg2">
                    <a:lumMod val="40000"/>
                    <a:lumOff val="60000"/>
                  </a:schemeClr>
                </a:solidFill>
              </a:rPr>
              <a:t>安全情報の提供の拡充</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船舶に係る特定教育訓練制度の創設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t>人の運送をする船舶運航事業者に対する行政処分等の基準（違反点数制度）の創設</a:t>
            </a:r>
            <a:endParaRPr lang="en-US" altLang="ja-JP" sz="2400" dirty="0"/>
          </a:p>
          <a:p>
            <a:pPr marL="342900" indent="-342900">
              <a:spcAft>
                <a:spcPts val="1200"/>
              </a:spcAft>
              <a:buFont typeface="+mj-lt"/>
              <a:buAutoNum type="arabicPeriod"/>
            </a:pPr>
            <a:endParaRPr lang="ja-JP" altLang="en-US" sz="2400" dirty="0"/>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81003" y="0"/>
            <a:ext cx="7593013" cy="476250"/>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17</a:t>
            </a:fld>
            <a:endParaRPr lang="en-US" altLang="ja-JP"/>
          </a:p>
        </p:txBody>
      </p:sp>
      <p:pic>
        <p:nvPicPr>
          <p:cNvPr id="3" name="録音したサウンド">
            <a:hlinkClick r:id="" action="ppaction://media"/>
            <a:extLst>
              <a:ext uri="{FF2B5EF4-FFF2-40B4-BE49-F238E27FC236}">
                <a16:creationId xmlns:a16="http://schemas.microsoft.com/office/drawing/2014/main" id="{C2C70D06-C09E-1C2F-D735-7233AD9F5E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3774" y="5589240"/>
            <a:ext cx="487363" cy="487363"/>
          </a:xfrm>
          <a:prstGeom prst="rect">
            <a:avLst/>
          </a:prstGeom>
        </p:spPr>
      </p:pic>
    </p:spTree>
    <p:extLst>
      <p:ext uri="{BB962C8B-B14F-4D97-AF65-F5344CB8AC3E}">
        <p14:creationId xmlns:p14="http://schemas.microsoft.com/office/powerpoint/2010/main" val="2523561884"/>
      </p:ext>
    </p:extLst>
  </p:cSld>
  <p:clrMapOvr>
    <a:masterClrMapping/>
  </p:clrMapOvr>
  <mc:AlternateContent xmlns:mc="http://schemas.openxmlformats.org/markup-compatibility/2006">
    <mc:Choice xmlns:p14="http://schemas.microsoft.com/office/powerpoint/2010/main" Requires="p14">
      <p:transition spd="slow" p14:dur="2000" advTm="40460"/>
    </mc:Choice>
    <mc:Fallback>
      <p:transition spd="slow" advTm="4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4324" y="44625"/>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a:t>
            </a:r>
            <a:r>
              <a:rPr lang="ja-JP" altLang="en-US" sz="2400" kern="0" dirty="0">
                <a:latin typeface="HGP創英角ｺﾞｼｯｸUB"/>
                <a:ea typeface="HGP創英角ｺﾞｼｯｸUB"/>
              </a:rPr>
              <a:t>監査から処分までの流れ</a:t>
            </a:r>
            <a:endParaRPr lang="ja-JP" altLang="en-US" kern="0" dirty="0">
              <a:latin typeface="HGP創英角ｺﾞｼｯｸUB"/>
              <a:ea typeface="HGP創英角ｺﾞｼｯｸUB"/>
            </a:endParaRPr>
          </a:p>
        </p:txBody>
      </p:sp>
      <p:sp>
        <p:nvSpPr>
          <p:cNvPr id="23" name="テキスト ボックス 22"/>
          <p:cNvSpPr txBox="1"/>
          <p:nvPr/>
        </p:nvSpPr>
        <p:spPr>
          <a:xfrm>
            <a:off x="484850" y="695728"/>
            <a:ext cx="8910772" cy="1785104"/>
          </a:xfrm>
          <a:prstGeom prst="rect">
            <a:avLst/>
          </a:prstGeom>
          <a:noFill/>
          <a:ln>
            <a:solidFill>
              <a:schemeClr val="tx1"/>
            </a:solidFill>
          </a:ln>
        </p:spPr>
        <p:txBody>
          <a:bodyPr wrap="square" rtlCol="0">
            <a:spAutoFit/>
          </a:bodyPr>
          <a:lstStyle/>
          <a:p>
            <a:pPr marL="144000" indent="-457200">
              <a:spcAft>
                <a:spcPts val="1200"/>
              </a:spcAft>
            </a:pPr>
            <a:r>
              <a:rPr lang="ja-JP" altLang="en-US" sz="2000" dirty="0">
                <a:solidFill>
                  <a:srgbClr val="000000"/>
                </a:solidFill>
                <a:latin typeface="ＭＳ ゴシック" panose="020B0609070205080204" pitchFamily="49" charset="-128"/>
                <a:ea typeface="ＭＳ ゴシック" panose="020B0609070205080204" pitchFamily="49" charset="-128"/>
              </a:rPr>
              <a:t>○　監査の結果、</a:t>
            </a:r>
            <a:r>
              <a:rPr lang="ja-JP" altLang="en-US" sz="2000" u="sng" dirty="0">
                <a:solidFill>
                  <a:srgbClr val="000000"/>
                </a:solidFill>
                <a:latin typeface="ＭＳ ゴシック" panose="020B0609070205080204" pitchFamily="49" charset="-128"/>
                <a:ea typeface="ＭＳ ゴシック" panose="020B0609070205080204" pitchFamily="49" charset="-128"/>
              </a:rPr>
              <a:t>輸送の安全を阻害している事実が認められる場合は、安全管理規程の違反の程度等を踏まえ、</a:t>
            </a:r>
            <a:r>
              <a:rPr lang="ja-JP" altLang="en-US" sz="2000" dirty="0">
                <a:solidFill>
                  <a:srgbClr val="000000"/>
                </a:solidFill>
                <a:latin typeface="ＭＳ ゴシック" panose="020B0609070205080204" pitchFamily="49" charset="-128"/>
                <a:ea typeface="ＭＳ ゴシック" panose="020B0609070205080204" pitchFamily="49" charset="-128"/>
              </a:rPr>
              <a:t>船舶運航事業者に対して、</a:t>
            </a:r>
            <a:r>
              <a:rPr lang="ja-JP" altLang="en-US" sz="2000" u="sng" dirty="0">
                <a:solidFill>
                  <a:srgbClr val="FF0000"/>
                </a:solidFill>
                <a:latin typeface="ＭＳ ゴシック" panose="020B0609070205080204" pitchFamily="49" charset="-128"/>
                <a:ea typeface="ＭＳ ゴシック" panose="020B0609070205080204" pitchFamily="49" charset="-128"/>
              </a:rPr>
              <a:t>安全確保命令等</a:t>
            </a:r>
            <a:r>
              <a:rPr lang="ja-JP" altLang="en-US" sz="2000" dirty="0">
                <a:latin typeface="ＭＳ ゴシック" panose="020B0609070205080204" pitchFamily="49" charset="-128"/>
                <a:ea typeface="ＭＳ ゴシック" panose="020B0609070205080204" pitchFamily="49" charset="-128"/>
              </a:rPr>
              <a:t>（行政処分）又は</a:t>
            </a:r>
            <a:r>
              <a:rPr lang="ja-JP" altLang="en-US" sz="2000" u="sng" dirty="0">
                <a:solidFill>
                  <a:srgbClr val="FF0000"/>
                </a:solidFill>
                <a:latin typeface="ＭＳ ゴシック" panose="020B0609070205080204" pitchFamily="49" charset="-128"/>
                <a:ea typeface="ＭＳ ゴシック" panose="020B0609070205080204" pitchFamily="49" charset="-128"/>
              </a:rPr>
              <a:t>警告</a:t>
            </a:r>
            <a:r>
              <a:rPr lang="ja-JP" altLang="en-US" sz="2000" dirty="0">
                <a:latin typeface="ＭＳ ゴシック" panose="020B0609070205080204" pitchFamily="49" charset="-128"/>
                <a:ea typeface="ＭＳ ゴシック" panose="020B0609070205080204" pitchFamily="49" charset="-128"/>
              </a:rPr>
              <a:t>（行政指導）を行う。</a:t>
            </a:r>
            <a:endParaRPr lang="en-US" altLang="ja-JP" sz="2000" dirty="0">
              <a:latin typeface="ＭＳ ゴシック" panose="020B0609070205080204" pitchFamily="49" charset="-128"/>
              <a:ea typeface="ＭＳ ゴシック" panose="020B0609070205080204" pitchFamily="49" charset="-128"/>
            </a:endParaRPr>
          </a:p>
          <a:p>
            <a:pPr marL="144000" indent="-457200">
              <a:spcAft>
                <a:spcPts val="1200"/>
              </a:spcAft>
            </a:pPr>
            <a:r>
              <a:rPr lang="ja-JP" altLang="en-US" sz="2000" dirty="0">
                <a:latin typeface="ＭＳ ゴシック" panose="020B0609070205080204" pitchFamily="49" charset="-128"/>
                <a:ea typeface="ＭＳ ゴシック" panose="020B0609070205080204" pitchFamily="49" charset="-128"/>
              </a:rPr>
              <a:t>○　船舶運航事業者は、</a:t>
            </a:r>
            <a:r>
              <a:rPr lang="ja-JP" altLang="en-US" sz="2000" u="sng" dirty="0">
                <a:latin typeface="ＭＳ ゴシック" panose="020B0609070205080204" pitchFamily="49" charset="-128"/>
                <a:ea typeface="ＭＳ ゴシック" panose="020B0609070205080204" pitchFamily="49" charset="-128"/>
              </a:rPr>
              <a:t>期間内に是正報告書を提出</a:t>
            </a:r>
            <a:r>
              <a:rPr lang="ja-JP" altLang="en-US" sz="2000" dirty="0">
                <a:latin typeface="ＭＳ ゴシック" panose="020B0609070205080204" pitchFamily="49" charset="-128"/>
                <a:ea typeface="ＭＳ ゴシック" panose="020B0609070205080204" pitchFamily="49" charset="-128"/>
              </a:rPr>
              <a:t>し、運航労務監理官は、</a:t>
            </a:r>
            <a:r>
              <a:rPr lang="ja-JP" altLang="en-US" sz="2000" u="sng" dirty="0">
                <a:latin typeface="ＭＳ ゴシック" panose="020B0609070205080204" pitchFamily="49" charset="-128"/>
                <a:ea typeface="ＭＳ ゴシック" panose="020B0609070205080204" pitchFamily="49" charset="-128"/>
              </a:rPr>
              <a:t>安全確保命令又は警告の内容が</a:t>
            </a:r>
            <a:r>
              <a:rPr lang="ja-JP" altLang="en-US" sz="2000" u="sng" dirty="0">
                <a:solidFill>
                  <a:srgbClr val="FF0000"/>
                </a:solidFill>
                <a:latin typeface="ＭＳ ゴシック" panose="020B0609070205080204" pitchFamily="49" charset="-128"/>
                <a:ea typeface="ＭＳ ゴシック" panose="020B0609070205080204" pitchFamily="49" charset="-128"/>
              </a:rPr>
              <a:t>是正されているか確認</a:t>
            </a:r>
            <a:r>
              <a:rPr lang="ja-JP" altLang="en-US" sz="2000" dirty="0">
                <a:latin typeface="ＭＳ ゴシック" panose="020B0609070205080204" pitchFamily="49" charset="-128"/>
                <a:ea typeface="ＭＳ ゴシック" panose="020B0609070205080204" pitchFamily="49" charset="-128"/>
              </a:rPr>
              <a:t>する。</a:t>
            </a:r>
            <a:endParaRPr lang="en-US" altLang="ja-JP" sz="2000" dirty="0">
              <a:latin typeface="ＭＳ ゴシック" panose="020B0609070205080204" pitchFamily="49" charset="-128"/>
              <a:ea typeface="ＭＳ ゴシック" panose="020B0609070205080204" pitchFamily="49" charset="-128"/>
            </a:endParaRPr>
          </a:p>
        </p:txBody>
      </p:sp>
      <p:sp>
        <p:nvSpPr>
          <p:cNvPr id="63" name="角丸四角形 62"/>
          <p:cNvSpPr/>
          <p:nvPr/>
        </p:nvSpPr>
        <p:spPr bwMode="auto">
          <a:xfrm>
            <a:off x="506724" y="2692321"/>
            <a:ext cx="8910772" cy="360000"/>
          </a:xfrm>
          <a:prstGeom prst="roundRect">
            <a:avLst/>
          </a:prstGeom>
          <a:noFill/>
          <a:ln w="635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defRPr/>
            </a:pPr>
            <a:r>
              <a:rPr lang="ja-JP" altLang="en-US" sz="1600" dirty="0">
                <a:solidFill>
                  <a:srgbClr val="000000"/>
                </a:solidFill>
                <a:latin typeface="ＭＳ ゴシック" panose="020B0609070205080204" pitchFamily="49" charset="-128"/>
                <a:ea typeface="ＭＳ ゴシック" panose="020B0609070205080204" pitchFamily="49" charset="-128"/>
              </a:rPr>
              <a:t>通常監査・特別監査を実施</a:t>
            </a:r>
          </a:p>
        </p:txBody>
      </p:sp>
      <p:sp>
        <p:nvSpPr>
          <p:cNvPr id="67" name="角丸四角形 66"/>
          <p:cNvSpPr/>
          <p:nvPr/>
        </p:nvSpPr>
        <p:spPr bwMode="auto">
          <a:xfrm>
            <a:off x="2882988" y="4429055"/>
            <a:ext cx="1998004" cy="360000"/>
          </a:xfrm>
          <a:prstGeom prst="roundRect">
            <a:avLst/>
          </a:prstGeom>
          <a:noFill/>
          <a:ln w="6350" cap="sq" cmpd="sng" algn="ctr">
            <a:solidFill>
              <a:srgbClr val="FF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defRPr/>
            </a:pPr>
            <a:r>
              <a:rPr lang="ja-JP" altLang="en-US" sz="1600" dirty="0">
                <a:solidFill>
                  <a:srgbClr val="000000"/>
                </a:solidFill>
                <a:latin typeface="ＭＳ ゴシック" panose="020B0609070205080204" pitchFamily="49" charset="-128"/>
                <a:ea typeface="ＭＳ ゴシック" panose="020B0609070205080204" pitchFamily="49" charset="-128"/>
              </a:rPr>
              <a:t>安全確保命令等</a:t>
            </a:r>
          </a:p>
        </p:txBody>
      </p:sp>
      <p:sp>
        <p:nvSpPr>
          <p:cNvPr id="69" name="下矢印 68"/>
          <p:cNvSpPr/>
          <p:nvPr/>
        </p:nvSpPr>
        <p:spPr>
          <a:xfrm>
            <a:off x="1229729" y="3991256"/>
            <a:ext cx="360040" cy="36000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a:solidFill>
                <a:srgbClr val="FFFFFF"/>
              </a:solidFill>
              <a:latin typeface="ＭＳ ゴシック" panose="020B0609070205080204" pitchFamily="49" charset="-128"/>
              <a:ea typeface="ＭＳ ゴシック" panose="020B0609070205080204" pitchFamily="49" charset="-128"/>
            </a:endParaRPr>
          </a:p>
        </p:txBody>
      </p:sp>
      <p:sp>
        <p:nvSpPr>
          <p:cNvPr id="74" name="角丸四角形 73"/>
          <p:cNvSpPr/>
          <p:nvPr/>
        </p:nvSpPr>
        <p:spPr bwMode="auto">
          <a:xfrm>
            <a:off x="439954" y="4434660"/>
            <a:ext cx="2277569" cy="360000"/>
          </a:xfrm>
          <a:prstGeom prst="roundRect">
            <a:avLst/>
          </a:prstGeom>
          <a:noFill/>
          <a:ln w="6350" cap="sq" cmpd="sng" algn="ctr">
            <a:solidFill>
              <a:srgbClr val="FF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defRPr/>
            </a:pPr>
            <a:r>
              <a:rPr lang="ja-JP" altLang="en-US" sz="1600" dirty="0">
                <a:solidFill>
                  <a:srgbClr val="000000"/>
                </a:solidFill>
                <a:latin typeface="ＭＳ ゴシック" panose="020B0609070205080204" pitchFamily="49" charset="-128"/>
                <a:ea typeface="ＭＳ ゴシック" panose="020B0609070205080204" pitchFamily="49" charset="-128"/>
              </a:rPr>
              <a:t>警告</a:t>
            </a:r>
          </a:p>
        </p:txBody>
      </p:sp>
      <p:sp>
        <p:nvSpPr>
          <p:cNvPr id="75" name="下矢印 74"/>
          <p:cNvSpPr/>
          <p:nvPr/>
        </p:nvSpPr>
        <p:spPr>
          <a:xfrm>
            <a:off x="2478041" y="3112426"/>
            <a:ext cx="386727" cy="36000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a:solidFill>
                <a:srgbClr val="FFFFFF"/>
              </a:solidFill>
              <a:latin typeface="ＭＳ ゴシック" panose="020B0609070205080204" pitchFamily="49" charset="-128"/>
              <a:ea typeface="ＭＳ ゴシック" panose="020B0609070205080204" pitchFamily="49" charset="-128"/>
            </a:endParaRPr>
          </a:p>
        </p:txBody>
      </p:sp>
      <p:sp>
        <p:nvSpPr>
          <p:cNvPr id="78" name="下矢印 77"/>
          <p:cNvSpPr/>
          <p:nvPr/>
        </p:nvSpPr>
        <p:spPr>
          <a:xfrm>
            <a:off x="3584849" y="3994874"/>
            <a:ext cx="386727" cy="36000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a:solidFill>
                <a:srgbClr val="FFFFFF"/>
              </a:solidFill>
              <a:latin typeface="ＭＳ ゴシック" panose="020B0609070205080204" pitchFamily="49" charset="-128"/>
              <a:ea typeface="ＭＳ ゴシック" panose="020B0609070205080204" pitchFamily="49" charset="-128"/>
            </a:endParaRPr>
          </a:p>
        </p:txBody>
      </p:sp>
      <p:sp>
        <p:nvSpPr>
          <p:cNvPr id="80" name="下矢印 79"/>
          <p:cNvSpPr/>
          <p:nvPr/>
        </p:nvSpPr>
        <p:spPr>
          <a:xfrm>
            <a:off x="7090551" y="3117361"/>
            <a:ext cx="386727" cy="36000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a:solidFill>
                <a:srgbClr val="FFFFFF"/>
              </a:solidFill>
              <a:latin typeface="ＭＳ ゴシック" panose="020B0609070205080204" pitchFamily="49" charset="-128"/>
              <a:ea typeface="ＭＳ ゴシック" panose="020B0609070205080204" pitchFamily="49" charset="-128"/>
            </a:endParaRPr>
          </a:p>
        </p:txBody>
      </p:sp>
      <p:sp>
        <p:nvSpPr>
          <p:cNvPr id="81" name="角丸四角形 80"/>
          <p:cNvSpPr/>
          <p:nvPr/>
        </p:nvSpPr>
        <p:spPr bwMode="auto">
          <a:xfrm>
            <a:off x="506724" y="3556204"/>
            <a:ext cx="4374268" cy="360000"/>
          </a:xfrm>
          <a:prstGeom prst="roundRect">
            <a:avLst/>
          </a:prstGeom>
          <a:noFill/>
          <a:ln w="6350" cap="sq" cmpd="sng" algn="ctr">
            <a:solidFill>
              <a:srgbClr val="00206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lvl="0" algn="ctr">
              <a:defRPr/>
            </a:pPr>
            <a:r>
              <a:rPr lang="ja-JP" altLang="en-US" sz="1600" dirty="0">
                <a:solidFill>
                  <a:srgbClr val="000000"/>
                </a:solidFill>
                <a:latin typeface="ＭＳ ゴシック" panose="020B0609070205080204" pitchFamily="49" charset="-128"/>
                <a:ea typeface="ＭＳ ゴシック" panose="020B0609070205080204" pitchFamily="49" charset="-128"/>
              </a:rPr>
              <a:t>輸送の安全を阻害している事実が認められる</a:t>
            </a:r>
          </a:p>
        </p:txBody>
      </p:sp>
      <p:sp>
        <p:nvSpPr>
          <p:cNvPr id="82" name="角丸四角形 81"/>
          <p:cNvSpPr/>
          <p:nvPr/>
        </p:nvSpPr>
        <p:spPr bwMode="auto">
          <a:xfrm>
            <a:off x="5096780" y="3556204"/>
            <a:ext cx="4374268" cy="360000"/>
          </a:xfrm>
          <a:prstGeom prst="roundRect">
            <a:avLst/>
          </a:prstGeom>
          <a:noFill/>
          <a:ln w="6350" cap="sq" cmpd="sng" algn="ctr">
            <a:solidFill>
              <a:srgbClr val="00206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lvl="0" algn="ctr">
              <a:defRPr/>
            </a:pPr>
            <a:r>
              <a:rPr lang="ja-JP" altLang="en-US" sz="1600" dirty="0">
                <a:solidFill>
                  <a:srgbClr val="000000"/>
                </a:solidFill>
                <a:latin typeface="ＭＳ ゴシック" panose="020B0609070205080204" pitchFamily="49" charset="-128"/>
                <a:ea typeface="ＭＳ ゴシック" panose="020B0609070205080204" pitchFamily="49" charset="-128"/>
              </a:rPr>
              <a:t>輸送の安全を阻害している事実が認められない</a:t>
            </a:r>
          </a:p>
        </p:txBody>
      </p:sp>
      <p:sp>
        <p:nvSpPr>
          <p:cNvPr id="83" name="角丸四角形 82"/>
          <p:cNvSpPr/>
          <p:nvPr/>
        </p:nvSpPr>
        <p:spPr bwMode="auto">
          <a:xfrm>
            <a:off x="506724" y="6154369"/>
            <a:ext cx="4374268" cy="360000"/>
          </a:xfrm>
          <a:prstGeom prst="roundRect">
            <a:avLst/>
          </a:prstGeom>
          <a:noFill/>
          <a:ln w="635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defRPr/>
            </a:pPr>
            <a:r>
              <a:rPr lang="ja-JP" altLang="en-US" sz="1600" dirty="0">
                <a:solidFill>
                  <a:srgbClr val="000000"/>
                </a:solidFill>
                <a:latin typeface="ＭＳ ゴシック" panose="020B0609070205080204" pitchFamily="49" charset="-128"/>
                <a:ea typeface="ＭＳ ゴシック" panose="020B0609070205080204" pitchFamily="49" charset="-128"/>
              </a:rPr>
              <a:t>是正確認監査を実施</a:t>
            </a:r>
          </a:p>
        </p:txBody>
      </p:sp>
      <p:sp>
        <p:nvSpPr>
          <p:cNvPr id="84" name="角丸四角形 83"/>
          <p:cNvSpPr/>
          <p:nvPr/>
        </p:nvSpPr>
        <p:spPr bwMode="auto">
          <a:xfrm>
            <a:off x="506724" y="5303759"/>
            <a:ext cx="4374268" cy="360000"/>
          </a:xfrm>
          <a:prstGeom prst="roundRect">
            <a:avLst/>
          </a:prstGeom>
          <a:noFill/>
          <a:ln w="635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defRPr/>
            </a:pPr>
            <a:r>
              <a:rPr lang="ja-JP" altLang="en-US" sz="1600" dirty="0">
                <a:solidFill>
                  <a:srgbClr val="000000"/>
                </a:solidFill>
                <a:latin typeface="ＭＳ ゴシック" panose="020B0609070205080204" pitchFamily="49" charset="-128"/>
                <a:ea typeface="ＭＳ ゴシック" panose="020B0609070205080204" pitchFamily="49" charset="-128"/>
              </a:rPr>
              <a:t>是正報告</a:t>
            </a:r>
          </a:p>
        </p:txBody>
      </p:sp>
      <p:sp>
        <p:nvSpPr>
          <p:cNvPr id="85" name="下矢印 84"/>
          <p:cNvSpPr/>
          <p:nvPr/>
        </p:nvSpPr>
        <p:spPr>
          <a:xfrm>
            <a:off x="1229729" y="4869578"/>
            <a:ext cx="360040" cy="36000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a:solidFill>
                <a:srgbClr val="FFFFFF"/>
              </a:solidFill>
              <a:latin typeface="ＭＳ ゴシック" panose="020B0609070205080204" pitchFamily="49" charset="-128"/>
              <a:ea typeface="ＭＳ ゴシック" panose="020B0609070205080204" pitchFamily="49" charset="-128"/>
            </a:endParaRPr>
          </a:p>
        </p:txBody>
      </p:sp>
      <p:sp>
        <p:nvSpPr>
          <p:cNvPr id="86" name="下矢印 85"/>
          <p:cNvSpPr/>
          <p:nvPr/>
        </p:nvSpPr>
        <p:spPr>
          <a:xfrm>
            <a:off x="3584849" y="4873196"/>
            <a:ext cx="386727" cy="36000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a:solidFill>
                <a:srgbClr val="FFFFFF"/>
              </a:solidFill>
              <a:latin typeface="ＭＳ ゴシック" panose="020B0609070205080204" pitchFamily="49" charset="-128"/>
              <a:ea typeface="ＭＳ ゴシック" panose="020B0609070205080204" pitchFamily="49" charset="-128"/>
            </a:endParaRPr>
          </a:p>
        </p:txBody>
      </p:sp>
      <p:sp>
        <p:nvSpPr>
          <p:cNvPr id="87" name="下矢印 86"/>
          <p:cNvSpPr/>
          <p:nvPr/>
        </p:nvSpPr>
        <p:spPr>
          <a:xfrm>
            <a:off x="2478042" y="5729064"/>
            <a:ext cx="386727" cy="36000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a:solidFill>
                <a:srgbClr val="FFFFFF"/>
              </a:solidFill>
              <a:latin typeface="ＭＳ ゴシック" panose="020B0609070205080204" pitchFamily="49" charset="-128"/>
              <a:ea typeface="ＭＳ ゴシック" panose="020B0609070205080204" pitchFamily="49" charset="-128"/>
            </a:endParaRPr>
          </a:p>
        </p:txBody>
      </p:sp>
      <p:sp>
        <p:nvSpPr>
          <p:cNvPr id="88" name="下矢印 87"/>
          <p:cNvSpPr/>
          <p:nvPr/>
        </p:nvSpPr>
        <p:spPr>
          <a:xfrm>
            <a:off x="7090550" y="3998040"/>
            <a:ext cx="386727" cy="360000"/>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a:solidFill>
                <a:srgbClr val="FFFFFF"/>
              </a:solidFill>
              <a:latin typeface="ＭＳ ゴシック" panose="020B0609070205080204" pitchFamily="49" charset="-128"/>
              <a:ea typeface="ＭＳ ゴシック" panose="020B0609070205080204" pitchFamily="49" charset="-128"/>
            </a:endParaRPr>
          </a:p>
        </p:txBody>
      </p:sp>
      <p:sp>
        <p:nvSpPr>
          <p:cNvPr id="89" name="角丸四角形 88"/>
          <p:cNvSpPr/>
          <p:nvPr/>
        </p:nvSpPr>
        <p:spPr bwMode="auto">
          <a:xfrm>
            <a:off x="5096780" y="4444666"/>
            <a:ext cx="4374268" cy="360000"/>
          </a:xfrm>
          <a:prstGeom prst="roundRect">
            <a:avLst/>
          </a:prstGeom>
          <a:noFill/>
          <a:ln w="6350" cap="sq" cmpd="sng" algn="ctr">
            <a:solidFill>
              <a:srgbClr val="00206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lvl="0" algn="ctr">
              <a:defRPr/>
            </a:pPr>
            <a:r>
              <a:rPr lang="ja-JP" altLang="en-US" sz="1600" dirty="0">
                <a:solidFill>
                  <a:srgbClr val="000000"/>
                </a:solidFill>
                <a:latin typeface="ＭＳ ゴシック" panose="020B0609070205080204" pitchFamily="49" charset="-128"/>
                <a:ea typeface="ＭＳ ゴシック" panose="020B0609070205080204" pitchFamily="49" charset="-128"/>
              </a:rPr>
              <a:t>監査終了</a:t>
            </a:r>
          </a:p>
        </p:txBody>
      </p:sp>
      <p:sp>
        <p:nvSpPr>
          <p:cNvPr id="3" name="スライド番号プレースホルダー 2"/>
          <p:cNvSpPr>
            <a:spLocks noGrp="1"/>
          </p:cNvSpPr>
          <p:nvPr>
            <p:ph type="sldNum" sz="quarter" idx="12"/>
          </p:nvPr>
        </p:nvSpPr>
        <p:spPr/>
        <p:txBody>
          <a:bodyPr/>
          <a:lstStyle/>
          <a:p>
            <a:pPr>
              <a:defRPr/>
            </a:pPr>
            <a:fld id="{DE9C2EA1-6911-4BAC-954D-0A2DD024DDCF}" type="slidenum">
              <a:rPr lang="en-US" altLang="ja-JP" smtClean="0"/>
              <a:pPr>
                <a:defRPr/>
              </a:pPr>
              <a:t>18</a:t>
            </a:fld>
            <a:endParaRPr lang="en-US" altLang="ja-JP"/>
          </a:p>
        </p:txBody>
      </p:sp>
      <p:pic>
        <p:nvPicPr>
          <p:cNvPr id="2" name="録音したサウンド">
            <a:hlinkClick r:id="" action="ppaction://media"/>
            <a:extLst>
              <a:ext uri="{FF2B5EF4-FFF2-40B4-BE49-F238E27FC236}">
                <a16:creationId xmlns:a16="http://schemas.microsoft.com/office/drawing/2014/main" id="{623A8C8F-4F37-8F8C-362F-1198B21255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51109" y="5640510"/>
            <a:ext cx="487363" cy="487363"/>
          </a:xfrm>
          <a:prstGeom prst="rect">
            <a:avLst/>
          </a:prstGeom>
        </p:spPr>
      </p:pic>
    </p:spTree>
    <p:extLst>
      <p:ext uri="{BB962C8B-B14F-4D97-AF65-F5344CB8AC3E}">
        <p14:creationId xmlns:p14="http://schemas.microsoft.com/office/powerpoint/2010/main" val="3950036457"/>
      </p:ext>
    </p:extLst>
  </p:cSld>
  <p:clrMapOvr>
    <a:masterClrMapping/>
  </p:clrMapOvr>
  <mc:AlternateContent xmlns:mc="http://schemas.openxmlformats.org/markup-compatibility/2006">
    <mc:Choice xmlns:p14="http://schemas.microsoft.com/office/powerpoint/2010/main" Requires="p14">
      <p:transition spd="slow" p14:dur="2000" advTm="133346"/>
    </mc:Choice>
    <mc:Fallback>
      <p:transition spd="slow" advTm="13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136576" y="1628800"/>
            <a:ext cx="7920880" cy="3447098"/>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t>安全統括管理者・運航管理者資格者証制度の創設</a:t>
            </a:r>
            <a:endParaRPr lang="en-US" altLang="ja-JP" sz="2400" dirty="0"/>
          </a:p>
          <a:p>
            <a:pPr marL="342900" indent="-342900">
              <a:spcAft>
                <a:spcPts val="1200"/>
              </a:spcAft>
              <a:buFont typeface="+mj-lt"/>
              <a:buAutoNum type="arabicPeriod"/>
            </a:pPr>
            <a:r>
              <a:rPr lang="ja-JP" altLang="en-US" sz="2400" dirty="0"/>
              <a:t>安全管理規程のひな形改正</a:t>
            </a:r>
          </a:p>
          <a:p>
            <a:pPr marL="342900" indent="-342900">
              <a:spcAft>
                <a:spcPts val="1200"/>
              </a:spcAft>
              <a:buFont typeface="+mj-lt"/>
              <a:buAutoNum type="arabicPeriod"/>
            </a:pPr>
            <a:r>
              <a:rPr lang="ja-JP" altLang="en-US" sz="2400" dirty="0"/>
              <a:t>安全情報の提供の拡充</a:t>
            </a:r>
            <a:endParaRPr lang="en-US" altLang="ja-JP" sz="2400" dirty="0"/>
          </a:p>
          <a:p>
            <a:pPr marL="342900" indent="-342900">
              <a:spcAft>
                <a:spcPts val="1200"/>
              </a:spcAft>
              <a:buFont typeface="+mj-lt"/>
              <a:buAutoNum type="arabicPeriod"/>
            </a:pPr>
            <a:r>
              <a:rPr lang="ja-JP" altLang="en-US" sz="2400" dirty="0"/>
              <a:t>船舶に係る特定教育訓練制度の創設</a:t>
            </a:r>
            <a:endParaRPr lang="en-US" altLang="ja-JP" sz="2400" dirty="0"/>
          </a:p>
          <a:p>
            <a:pPr marL="342900" indent="-342900">
              <a:spcAft>
                <a:spcPts val="1200"/>
              </a:spcAft>
              <a:buFont typeface="+mj-lt"/>
              <a:buAutoNum type="arabicPeriod"/>
            </a:pPr>
            <a:r>
              <a:rPr lang="ja-JP" altLang="en-US" sz="2400" dirty="0"/>
              <a:t>人の運送をする船舶運航事業者に対する行政処分等の基準（違反点数制度）の創設</a:t>
            </a:r>
            <a:endParaRPr lang="en-US" altLang="ja-JP" sz="2400" dirty="0"/>
          </a:p>
          <a:p>
            <a:pPr marL="342900" indent="-342900">
              <a:spcAft>
                <a:spcPts val="1200"/>
              </a:spcAft>
              <a:buFont typeface="+mj-lt"/>
              <a:buAutoNum type="arabicPeriod"/>
            </a:pPr>
            <a:endParaRPr lang="ja-JP" altLang="en-US" sz="2400" dirty="0"/>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81003" y="0"/>
            <a:ext cx="7593013" cy="476250"/>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1</a:t>
            </a:fld>
            <a:endParaRPr lang="en-US" altLang="ja-JP"/>
          </a:p>
        </p:txBody>
      </p:sp>
      <p:pic>
        <p:nvPicPr>
          <p:cNvPr id="9" name="録音したサウンド">
            <a:hlinkClick r:id="" action="ppaction://media"/>
            <a:extLst>
              <a:ext uri="{FF2B5EF4-FFF2-40B4-BE49-F238E27FC236}">
                <a16:creationId xmlns:a16="http://schemas.microsoft.com/office/drawing/2014/main" id="{B87D3C9D-EB6A-265A-418D-CF9CDA9599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9384" y="5517232"/>
            <a:ext cx="487363" cy="487363"/>
          </a:xfrm>
          <a:prstGeom prst="rect">
            <a:avLst/>
          </a:prstGeom>
        </p:spPr>
      </p:pic>
    </p:spTree>
    <p:extLst>
      <p:ext uri="{BB962C8B-B14F-4D97-AF65-F5344CB8AC3E}">
        <p14:creationId xmlns:p14="http://schemas.microsoft.com/office/powerpoint/2010/main" val="1522529075"/>
      </p:ext>
    </p:extLst>
  </p:cSld>
  <p:clrMapOvr>
    <a:masterClrMapping/>
  </p:clrMapOvr>
  <mc:AlternateContent xmlns:mc="http://schemas.openxmlformats.org/markup-compatibility/2006">
    <mc:Choice xmlns:p14="http://schemas.microsoft.com/office/powerpoint/2010/main" Requires="p14">
      <p:transition spd="slow" p14:dur="2000" advTm="115486"/>
    </mc:Choice>
    <mc:Fallback>
      <p:transition spd="slow" advTm="11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1497"/>
            <a:ext cx="8726308" cy="439615"/>
          </a:xfrm>
        </p:spPr>
        <p:txBody>
          <a:bodyPr/>
          <a:lstStyle/>
          <a:p>
            <a:r>
              <a:rPr lang="ja-JP" altLang="en-US" sz="2000" b="1" dirty="0">
                <a:solidFill>
                  <a:schemeClr val="tx1"/>
                </a:solidFill>
                <a:latin typeface="BIZ UDPゴシック" panose="020B0400000000000000" pitchFamily="50" charset="-128"/>
                <a:ea typeface="BIZ UDPゴシック" panose="020B0400000000000000" pitchFamily="50" charset="-128"/>
              </a:rPr>
              <a:t>　　</a:t>
            </a:r>
            <a:r>
              <a:rPr lang="ja-JP" altLang="en-US" sz="2400" kern="1200" dirty="0"/>
              <a:t>違反点数制度の概要</a:t>
            </a:r>
          </a:p>
        </p:txBody>
      </p:sp>
      <p:sp>
        <p:nvSpPr>
          <p:cNvPr id="6" name="正方形/長方形 5">
            <a:extLst>
              <a:ext uri="{FF2B5EF4-FFF2-40B4-BE49-F238E27FC236}">
                <a16:creationId xmlns:a16="http://schemas.microsoft.com/office/drawing/2014/main" id="{A2DD1E4A-F612-BC22-AD5B-27D76EF0B806}"/>
              </a:ext>
            </a:extLst>
          </p:cNvPr>
          <p:cNvSpPr/>
          <p:nvPr/>
        </p:nvSpPr>
        <p:spPr>
          <a:xfrm>
            <a:off x="200472" y="620688"/>
            <a:ext cx="9577064" cy="62000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a:solidFill>
                  <a:schemeClr val="tx1"/>
                </a:solidFill>
                <a:latin typeface="BIZ UDPゴシック" panose="020B0400000000000000" pitchFamily="50" charset="-128"/>
                <a:ea typeface="BIZ UDPゴシック" panose="020B0400000000000000" pitchFamily="50" charset="-128"/>
              </a:rPr>
              <a:t>事業者による違反の重大性の認識を容易にし、違反抑止につなげる観点から、法令違反の項目毎に付される違反点数に応じて行政処分等を行う違反点数制度を創設する。</a:t>
            </a:r>
          </a:p>
        </p:txBody>
      </p:sp>
      <p:sp>
        <p:nvSpPr>
          <p:cNvPr id="17" name="角丸四角形 262">
            <a:extLst>
              <a:ext uri="{FF2B5EF4-FFF2-40B4-BE49-F238E27FC236}">
                <a16:creationId xmlns:a16="http://schemas.microsoft.com/office/drawing/2014/main" id="{C8F47D88-3FBB-3690-645B-0A6526AF4809}"/>
              </a:ext>
            </a:extLst>
          </p:cNvPr>
          <p:cNvSpPr/>
          <p:nvPr/>
        </p:nvSpPr>
        <p:spPr>
          <a:xfrm>
            <a:off x="214920" y="1354398"/>
            <a:ext cx="4735822" cy="30957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latin typeface="BIZ UDPゴシック" panose="020B0400000000000000" pitchFamily="50" charset="-128"/>
                <a:ea typeface="BIZ UDPゴシック" panose="020B0400000000000000" pitchFamily="50" charset="-128"/>
              </a:rPr>
              <a:t>①違反行為と違反点数の例</a:t>
            </a:r>
          </a:p>
        </p:txBody>
      </p:sp>
      <p:sp>
        <p:nvSpPr>
          <p:cNvPr id="19" name="テキスト ボックス 18">
            <a:extLst>
              <a:ext uri="{FF2B5EF4-FFF2-40B4-BE49-F238E27FC236}">
                <a16:creationId xmlns:a16="http://schemas.microsoft.com/office/drawing/2014/main" id="{6E234E06-B683-F407-4008-8CF0371570D5}"/>
              </a:ext>
            </a:extLst>
          </p:cNvPr>
          <p:cNvSpPr txBox="1"/>
          <p:nvPr/>
        </p:nvSpPr>
        <p:spPr>
          <a:xfrm>
            <a:off x="416496" y="1633126"/>
            <a:ext cx="8919139" cy="819840"/>
          </a:xfrm>
          <a:prstGeom prst="rect">
            <a:avLst/>
          </a:prstGeom>
          <a:noFill/>
        </p:spPr>
        <p:txBody>
          <a:bodyPr wrap="square">
            <a:spAutoFit/>
          </a:bodyPr>
          <a:lstStyle/>
          <a:p>
            <a:pPr>
              <a:lnSpc>
                <a:spcPts val="2000"/>
              </a:lnSpc>
            </a:pPr>
            <a:r>
              <a:rPr lang="ja-JP" altLang="en-US" sz="1200" dirty="0">
                <a:latin typeface="BIZ UDPゴシック" panose="020B0400000000000000" pitchFamily="50" charset="-128"/>
                <a:ea typeface="BIZ UDPゴシック" panose="020B0400000000000000" pitchFamily="50" charset="-128"/>
              </a:rPr>
              <a:t>（１）違反行為の軽重に応じて配点し、原則として、</a:t>
            </a:r>
            <a:r>
              <a:rPr lang="ja-JP" altLang="en-US" sz="1200" b="1" u="sng" dirty="0">
                <a:latin typeface="BIZ UDPゴシック" panose="020B0400000000000000" pitchFamily="50" charset="-128"/>
                <a:ea typeface="BIZ UDPゴシック" panose="020B0400000000000000" pitchFamily="50" charset="-128"/>
              </a:rPr>
              <a:t>再違反は初違反の２倍の点数</a:t>
            </a:r>
            <a:r>
              <a:rPr lang="ja-JP" altLang="en-US" sz="1200" dirty="0">
                <a:latin typeface="BIZ UDPゴシック" panose="020B0400000000000000" pitchFamily="50" charset="-128"/>
                <a:ea typeface="BIZ UDPゴシック" panose="020B0400000000000000" pitchFamily="50" charset="-128"/>
              </a:rPr>
              <a:t>を、</a:t>
            </a:r>
            <a:r>
              <a:rPr lang="ja-JP" altLang="en-US" sz="1200" b="1" u="sng" dirty="0">
                <a:latin typeface="BIZ UDPゴシック" panose="020B0400000000000000" pitchFamily="50" charset="-128"/>
                <a:ea typeface="BIZ UDPゴシック" panose="020B0400000000000000" pitchFamily="50" charset="-128"/>
              </a:rPr>
              <a:t>累犯は再違反の２倍の点数</a:t>
            </a:r>
            <a:r>
              <a:rPr lang="ja-JP" altLang="en-US" sz="1200" dirty="0">
                <a:latin typeface="BIZ UDPゴシック" panose="020B0400000000000000" pitchFamily="50" charset="-128"/>
                <a:ea typeface="BIZ UDPゴシック" panose="020B0400000000000000" pitchFamily="50" charset="-128"/>
              </a:rPr>
              <a:t>とする。</a:t>
            </a:r>
            <a:endParaRPr lang="en-US" altLang="ja-JP" sz="1200" dirty="0">
              <a:latin typeface="BIZ UDPゴシック" panose="020B0400000000000000" pitchFamily="50" charset="-128"/>
              <a:ea typeface="BIZ UDPゴシック" panose="020B0400000000000000" pitchFamily="50" charset="-128"/>
            </a:endParaRPr>
          </a:p>
          <a:p>
            <a:pPr marL="266700" indent="-266700">
              <a:lnSpc>
                <a:spcPts val="2000"/>
              </a:lnSpc>
            </a:pPr>
            <a:r>
              <a:rPr lang="ja-JP" altLang="en-US" sz="1200" dirty="0">
                <a:latin typeface="BIZ UDPゴシック" panose="020B0400000000000000" pitchFamily="50" charset="-128"/>
                <a:ea typeface="BIZ UDPゴシック" panose="020B0400000000000000" pitchFamily="50" charset="-128"/>
              </a:rPr>
              <a:t>（２）違反を確認した日から</a:t>
            </a:r>
            <a:r>
              <a:rPr lang="ja-JP" altLang="en-US" sz="1200" b="1" u="sng" dirty="0">
                <a:latin typeface="BIZ UDPゴシック" panose="020B0400000000000000" pitchFamily="50" charset="-128"/>
                <a:ea typeface="BIZ UDPゴシック" panose="020B0400000000000000" pitchFamily="50" charset="-128"/>
              </a:rPr>
              <a:t>過去１年以内に同一の違反による行政処分等を一度受けている場合の当該違反のことを「再違反」</a:t>
            </a:r>
            <a:r>
              <a:rPr lang="ja-JP" altLang="en-US" sz="1200" dirty="0">
                <a:latin typeface="BIZ UDPゴシック" panose="020B0400000000000000" pitchFamily="50" charset="-128"/>
                <a:ea typeface="BIZ UDPゴシック" panose="020B0400000000000000" pitchFamily="50" charset="-128"/>
              </a:rPr>
              <a:t>、</a:t>
            </a:r>
            <a:r>
              <a:rPr lang="ja-JP" altLang="en-US" sz="1200" b="1" u="sng" dirty="0">
                <a:latin typeface="BIZ UDPゴシック" panose="020B0400000000000000" pitchFamily="50" charset="-128"/>
                <a:ea typeface="BIZ UDPゴシック" panose="020B0400000000000000" pitchFamily="50" charset="-128"/>
              </a:rPr>
              <a:t>同一の違反による行政処分等を二度以上受けている場合の当該違反のことを「累違反」</a:t>
            </a:r>
            <a:r>
              <a:rPr lang="ja-JP" altLang="en-US" sz="1200" dirty="0">
                <a:latin typeface="BIZ UDPゴシック" panose="020B0400000000000000" pitchFamily="50" charset="-128"/>
                <a:ea typeface="BIZ UDPゴシック" panose="020B0400000000000000" pitchFamily="50" charset="-128"/>
              </a:rPr>
              <a:t>とする。</a:t>
            </a:r>
            <a:endParaRPr lang="en-US" altLang="ja-JP" sz="1200" dirty="0">
              <a:latin typeface="BIZ UDPゴシック" panose="020B0400000000000000" pitchFamily="50" charset="-128"/>
              <a:ea typeface="BIZ UDPゴシック" panose="020B0400000000000000" pitchFamily="50" charset="-128"/>
            </a:endParaRPr>
          </a:p>
        </p:txBody>
      </p:sp>
      <p:graphicFrame>
        <p:nvGraphicFramePr>
          <p:cNvPr id="5" name="表 3">
            <a:extLst>
              <a:ext uri="{FF2B5EF4-FFF2-40B4-BE49-F238E27FC236}">
                <a16:creationId xmlns:a16="http://schemas.microsoft.com/office/drawing/2014/main" id="{3E9C9FF8-458E-6496-6CA0-6EEF9144B87F}"/>
              </a:ext>
            </a:extLst>
          </p:cNvPr>
          <p:cNvGraphicFramePr>
            <a:graphicFrameLocks noGrp="1"/>
          </p:cNvGraphicFramePr>
          <p:nvPr>
            <p:extLst>
              <p:ext uri="{D42A27DB-BD31-4B8C-83A1-F6EECF244321}">
                <p14:modId xmlns:p14="http://schemas.microsoft.com/office/powerpoint/2010/main" val="770831908"/>
              </p:ext>
            </p:extLst>
          </p:nvPr>
        </p:nvGraphicFramePr>
        <p:xfrm>
          <a:off x="416496" y="2501767"/>
          <a:ext cx="8920046" cy="2011680"/>
        </p:xfrm>
        <a:graphic>
          <a:graphicData uri="http://schemas.openxmlformats.org/drawingml/2006/table">
            <a:tbl>
              <a:tblPr firstRow="1" bandRow="1">
                <a:tableStyleId>{5940675A-B579-460E-94D1-54222C63F5DA}</a:tableStyleId>
              </a:tblPr>
              <a:tblGrid>
                <a:gridCol w="2562922">
                  <a:extLst>
                    <a:ext uri="{9D8B030D-6E8A-4147-A177-3AD203B41FA5}">
                      <a16:colId xmlns:a16="http://schemas.microsoft.com/office/drawing/2014/main" val="1746351287"/>
                    </a:ext>
                  </a:extLst>
                </a:gridCol>
                <a:gridCol w="3405603">
                  <a:extLst>
                    <a:ext uri="{9D8B030D-6E8A-4147-A177-3AD203B41FA5}">
                      <a16:colId xmlns:a16="http://schemas.microsoft.com/office/drawing/2014/main" val="446193897"/>
                    </a:ext>
                  </a:extLst>
                </a:gridCol>
                <a:gridCol w="908161">
                  <a:extLst>
                    <a:ext uri="{9D8B030D-6E8A-4147-A177-3AD203B41FA5}">
                      <a16:colId xmlns:a16="http://schemas.microsoft.com/office/drawing/2014/main" val="705315727"/>
                    </a:ext>
                  </a:extLst>
                </a:gridCol>
                <a:gridCol w="983841">
                  <a:extLst>
                    <a:ext uri="{9D8B030D-6E8A-4147-A177-3AD203B41FA5}">
                      <a16:colId xmlns:a16="http://schemas.microsoft.com/office/drawing/2014/main" val="3126573803"/>
                    </a:ext>
                  </a:extLst>
                </a:gridCol>
                <a:gridCol w="1059519">
                  <a:extLst>
                    <a:ext uri="{9D8B030D-6E8A-4147-A177-3AD203B41FA5}">
                      <a16:colId xmlns:a16="http://schemas.microsoft.com/office/drawing/2014/main" val="4293699501"/>
                    </a:ext>
                  </a:extLst>
                </a:gridCol>
              </a:tblGrid>
              <a:tr h="215002">
                <a:tc gridSpan="2">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違反行為（例）</a:t>
                      </a:r>
                    </a:p>
                  </a:txBody>
                  <a:tcPr anchor="ctr">
                    <a:lnB w="12700" cap="flat" cmpd="sng" algn="ctr">
                      <a:solidFill>
                        <a:schemeClr val="tx1"/>
                      </a:solidFill>
                      <a:prstDash val="solid"/>
                      <a:round/>
                      <a:headEnd type="none" w="med" len="med"/>
                      <a:tailEnd type="none" w="med" len="med"/>
                    </a:lnB>
                  </a:tcPr>
                </a:tc>
                <a:tc hMerge="1">
                  <a:txBody>
                    <a:bodyPr/>
                    <a:lstStyle/>
                    <a:p>
                      <a:pPr algn="ctr"/>
                      <a:endParaRPr kumimoji="1" lang="ja-JP" altLang="en-US" sz="11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gridSpan="3">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違反点数</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anchor="ctr"/>
                </a:tc>
                <a:tc hMerge="1">
                  <a:txBody>
                    <a:bodyPr/>
                    <a:lstStyle/>
                    <a:p>
                      <a:pPr algn="ctr"/>
                      <a:endParaRPr kumimoji="1" lang="ja-JP" altLang="en-US" sz="1400" dirty="0"/>
                    </a:p>
                  </a:txBody>
                  <a:tcPr anchor="ctr"/>
                </a:tc>
                <a:tc hMerge="1">
                  <a:txBody>
                    <a:bodyPr/>
                    <a:lstStyle/>
                    <a:p>
                      <a:pPr algn="ctr"/>
                      <a:endParaRPr kumimoji="1" lang="ja-JP" altLang="en-US" sz="1400" dirty="0"/>
                    </a:p>
                  </a:txBody>
                  <a:tcPr anchor="ctr"/>
                </a:tc>
                <a:extLst>
                  <a:ext uri="{0D108BD9-81ED-4DB2-BD59-A6C34878D82A}">
                    <a16:rowId xmlns:a16="http://schemas.microsoft.com/office/drawing/2014/main" val="4165150575"/>
                  </a:ext>
                </a:extLst>
              </a:tr>
              <a:tr h="215002">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違反分類</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主な違反事項</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初違反</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再違反</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累違反</a:t>
                      </a:r>
                    </a:p>
                  </a:txBody>
                  <a:tcPr anchor="ctr"/>
                </a:tc>
                <a:extLst>
                  <a:ext uri="{0D108BD9-81ED-4DB2-BD59-A6C34878D82A}">
                    <a16:rowId xmlns:a16="http://schemas.microsoft.com/office/drawing/2014/main" val="3186984496"/>
                  </a:ext>
                </a:extLst>
              </a:tr>
              <a:tr h="341474">
                <a:tc>
                  <a:txBody>
                    <a:bodyPr/>
                    <a:lstStyle/>
                    <a:p>
                      <a:r>
                        <a:rPr kumimoji="1" lang="ja-JP" altLang="en-US" sz="1100" dirty="0">
                          <a:solidFill>
                            <a:schemeClr val="tx1"/>
                          </a:solidFill>
                          <a:latin typeface="BIZ UDPゴシック" panose="020B0400000000000000" pitchFamily="50" charset="-128"/>
                          <a:ea typeface="BIZ UDPゴシック" panose="020B0400000000000000" pitchFamily="50" charset="-128"/>
                        </a:rPr>
                        <a:t>極めて悪質な違反等</a:t>
                      </a:r>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安全統括管理者及び運航管理者の未選任、運航中止基準未遵守、虚偽届出、各種記録簿改ざん　等</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１０点</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２０点</a:t>
                      </a:r>
                    </a:p>
                  </a:txBody>
                  <a:tcPr anchor="ctr"/>
                </a:tc>
                <a:tc>
                  <a:txBody>
                    <a:bodyPr/>
                    <a:lstStyle/>
                    <a:p>
                      <a:pPr algn="ctr"/>
                      <a:r>
                        <a:rPr kumimoji="1" lang="ja-JP" altLang="en-US" sz="1100" dirty="0">
                          <a:latin typeface="BIZ UDPゴシック" panose="020B0400000000000000" pitchFamily="50" charset="-128"/>
                          <a:ea typeface="BIZ UDPゴシック" panose="020B0400000000000000" pitchFamily="50" charset="-128"/>
                        </a:rPr>
                        <a:t>事業停止</a:t>
                      </a:r>
                    </a:p>
                  </a:txBody>
                  <a:tcPr anchor="ctr">
                    <a:noFill/>
                  </a:tcPr>
                </a:tc>
                <a:extLst>
                  <a:ext uri="{0D108BD9-81ED-4DB2-BD59-A6C34878D82A}">
                    <a16:rowId xmlns:a16="http://schemas.microsoft.com/office/drawing/2014/main" val="2066660563"/>
                  </a:ext>
                </a:extLst>
              </a:tr>
              <a:tr h="341474">
                <a:tc>
                  <a:txBody>
                    <a:bodyPr/>
                    <a:lstStyle/>
                    <a:p>
                      <a:r>
                        <a:rPr kumimoji="1" lang="ja-JP" altLang="en-US" sz="1100" dirty="0">
                          <a:solidFill>
                            <a:schemeClr val="tx1"/>
                          </a:solidFill>
                          <a:latin typeface="BIZ UDPゴシック" panose="020B0400000000000000" pitchFamily="50" charset="-128"/>
                          <a:ea typeface="BIZ UDPゴシック" panose="020B0400000000000000" pitchFamily="50" charset="-128"/>
                        </a:rPr>
                        <a:t>事故発生の蓋然性の高い違反</a:t>
                      </a:r>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運航管理者職務専念義務違反、基準航路未遵守、</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050" dirty="0">
                          <a:solidFill>
                            <a:schemeClr val="tx1"/>
                          </a:solidFill>
                          <a:latin typeface="BIZ UDPゴシック" panose="020B0400000000000000" pitchFamily="50" charset="-128"/>
                          <a:ea typeface="BIZ UDPゴシック" panose="020B0400000000000000" pitchFamily="50" charset="-128"/>
                        </a:rPr>
                        <a:t>発航前検査記録簿未記録・未保存　等</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５点</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１０点</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２０点</a:t>
                      </a:r>
                    </a:p>
                  </a:txBody>
                  <a:tcPr anchor="ctr"/>
                </a:tc>
                <a:extLst>
                  <a:ext uri="{0D108BD9-81ED-4DB2-BD59-A6C34878D82A}">
                    <a16:rowId xmlns:a16="http://schemas.microsoft.com/office/drawing/2014/main" val="2447760830"/>
                  </a:ext>
                </a:extLst>
              </a:tr>
              <a:tr h="341474">
                <a:tc>
                  <a:txBody>
                    <a:bodyPr/>
                    <a:lstStyle/>
                    <a:p>
                      <a:r>
                        <a:rPr kumimoji="1" lang="ja-JP" altLang="en-US" sz="1100" i="0" dirty="0">
                          <a:solidFill>
                            <a:schemeClr val="tx1"/>
                          </a:solidFill>
                          <a:latin typeface="BIZ UDPゴシック" panose="020B0400000000000000" pitchFamily="50" charset="-128"/>
                          <a:ea typeface="BIZ UDPゴシック" panose="020B0400000000000000" pitchFamily="50" charset="-128"/>
                        </a:rPr>
                        <a:t>運航管理維持に不可欠な事項の違反</a:t>
                      </a:r>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050" i="0" dirty="0">
                          <a:solidFill>
                            <a:schemeClr val="tx1"/>
                          </a:solidFill>
                          <a:latin typeface="BIZ UDPゴシック" panose="020B0400000000000000" pitchFamily="50" charset="-128"/>
                          <a:ea typeface="BIZ UDPゴシック" panose="020B0400000000000000" pitchFamily="50" charset="-128"/>
                        </a:rPr>
                        <a:t>安全統括管理者及び運航管理者への権限未付与、事故時の連絡体制構築不備　等</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２点</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４点</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８点</a:t>
                      </a:r>
                    </a:p>
                  </a:txBody>
                  <a:tcPr anchor="ctr"/>
                </a:tc>
                <a:extLst>
                  <a:ext uri="{0D108BD9-81ED-4DB2-BD59-A6C34878D82A}">
                    <a16:rowId xmlns:a16="http://schemas.microsoft.com/office/drawing/2014/main" val="806311385"/>
                  </a:ext>
                </a:extLst>
              </a:tr>
              <a:tr h="215002">
                <a:tc>
                  <a:txBody>
                    <a:bodyPr/>
                    <a:lstStyle/>
                    <a:p>
                      <a:r>
                        <a:rPr kumimoji="1" lang="ja-JP" altLang="en-US" sz="1100" dirty="0">
                          <a:solidFill>
                            <a:schemeClr val="tx1"/>
                          </a:solidFill>
                          <a:latin typeface="BIZ UDPゴシック" panose="020B0400000000000000" pitchFamily="50" charset="-128"/>
                          <a:ea typeface="BIZ UDPゴシック" panose="020B0400000000000000" pitchFamily="50" charset="-128"/>
                        </a:rPr>
                        <a:t>軽微な違反</a:t>
                      </a:r>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各種記録簿一部記載漏れ・内容不備　等</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１点</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２点</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４点</a:t>
                      </a:r>
                    </a:p>
                  </a:txBody>
                  <a:tcPr anchor="ctr"/>
                </a:tc>
                <a:extLst>
                  <a:ext uri="{0D108BD9-81ED-4DB2-BD59-A6C34878D82A}">
                    <a16:rowId xmlns:a16="http://schemas.microsoft.com/office/drawing/2014/main" val="1051226440"/>
                  </a:ext>
                </a:extLst>
              </a:tr>
            </a:tbl>
          </a:graphicData>
        </a:graphic>
      </p:graphicFrame>
      <p:sp>
        <p:nvSpPr>
          <p:cNvPr id="3" name="スライド番号プレースホルダー 2">
            <a:extLst>
              <a:ext uri="{FF2B5EF4-FFF2-40B4-BE49-F238E27FC236}">
                <a16:creationId xmlns:a16="http://schemas.microsoft.com/office/drawing/2014/main" id="{C91ABBEC-C351-1F65-35C0-A0F55D3620BA}"/>
              </a:ext>
            </a:extLst>
          </p:cNvPr>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19</a:t>
            </a:fld>
            <a:endParaRPr lang="en-US" altLang="ja-JP">
              <a:solidFill>
                <a:srgbClr val="000000"/>
              </a:solidFill>
            </a:endParaRPr>
          </a:p>
        </p:txBody>
      </p:sp>
      <p:sp>
        <p:nvSpPr>
          <p:cNvPr id="4" name="角丸四角形 262">
            <a:extLst>
              <a:ext uri="{FF2B5EF4-FFF2-40B4-BE49-F238E27FC236}">
                <a16:creationId xmlns:a16="http://schemas.microsoft.com/office/drawing/2014/main" id="{FA6B441D-E34A-8E70-876D-36C4C6B74F6C}"/>
              </a:ext>
            </a:extLst>
          </p:cNvPr>
          <p:cNvSpPr/>
          <p:nvPr/>
        </p:nvSpPr>
        <p:spPr>
          <a:xfrm>
            <a:off x="214920" y="4688209"/>
            <a:ext cx="4735822" cy="30957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latin typeface="BIZ UDPゴシック" panose="020B0400000000000000" pitchFamily="50" charset="-128"/>
                <a:ea typeface="BIZ UDPゴシック" panose="020B0400000000000000" pitchFamily="50" charset="-128"/>
              </a:rPr>
              <a:t>②違反点数と行政処分の考え方</a:t>
            </a:r>
          </a:p>
        </p:txBody>
      </p:sp>
      <p:sp>
        <p:nvSpPr>
          <p:cNvPr id="8" name="テキスト ボックス 7">
            <a:extLst>
              <a:ext uri="{FF2B5EF4-FFF2-40B4-BE49-F238E27FC236}">
                <a16:creationId xmlns:a16="http://schemas.microsoft.com/office/drawing/2014/main" id="{4BB218A3-65BB-DC81-7BAA-8FBC688FCE30}"/>
              </a:ext>
            </a:extLst>
          </p:cNvPr>
          <p:cNvSpPr txBox="1"/>
          <p:nvPr/>
        </p:nvSpPr>
        <p:spPr>
          <a:xfrm>
            <a:off x="33981" y="5011668"/>
            <a:ext cx="9145016" cy="563359"/>
          </a:xfrm>
          <a:prstGeom prst="rect">
            <a:avLst/>
          </a:prstGeom>
          <a:noFill/>
        </p:spPr>
        <p:txBody>
          <a:bodyPr wrap="square">
            <a:spAutoFit/>
          </a:bodyPr>
          <a:lstStyle/>
          <a:p>
            <a:pPr marL="266700" indent="-266700" algn="just">
              <a:lnSpc>
                <a:spcPts val="2000"/>
              </a:lnSpc>
            </a:pPr>
            <a:r>
              <a:rPr lang="ja-JP" altLang="en-US" sz="1200" dirty="0">
                <a:latin typeface="BIZ UDPゴシック" panose="020B0400000000000000" pitchFamily="50" charset="-128"/>
                <a:ea typeface="BIZ UDPゴシック" panose="020B0400000000000000" pitchFamily="50" charset="-128"/>
              </a:rPr>
              <a:t>　　累計違反点数に応じて行政処分を下すこととし、 </a:t>
            </a:r>
            <a:r>
              <a:rPr lang="ja-JP" altLang="en-US" sz="1200" b="1" u="sng" dirty="0">
                <a:latin typeface="BIZ UDPゴシック" panose="020B0400000000000000" pitchFamily="50" charset="-128"/>
                <a:ea typeface="BIZ UDPゴシック" panose="020B0400000000000000" pitchFamily="50" charset="-128"/>
              </a:rPr>
              <a:t>１６点以上については、これまでの違反の態様に応じて、安全確保命令等の行政処分（船舶等使用停止命令、事業停止命令、許可取消処分を含む）を発動</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p:txBody>
      </p:sp>
      <p:graphicFrame>
        <p:nvGraphicFramePr>
          <p:cNvPr id="9" name="表 6">
            <a:extLst>
              <a:ext uri="{FF2B5EF4-FFF2-40B4-BE49-F238E27FC236}">
                <a16:creationId xmlns:a16="http://schemas.microsoft.com/office/drawing/2014/main" id="{52F0F60E-C672-4EA8-C41E-CA80A113D826}"/>
              </a:ext>
            </a:extLst>
          </p:cNvPr>
          <p:cNvGraphicFramePr>
            <a:graphicFrameLocks noGrp="1"/>
          </p:cNvGraphicFramePr>
          <p:nvPr>
            <p:extLst>
              <p:ext uri="{D42A27DB-BD31-4B8C-83A1-F6EECF244321}">
                <p14:modId xmlns:p14="http://schemas.microsoft.com/office/powerpoint/2010/main" val="1922970039"/>
              </p:ext>
            </p:extLst>
          </p:nvPr>
        </p:nvGraphicFramePr>
        <p:xfrm>
          <a:off x="560512" y="5678017"/>
          <a:ext cx="8487236" cy="518160"/>
        </p:xfrm>
        <a:graphic>
          <a:graphicData uri="http://schemas.openxmlformats.org/drawingml/2006/table">
            <a:tbl>
              <a:tblPr firstRow="1" bandRow="1">
                <a:tableStyleId>{5940675A-B579-460E-94D1-54222C63F5DA}</a:tableStyleId>
              </a:tblPr>
              <a:tblGrid>
                <a:gridCol w="3844050">
                  <a:extLst>
                    <a:ext uri="{9D8B030D-6E8A-4147-A177-3AD203B41FA5}">
                      <a16:colId xmlns:a16="http://schemas.microsoft.com/office/drawing/2014/main" val="463931702"/>
                    </a:ext>
                  </a:extLst>
                </a:gridCol>
                <a:gridCol w="2271751">
                  <a:extLst>
                    <a:ext uri="{9D8B030D-6E8A-4147-A177-3AD203B41FA5}">
                      <a16:colId xmlns:a16="http://schemas.microsoft.com/office/drawing/2014/main" val="3315846463"/>
                    </a:ext>
                  </a:extLst>
                </a:gridCol>
                <a:gridCol w="2371435">
                  <a:extLst>
                    <a:ext uri="{9D8B030D-6E8A-4147-A177-3AD203B41FA5}">
                      <a16:colId xmlns:a16="http://schemas.microsoft.com/office/drawing/2014/main" val="470613704"/>
                    </a:ext>
                  </a:extLst>
                </a:gridCol>
              </a:tblGrid>
              <a:tr h="0">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累計違反点数</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１～１５</a:t>
                      </a:r>
                    </a:p>
                  </a:txBody>
                  <a:tcPr anchor="ctr"/>
                </a:tc>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１６～</a:t>
                      </a:r>
                    </a:p>
                  </a:txBody>
                  <a:tcPr anchor="ctr"/>
                </a:tc>
                <a:extLst>
                  <a:ext uri="{0D108BD9-81ED-4DB2-BD59-A6C34878D82A}">
                    <a16:rowId xmlns:a16="http://schemas.microsoft.com/office/drawing/2014/main" val="572221757"/>
                  </a:ext>
                </a:extLst>
              </a:tr>
              <a:tr h="0">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行政処分等類型</a:t>
                      </a:r>
                    </a:p>
                  </a:txBody>
                  <a:tcPr anchor="ct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警告</a:t>
                      </a:r>
                    </a:p>
                  </a:txBody>
                  <a:tcPr anchor="ct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安全確保命令等の行政処分</a:t>
                      </a:r>
                    </a:p>
                  </a:txBody>
                  <a:tcPr anchor="ctr"/>
                </a:tc>
                <a:extLst>
                  <a:ext uri="{0D108BD9-81ED-4DB2-BD59-A6C34878D82A}">
                    <a16:rowId xmlns:a16="http://schemas.microsoft.com/office/drawing/2014/main" val="3804394903"/>
                  </a:ext>
                </a:extLst>
              </a:tr>
            </a:tbl>
          </a:graphicData>
        </a:graphic>
      </p:graphicFrame>
      <p:pic>
        <p:nvPicPr>
          <p:cNvPr id="7" name="録音したサウンド">
            <a:hlinkClick r:id="" action="ppaction://media"/>
            <a:extLst>
              <a:ext uri="{FF2B5EF4-FFF2-40B4-BE49-F238E27FC236}">
                <a16:creationId xmlns:a16="http://schemas.microsoft.com/office/drawing/2014/main" id="{E197B060-53CE-547E-CFA0-42164FBC17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748" y="5345229"/>
            <a:ext cx="487363" cy="487363"/>
          </a:xfrm>
          <a:prstGeom prst="rect">
            <a:avLst/>
          </a:prstGeom>
        </p:spPr>
      </p:pic>
    </p:spTree>
    <p:extLst>
      <p:ext uri="{BB962C8B-B14F-4D97-AF65-F5344CB8AC3E}">
        <p14:creationId xmlns:p14="http://schemas.microsoft.com/office/powerpoint/2010/main" val="2121476862"/>
      </p:ext>
    </p:extLst>
  </p:cSld>
  <p:clrMapOvr>
    <a:masterClrMapping/>
  </p:clrMapOvr>
  <mc:AlternateContent xmlns:mc="http://schemas.openxmlformats.org/markup-compatibility/2006">
    <mc:Choice xmlns:p14="http://schemas.microsoft.com/office/powerpoint/2010/main" Requires="p14">
      <p:transition spd="slow" p14:dur="2000" advTm="202563"/>
    </mc:Choice>
    <mc:Fallback>
      <p:transition spd="slow" advTm="20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136576" y="1628800"/>
            <a:ext cx="7920880" cy="3447098"/>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t>安全統括管理者・運航管理者資格者証制度の創設</a:t>
            </a:r>
            <a:endParaRPr lang="en-US" altLang="ja-JP" sz="2400" dirty="0"/>
          </a:p>
          <a:p>
            <a:pPr marL="342900" indent="-342900">
              <a:spcAft>
                <a:spcPts val="1200"/>
              </a:spcAft>
              <a:buFont typeface="+mj-lt"/>
              <a:buAutoNum type="arabicPeriod"/>
            </a:pPr>
            <a:r>
              <a:rPr lang="ja-JP" altLang="en-US" sz="2400" dirty="0">
                <a:solidFill>
                  <a:schemeClr val="bg2">
                    <a:lumMod val="40000"/>
                    <a:lumOff val="60000"/>
                  </a:schemeClr>
                </a:solidFill>
              </a:rPr>
              <a:t>安全管理規程のひな形改正</a:t>
            </a:r>
          </a:p>
          <a:p>
            <a:pPr marL="342900" indent="-342900">
              <a:spcAft>
                <a:spcPts val="1200"/>
              </a:spcAft>
              <a:buFont typeface="+mj-lt"/>
              <a:buAutoNum type="arabicPeriod"/>
            </a:pPr>
            <a:r>
              <a:rPr lang="ja-JP" altLang="en-US" sz="2400" dirty="0">
                <a:solidFill>
                  <a:schemeClr val="bg2">
                    <a:lumMod val="40000"/>
                    <a:lumOff val="60000"/>
                  </a:schemeClr>
                </a:solidFill>
              </a:rPr>
              <a:t>安全情報の提供の拡充</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船舶に係る特定教育訓練制度の創設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人の運送をする船舶運航事業者に対する行政処分等の基準（違反点数制度）の創設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endParaRPr lang="ja-JP" altLang="en-US" sz="2400" dirty="0"/>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81003" y="0"/>
            <a:ext cx="7593013" cy="476250"/>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2</a:t>
            </a:fld>
            <a:endParaRPr lang="en-US" altLang="ja-JP"/>
          </a:p>
        </p:txBody>
      </p:sp>
      <p:pic>
        <p:nvPicPr>
          <p:cNvPr id="3" name="録音したサウンド">
            <a:hlinkClick r:id="" action="ppaction://media"/>
            <a:extLst>
              <a:ext uri="{FF2B5EF4-FFF2-40B4-BE49-F238E27FC236}">
                <a16:creationId xmlns:a16="http://schemas.microsoft.com/office/drawing/2014/main" id="{7E2FB1D9-FEE1-749E-4DC3-94C50EEA35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8002" y="5517232"/>
            <a:ext cx="487363" cy="487363"/>
          </a:xfrm>
          <a:prstGeom prst="rect">
            <a:avLst/>
          </a:prstGeom>
        </p:spPr>
      </p:pic>
    </p:spTree>
    <p:extLst>
      <p:ext uri="{BB962C8B-B14F-4D97-AF65-F5344CB8AC3E}">
        <p14:creationId xmlns:p14="http://schemas.microsoft.com/office/powerpoint/2010/main" val="2130531655"/>
      </p:ext>
    </p:extLst>
  </p:cSld>
  <p:clrMapOvr>
    <a:masterClrMapping/>
  </p:clrMapOvr>
  <mc:AlternateContent xmlns:mc="http://schemas.openxmlformats.org/markup-compatibility/2006">
    <mc:Choice xmlns:p14="http://schemas.microsoft.com/office/powerpoint/2010/main" Requires="p14">
      <p:transition spd="slow" p14:dur="2000" advTm="11249"/>
    </mc:Choice>
    <mc:Fallback>
      <p:transition spd="slow" advTm="1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6" descr="街-オフィスビル イラストアイコン">
            <a:extLst>
              <a:ext uri="{FF2B5EF4-FFF2-40B4-BE49-F238E27FC236}">
                <a16:creationId xmlns:a16="http://schemas.microsoft.com/office/drawing/2014/main" id="{819821C7-EEC8-A474-6A08-BEF52B6C9540}"/>
              </a:ext>
            </a:extLst>
          </p:cNvPr>
          <p:cNvPicPr>
            <a:picLocks noChangeAspect="1" noChangeArrowheads="1"/>
          </p:cNvPicPr>
          <p:nvPr/>
        </p:nvPicPr>
        <p:blipFill>
          <a:blip r:embed="rId5"/>
          <a:stretch>
            <a:fillRect/>
          </a:stretch>
        </p:blipFill>
        <p:spPr>
          <a:xfrm flipH="1">
            <a:off x="7450816" y="5685581"/>
            <a:ext cx="1238264" cy="985092"/>
          </a:xfrm>
          <a:prstGeom prst="rect">
            <a:avLst/>
          </a:prstGeom>
          <a:noFill/>
        </p:spPr>
      </p:pic>
      <p:sp>
        <p:nvSpPr>
          <p:cNvPr id="4098" name="Rectangle 2"/>
          <p:cNvSpPr>
            <a:spLocks noGrp="1" noChangeArrowheads="1"/>
          </p:cNvSpPr>
          <p:nvPr>
            <p:ph type="title"/>
          </p:nvPr>
        </p:nvSpPr>
        <p:spPr>
          <a:xfrm>
            <a:off x="346405" y="28767"/>
            <a:ext cx="8288825" cy="476250"/>
          </a:xfrm>
        </p:spPr>
        <p:txBody>
          <a:bodyPr/>
          <a:lstStyle/>
          <a:p>
            <a:pPr eaLnBrk="1" hangingPunct="1"/>
            <a:r>
              <a:rPr lang="ja-JP" altLang="en-US" sz="2000" kern="1200" dirty="0"/>
              <a:t>安全統括管理者・運航管理者資格者証の概要</a:t>
            </a:r>
          </a:p>
        </p:txBody>
      </p:sp>
      <p:sp>
        <p:nvSpPr>
          <p:cNvPr id="7" name="正方形/長方形 6">
            <a:extLst>
              <a:ext uri="{FF2B5EF4-FFF2-40B4-BE49-F238E27FC236}">
                <a16:creationId xmlns:a16="http://schemas.microsoft.com/office/drawing/2014/main" id="{AD8FD548-A0DF-5511-DBE2-470EEA89372C}"/>
              </a:ext>
            </a:extLst>
          </p:cNvPr>
          <p:cNvSpPr/>
          <p:nvPr/>
        </p:nvSpPr>
        <p:spPr>
          <a:xfrm>
            <a:off x="222783" y="616619"/>
            <a:ext cx="9433906" cy="1239619"/>
          </a:xfrm>
          <a:prstGeom prst="rect">
            <a:avLst/>
          </a:prstGeom>
          <a:ln w="25400">
            <a:solidFill>
              <a:srgbClr val="4087C8"/>
            </a:solidFill>
          </a:ln>
        </p:spPr>
        <p:txBody>
          <a:bodyPr wrap="square" anchor="ctr">
            <a:noAutofit/>
          </a:bodyPr>
          <a:lstStyle/>
          <a:p>
            <a:pPr marL="266699" lvl="1" indent="-184149" defTabSz="914395">
              <a:spcBef>
                <a:spcPts val="600"/>
              </a:spcBef>
              <a:defRPr/>
            </a:pPr>
            <a:r>
              <a:rPr lang="ja-JP" altLang="en-US" sz="1400">
                <a:solidFill>
                  <a:srgbClr val="000000"/>
                </a:solidFill>
                <a:latin typeface="メイリオ" panose="020B0604030504040204" pitchFamily="50" charset="-128"/>
                <a:ea typeface="メイリオ" panose="020B0604030504040204" pitchFamily="50" charset="-128"/>
              </a:rPr>
              <a:t>○ 安全統括管理者・運航管理者の</a:t>
            </a:r>
            <a:r>
              <a:rPr lang="ja-JP" altLang="en-US" sz="1400" u="sng">
                <a:solidFill>
                  <a:srgbClr val="FF0000"/>
                </a:solidFill>
                <a:latin typeface="メイリオ" panose="020B0604030504040204" pitchFamily="50" charset="-128"/>
                <a:ea typeface="メイリオ" panose="020B0604030504040204" pitchFamily="50" charset="-128"/>
              </a:rPr>
              <a:t>試験制度が令和７年度から開始</a:t>
            </a:r>
            <a:r>
              <a:rPr lang="ja-JP" altLang="en-US" sz="1400">
                <a:solidFill>
                  <a:srgbClr val="000000"/>
                </a:solidFill>
                <a:latin typeface="メイリオ" panose="020B0604030504040204" pitchFamily="50" charset="-128"/>
                <a:ea typeface="メイリオ" panose="020B0604030504040204" pitchFamily="50" charset="-128"/>
              </a:rPr>
              <a:t>予定。（令和５年海上運送法改正で措置）</a:t>
            </a:r>
            <a:endParaRPr lang="en-US" altLang="ja-JP" sz="1400">
              <a:solidFill>
                <a:srgbClr val="000000"/>
              </a:solidFill>
              <a:latin typeface="メイリオ" panose="020B0604030504040204" pitchFamily="50" charset="-128"/>
              <a:ea typeface="メイリオ" panose="020B0604030504040204" pitchFamily="50" charset="-128"/>
            </a:endParaRPr>
          </a:p>
          <a:p>
            <a:pPr marL="266699" lvl="1" indent="-184149" defTabSz="914395">
              <a:spcBef>
                <a:spcPts val="600"/>
              </a:spcBef>
              <a:defRPr/>
            </a:pPr>
            <a:r>
              <a:rPr lang="ja-JP" altLang="en-US" sz="1400">
                <a:solidFill>
                  <a:srgbClr val="000000"/>
                </a:solidFill>
                <a:latin typeface="メイリオ" panose="020B0604030504040204" pitchFamily="50" charset="-128"/>
                <a:ea typeface="メイリオ" panose="020B0604030504040204" pitchFamily="50" charset="-128"/>
              </a:rPr>
              <a:t>○ 安全統括管理者及び運航管理者は、それぞれの</a:t>
            </a:r>
            <a:r>
              <a:rPr lang="ja-JP" altLang="en-US" sz="1400" u="sng">
                <a:solidFill>
                  <a:srgbClr val="FF0000"/>
                </a:solidFill>
                <a:latin typeface="メイリオ" panose="020B0604030504040204" pitchFamily="50" charset="-128"/>
                <a:ea typeface="メイリオ" panose="020B0604030504040204" pitchFamily="50" charset="-128"/>
              </a:rPr>
              <a:t>資格者証を有する者から選任しなければならない</a:t>
            </a:r>
            <a:r>
              <a:rPr lang="ja-JP" altLang="en-US" sz="1400">
                <a:solidFill>
                  <a:srgbClr val="000000"/>
                </a:solidFill>
                <a:latin typeface="メイリオ" panose="020B0604030504040204" pitchFamily="50" charset="-128"/>
                <a:ea typeface="メイリオ" panose="020B0604030504040204" pitchFamily="50" charset="-128"/>
              </a:rPr>
              <a:t>。</a:t>
            </a:r>
            <a:endParaRPr lang="en-US" altLang="ja-JP" sz="1400">
              <a:solidFill>
                <a:srgbClr val="000000"/>
              </a:solidFill>
              <a:latin typeface="メイリオ" panose="020B0604030504040204" pitchFamily="50" charset="-128"/>
              <a:ea typeface="メイリオ" panose="020B0604030504040204" pitchFamily="50" charset="-128"/>
            </a:endParaRPr>
          </a:p>
          <a:p>
            <a:pPr marL="266699" lvl="1" indent="-184149" defTabSz="914395">
              <a:spcBef>
                <a:spcPts val="600"/>
              </a:spcBef>
              <a:defRPr/>
            </a:pPr>
            <a:r>
              <a:rPr lang="ja-JP" altLang="en-US" sz="1400">
                <a:solidFill>
                  <a:srgbClr val="000000"/>
                </a:solidFill>
                <a:latin typeface="メイリオ" panose="020B0604030504040204" pitchFamily="50" charset="-128"/>
                <a:ea typeface="メイリオ" panose="020B0604030504040204" pitchFamily="50" charset="-128"/>
              </a:rPr>
              <a:t>○ 資格者証を取得するためには、必要な</a:t>
            </a:r>
            <a:r>
              <a:rPr lang="ja-JP" altLang="en-US" sz="1400" u="sng">
                <a:solidFill>
                  <a:srgbClr val="FF0000"/>
                </a:solidFill>
                <a:latin typeface="メイリオ" panose="020B0604030504040204" pitchFamily="50" charset="-128"/>
                <a:ea typeface="メイリオ" panose="020B0604030504040204" pitchFamily="50" charset="-128"/>
              </a:rPr>
              <a:t>試験に合格</a:t>
            </a:r>
            <a:r>
              <a:rPr lang="ja-JP" altLang="en-US" sz="1400">
                <a:solidFill>
                  <a:srgbClr val="000000"/>
                </a:solidFill>
                <a:latin typeface="メイリオ" panose="020B0604030504040204" pitchFamily="50" charset="-128"/>
                <a:ea typeface="メイリオ" panose="020B0604030504040204" pitchFamily="50" charset="-128"/>
              </a:rPr>
              <a:t>した上で、試験の区分に応じた</a:t>
            </a:r>
            <a:r>
              <a:rPr lang="ja-JP" altLang="en-US" sz="1400" u="sng">
                <a:solidFill>
                  <a:srgbClr val="FF0000"/>
                </a:solidFill>
                <a:latin typeface="メイリオ" panose="020B0604030504040204" pitchFamily="50" charset="-128"/>
                <a:ea typeface="メイリオ" panose="020B0604030504040204" pitchFamily="50" charset="-128"/>
              </a:rPr>
              <a:t>実務経験</a:t>
            </a:r>
            <a:r>
              <a:rPr lang="ja-JP" altLang="en-US" sz="1400">
                <a:solidFill>
                  <a:srgbClr val="000000"/>
                </a:solidFill>
                <a:latin typeface="メイリオ" panose="020B0604030504040204" pitchFamily="50" charset="-128"/>
                <a:ea typeface="メイリオ" panose="020B0604030504040204" pitchFamily="50" charset="-128"/>
              </a:rPr>
              <a:t>が必要。</a:t>
            </a:r>
            <a:endParaRPr lang="en-US" altLang="ja-JP" sz="1400">
              <a:solidFill>
                <a:srgbClr val="000000"/>
              </a:solidFill>
              <a:latin typeface="メイリオ" panose="020B0604030504040204" pitchFamily="50" charset="-128"/>
              <a:ea typeface="メイリオ" panose="020B0604030504040204" pitchFamily="50" charset="-128"/>
            </a:endParaRPr>
          </a:p>
          <a:p>
            <a:pPr marL="266699" lvl="1" indent="-184149" defTabSz="914395">
              <a:spcBef>
                <a:spcPts val="600"/>
              </a:spcBef>
              <a:defRPr/>
            </a:pPr>
            <a:r>
              <a:rPr lang="ja-JP" altLang="en-US" sz="1400">
                <a:solidFill>
                  <a:prstClr val="black"/>
                </a:solidFill>
                <a:latin typeface="メイリオ" panose="020B0604030504040204" pitchFamily="50" charset="-128"/>
                <a:ea typeface="メイリオ" panose="020B0604030504040204" pitchFamily="50" charset="-128"/>
              </a:rPr>
              <a:t>○ 安全統括管理者及び運航管理者の資格者証制度が適用される事業は、</a:t>
            </a:r>
            <a:r>
              <a:rPr lang="ja-JP" altLang="en-US" sz="1400" u="sng">
                <a:solidFill>
                  <a:srgbClr val="FF0000"/>
                </a:solidFill>
                <a:latin typeface="メイリオ" panose="020B0604030504040204" pitchFamily="50" charset="-128"/>
                <a:ea typeface="メイリオ" panose="020B0604030504040204" pitchFamily="50" charset="-128"/>
              </a:rPr>
              <a:t>人の運送をする船舶運航事業</a:t>
            </a:r>
            <a:r>
              <a:rPr lang="ja-JP" altLang="en-US" sz="1400">
                <a:solidFill>
                  <a:prstClr val="black"/>
                </a:solidFill>
                <a:latin typeface="メイリオ" panose="020B0604030504040204" pitchFamily="50" charset="-128"/>
                <a:ea typeface="メイリオ" panose="020B0604030504040204" pitchFamily="50" charset="-128"/>
              </a:rPr>
              <a:t>が対象。</a:t>
            </a:r>
          </a:p>
        </p:txBody>
      </p:sp>
      <p:sp>
        <p:nvSpPr>
          <p:cNvPr id="15" name="四角形: 角を丸くする 14">
            <a:extLst>
              <a:ext uri="{FF2B5EF4-FFF2-40B4-BE49-F238E27FC236}">
                <a16:creationId xmlns:a16="http://schemas.microsoft.com/office/drawing/2014/main" id="{9C83964E-034E-F388-6BD5-E46236BF408C}"/>
              </a:ext>
            </a:extLst>
          </p:cNvPr>
          <p:cNvSpPr/>
          <p:nvPr/>
        </p:nvSpPr>
        <p:spPr>
          <a:xfrm>
            <a:off x="872548" y="2204865"/>
            <a:ext cx="8568711" cy="1223984"/>
          </a:xfrm>
          <a:prstGeom prst="roundRect">
            <a:avLst>
              <a:gd name="adj" fmla="val 518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B2016F7F-39AE-E6AD-825F-1CB550D0BDC0}"/>
              </a:ext>
            </a:extLst>
          </p:cNvPr>
          <p:cNvSpPr/>
          <p:nvPr/>
        </p:nvSpPr>
        <p:spPr>
          <a:xfrm>
            <a:off x="848545" y="2060848"/>
            <a:ext cx="2304257" cy="288032"/>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400">
                <a:solidFill>
                  <a:prstClr val="white"/>
                </a:solidFill>
                <a:latin typeface="メイリオ" panose="020B0604030504040204" pitchFamily="50" charset="-128"/>
                <a:ea typeface="メイリオ" panose="020B0604030504040204" pitchFamily="50" charset="-128"/>
              </a:rPr>
              <a:t>安全統括管理者資格者証</a:t>
            </a:r>
          </a:p>
        </p:txBody>
      </p:sp>
      <p:sp>
        <p:nvSpPr>
          <p:cNvPr id="17" name="四角形: 角を丸くする 16">
            <a:extLst>
              <a:ext uri="{FF2B5EF4-FFF2-40B4-BE49-F238E27FC236}">
                <a16:creationId xmlns:a16="http://schemas.microsoft.com/office/drawing/2014/main" id="{FFC9A3BA-2117-5C23-12C8-00D7EFB81B18}"/>
              </a:ext>
            </a:extLst>
          </p:cNvPr>
          <p:cNvSpPr/>
          <p:nvPr/>
        </p:nvSpPr>
        <p:spPr>
          <a:xfrm>
            <a:off x="1260001" y="2396437"/>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総合</a:t>
            </a:r>
            <a:r>
              <a:rPr lang="ja-JP" altLang="en-US" sz="1200">
                <a:solidFill>
                  <a:prstClr val="black"/>
                </a:solidFill>
                <a:latin typeface="メイリオ" panose="020B0604030504040204" pitchFamily="50" charset="-128"/>
                <a:ea typeface="メイリオ" panose="020B0604030504040204" pitchFamily="50" charset="-128"/>
              </a:rPr>
              <a:t>安全統括管理者資格者証</a:t>
            </a:r>
          </a:p>
        </p:txBody>
      </p:sp>
      <p:sp>
        <p:nvSpPr>
          <p:cNvPr id="19" name="四角形: 角を丸くする 18">
            <a:extLst>
              <a:ext uri="{FF2B5EF4-FFF2-40B4-BE49-F238E27FC236}">
                <a16:creationId xmlns:a16="http://schemas.microsoft.com/office/drawing/2014/main" id="{E696752A-E2B3-D3BE-7F9B-422E5BC0E583}"/>
              </a:ext>
            </a:extLst>
          </p:cNvPr>
          <p:cNvSpPr/>
          <p:nvPr/>
        </p:nvSpPr>
        <p:spPr>
          <a:xfrm>
            <a:off x="1260001" y="2724655"/>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a:t>
            </a:r>
            <a:r>
              <a:rPr lang="ja-JP" altLang="en-US" sz="1200">
                <a:solidFill>
                  <a:prstClr val="black"/>
                </a:solidFill>
                <a:latin typeface="メイリオ" panose="020B0604030504040204" pitchFamily="50" charset="-128"/>
                <a:ea typeface="メイリオ" panose="020B0604030504040204" pitchFamily="50" charset="-128"/>
              </a:rPr>
              <a:t>安全統括管理者資格者証</a:t>
            </a:r>
          </a:p>
        </p:txBody>
      </p:sp>
      <p:sp>
        <p:nvSpPr>
          <p:cNvPr id="20" name="四角形: 角を丸くする 19">
            <a:extLst>
              <a:ext uri="{FF2B5EF4-FFF2-40B4-BE49-F238E27FC236}">
                <a16:creationId xmlns:a16="http://schemas.microsoft.com/office/drawing/2014/main" id="{D146F355-54D9-4B32-D324-DEE66C967750}"/>
              </a:ext>
            </a:extLst>
          </p:cNvPr>
          <p:cNvSpPr/>
          <p:nvPr/>
        </p:nvSpPr>
        <p:spPr>
          <a:xfrm>
            <a:off x="1260001" y="3048654"/>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小型船舶</a:t>
            </a:r>
            <a:r>
              <a:rPr lang="ja-JP" altLang="en-US" sz="1200">
                <a:solidFill>
                  <a:prstClr val="black"/>
                </a:solidFill>
                <a:latin typeface="メイリオ" panose="020B0604030504040204" pitchFamily="50" charset="-128"/>
                <a:ea typeface="メイリオ" panose="020B0604030504040204" pitchFamily="50" charset="-128"/>
              </a:rPr>
              <a:t>安全統括管理者資格者証</a:t>
            </a:r>
          </a:p>
        </p:txBody>
      </p:sp>
      <p:sp>
        <p:nvSpPr>
          <p:cNvPr id="23" name="矢印: 五方向 22">
            <a:extLst>
              <a:ext uri="{FF2B5EF4-FFF2-40B4-BE49-F238E27FC236}">
                <a16:creationId xmlns:a16="http://schemas.microsoft.com/office/drawing/2014/main" id="{66C16E1A-98A8-C751-0262-B2F0EA6EE18E}"/>
              </a:ext>
            </a:extLst>
          </p:cNvPr>
          <p:cNvSpPr/>
          <p:nvPr/>
        </p:nvSpPr>
        <p:spPr>
          <a:xfrm>
            <a:off x="4274818" y="2396437"/>
            <a:ext cx="216000" cy="288000"/>
          </a:xfrm>
          <a:prstGeom prst="homePlat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24" name="矢印: 五方向 23">
            <a:extLst>
              <a:ext uri="{FF2B5EF4-FFF2-40B4-BE49-F238E27FC236}">
                <a16:creationId xmlns:a16="http://schemas.microsoft.com/office/drawing/2014/main" id="{630FFE5A-B85D-9D40-835F-FDB1C51AEE40}"/>
              </a:ext>
            </a:extLst>
          </p:cNvPr>
          <p:cNvSpPr/>
          <p:nvPr/>
        </p:nvSpPr>
        <p:spPr>
          <a:xfrm>
            <a:off x="4280007" y="2706889"/>
            <a:ext cx="216000" cy="288000"/>
          </a:xfrm>
          <a:prstGeom prst="homePlat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25" name="矢印: 五方向 24">
            <a:extLst>
              <a:ext uri="{FF2B5EF4-FFF2-40B4-BE49-F238E27FC236}">
                <a16:creationId xmlns:a16="http://schemas.microsoft.com/office/drawing/2014/main" id="{1D8C4324-BEE1-DB68-2399-A77CBA422DEE}"/>
              </a:ext>
            </a:extLst>
          </p:cNvPr>
          <p:cNvSpPr/>
          <p:nvPr/>
        </p:nvSpPr>
        <p:spPr>
          <a:xfrm>
            <a:off x="4274818" y="3048654"/>
            <a:ext cx="216000" cy="288000"/>
          </a:xfrm>
          <a:prstGeom prst="homePlat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27" name="四角形: 角を丸くする 26">
            <a:extLst>
              <a:ext uri="{FF2B5EF4-FFF2-40B4-BE49-F238E27FC236}">
                <a16:creationId xmlns:a16="http://schemas.microsoft.com/office/drawing/2014/main" id="{3114E823-74A7-6DFE-A5FE-1922D9D157D4}"/>
              </a:ext>
            </a:extLst>
          </p:cNvPr>
          <p:cNvSpPr/>
          <p:nvPr/>
        </p:nvSpPr>
        <p:spPr>
          <a:xfrm>
            <a:off x="4737480" y="2389805"/>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大型船舶と小型船舶</a:t>
            </a:r>
            <a:r>
              <a:rPr lang="ja-JP" altLang="en-US" sz="1200">
                <a:solidFill>
                  <a:prstClr val="black"/>
                </a:solidFill>
                <a:latin typeface="メイリオ" panose="020B0604030504040204" pitchFamily="50" charset="-128"/>
                <a:ea typeface="メイリオ" panose="020B0604030504040204" pitchFamily="50" charset="-128"/>
              </a:rPr>
              <a:t>に係る安全統括管理を担うことが可能</a:t>
            </a:r>
          </a:p>
        </p:txBody>
      </p:sp>
      <p:sp>
        <p:nvSpPr>
          <p:cNvPr id="28" name="四角形: 角を丸くする 27">
            <a:extLst>
              <a:ext uri="{FF2B5EF4-FFF2-40B4-BE49-F238E27FC236}">
                <a16:creationId xmlns:a16="http://schemas.microsoft.com/office/drawing/2014/main" id="{F7BA3532-6200-A2A2-C225-EA45F8D42490}"/>
              </a:ext>
            </a:extLst>
          </p:cNvPr>
          <p:cNvSpPr/>
          <p:nvPr/>
        </p:nvSpPr>
        <p:spPr>
          <a:xfrm>
            <a:off x="4737480" y="2716641"/>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大型船舶のみ</a:t>
            </a:r>
            <a:r>
              <a:rPr lang="ja-JP" altLang="en-US" sz="1200">
                <a:solidFill>
                  <a:prstClr val="black"/>
                </a:solidFill>
                <a:latin typeface="メイリオ" panose="020B0604030504040204" pitchFamily="50" charset="-128"/>
                <a:ea typeface="メイリオ" panose="020B0604030504040204" pitchFamily="50" charset="-128"/>
              </a:rPr>
              <a:t>に係る安全統括管理を担うことが可能</a:t>
            </a:r>
          </a:p>
        </p:txBody>
      </p:sp>
      <p:sp>
        <p:nvSpPr>
          <p:cNvPr id="29" name="四角形: 角を丸くする 28">
            <a:extLst>
              <a:ext uri="{FF2B5EF4-FFF2-40B4-BE49-F238E27FC236}">
                <a16:creationId xmlns:a16="http://schemas.microsoft.com/office/drawing/2014/main" id="{D08149C5-FD76-B518-F8B2-187CCC0733D4}"/>
              </a:ext>
            </a:extLst>
          </p:cNvPr>
          <p:cNvSpPr/>
          <p:nvPr/>
        </p:nvSpPr>
        <p:spPr>
          <a:xfrm>
            <a:off x="4737480" y="3043478"/>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小型船舶のみ</a:t>
            </a:r>
            <a:r>
              <a:rPr lang="ja-JP" altLang="en-US" sz="1200">
                <a:solidFill>
                  <a:prstClr val="black"/>
                </a:solidFill>
                <a:latin typeface="メイリオ" panose="020B0604030504040204" pitchFamily="50" charset="-128"/>
                <a:ea typeface="メイリオ" panose="020B0604030504040204" pitchFamily="50" charset="-128"/>
              </a:rPr>
              <a:t>に係る安全統括管理を担うことが可能</a:t>
            </a:r>
          </a:p>
        </p:txBody>
      </p:sp>
      <p:sp>
        <p:nvSpPr>
          <p:cNvPr id="30" name="四角形: 角を丸くする 29">
            <a:extLst>
              <a:ext uri="{FF2B5EF4-FFF2-40B4-BE49-F238E27FC236}">
                <a16:creationId xmlns:a16="http://schemas.microsoft.com/office/drawing/2014/main" id="{EF3A4A4D-CDCE-DD03-F65C-DA10B036B1C7}"/>
              </a:ext>
            </a:extLst>
          </p:cNvPr>
          <p:cNvSpPr/>
          <p:nvPr/>
        </p:nvSpPr>
        <p:spPr>
          <a:xfrm>
            <a:off x="872548" y="3640206"/>
            <a:ext cx="8568711" cy="1223984"/>
          </a:xfrm>
          <a:prstGeom prst="roundRect">
            <a:avLst>
              <a:gd name="adj" fmla="val 5183"/>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31" name="四角形: 角を丸くする 30">
            <a:extLst>
              <a:ext uri="{FF2B5EF4-FFF2-40B4-BE49-F238E27FC236}">
                <a16:creationId xmlns:a16="http://schemas.microsoft.com/office/drawing/2014/main" id="{B08EDF9F-ACB2-21E6-6444-AA4D18009F8A}"/>
              </a:ext>
            </a:extLst>
          </p:cNvPr>
          <p:cNvSpPr/>
          <p:nvPr/>
        </p:nvSpPr>
        <p:spPr>
          <a:xfrm>
            <a:off x="848545" y="3496189"/>
            <a:ext cx="2304257" cy="288032"/>
          </a:xfrm>
          <a:prstGeom prst="round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400">
                <a:solidFill>
                  <a:prstClr val="white"/>
                </a:solidFill>
                <a:latin typeface="メイリオ" panose="020B0604030504040204" pitchFamily="50" charset="-128"/>
                <a:ea typeface="メイリオ" panose="020B0604030504040204" pitchFamily="50" charset="-128"/>
              </a:rPr>
              <a:t>運航管理者資格者証</a:t>
            </a:r>
          </a:p>
        </p:txBody>
      </p:sp>
      <p:sp>
        <p:nvSpPr>
          <p:cNvPr id="32" name="四角形: 角を丸くする 31">
            <a:extLst>
              <a:ext uri="{FF2B5EF4-FFF2-40B4-BE49-F238E27FC236}">
                <a16:creationId xmlns:a16="http://schemas.microsoft.com/office/drawing/2014/main" id="{BE2C1F85-3FAF-B563-1EBF-021850EBED45}"/>
              </a:ext>
            </a:extLst>
          </p:cNvPr>
          <p:cNvSpPr/>
          <p:nvPr/>
        </p:nvSpPr>
        <p:spPr>
          <a:xfrm>
            <a:off x="1260001" y="3831778"/>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総合</a:t>
            </a:r>
            <a:r>
              <a:rPr lang="ja-JP" altLang="en-US" sz="1200">
                <a:solidFill>
                  <a:prstClr val="black"/>
                </a:solidFill>
                <a:latin typeface="メイリオ" panose="020B0604030504040204" pitchFamily="50" charset="-128"/>
                <a:ea typeface="メイリオ" panose="020B0604030504040204" pitchFamily="50" charset="-128"/>
              </a:rPr>
              <a:t>運航管理者資格者証</a:t>
            </a:r>
          </a:p>
        </p:txBody>
      </p:sp>
      <p:sp>
        <p:nvSpPr>
          <p:cNvPr id="33" name="四角形: 角を丸くする 32">
            <a:extLst>
              <a:ext uri="{FF2B5EF4-FFF2-40B4-BE49-F238E27FC236}">
                <a16:creationId xmlns:a16="http://schemas.microsoft.com/office/drawing/2014/main" id="{AD36564D-5AEB-FE78-FE12-04F2DCAC3863}"/>
              </a:ext>
            </a:extLst>
          </p:cNvPr>
          <p:cNvSpPr/>
          <p:nvPr/>
        </p:nvSpPr>
        <p:spPr>
          <a:xfrm>
            <a:off x="1260001" y="4159995"/>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a:t>
            </a:r>
            <a:r>
              <a:rPr lang="ja-JP" altLang="en-US" sz="1200">
                <a:solidFill>
                  <a:prstClr val="black"/>
                </a:solidFill>
                <a:latin typeface="メイリオ" panose="020B0604030504040204" pitchFamily="50" charset="-128"/>
                <a:ea typeface="メイリオ" panose="020B0604030504040204" pitchFamily="50" charset="-128"/>
              </a:rPr>
              <a:t>運航管理者資格者証</a:t>
            </a:r>
          </a:p>
        </p:txBody>
      </p:sp>
      <p:sp>
        <p:nvSpPr>
          <p:cNvPr id="34" name="四角形: 角を丸くする 33">
            <a:extLst>
              <a:ext uri="{FF2B5EF4-FFF2-40B4-BE49-F238E27FC236}">
                <a16:creationId xmlns:a16="http://schemas.microsoft.com/office/drawing/2014/main" id="{D85A60ED-7CC3-B820-9754-16790A72447A}"/>
              </a:ext>
            </a:extLst>
          </p:cNvPr>
          <p:cNvSpPr/>
          <p:nvPr/>
        </p:nvSpPr>
        <p:spPr>
          <a:xfrm>
            <a:off x="1260001" y="4483995"/>
            <a:ext cx="2772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小型船舶</a:t>
            </a:r>
            <a:r>
              <a:rPr lang="ja-JP" altLang="en-US" sz="1200">
                <a:solidFill>
                  <a:prstClr val="black"/>
                </a:solidFill>
                <a:latin typeface="メイリオ" panose="020B0604030504040204" pitchFamily="50" charset="-128"/>
                <a:ea typeface="メイリオ" panose="020B0604030504040204" pitchFamily="50" charset="-128"/>
              </a:rPr>
              <a:t>運航管理者資格者証</a:t>
            </a:r>
          </a:p>
        </p:txBody>
      </p:sp>
      <p:sp>
        <p:nvSpPr>
          <p:cNvPr id="35" name="矢印: 五方向 34">
            <a:extLst>
              <a:ext uri="{FF2B5EF4-FFF2-40B4-BE49-F238E27FC236}">
                <a16:creationId xmlns:a16="http://schemas.microsoft.com/office/drawing/2014/main" id="{92D5AED4-0E30-383F-A10B-54D5F17ACAD6}"/>
              </a:ext>
            </a:extLst>
          </p:cNvPr>
          <p:cNvSpPr/>
          <p:nvPr/>
        </p:nvSpPr>
        <p:spPr>
          <a:xfrm>
            <a:off x="4274818" y="3831778"/>
            <a:ext cx="216000" cy="288000"/>
          </a:xfrm>
          <a:prstGeom prst="homePlate">
            <a:avLst>
              <a:gd name="adj" fmla="val 100000"/>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36" name="矢印: 五方向 35">
            <a:extLst>
              <a:ext uri="{FF2B5EF4-FFF2-40B4-BE49-F238E27FC236}">
                <a16:creationId xmlns:a16="http://schemas.microsoft.com/office/drawing/2014/main" id="{FC83FDC8-61DD-EBE0-83C4-D5A3D1E01EC1}"/>
              </a:ext>
            </a:extLst>
          </p:cNvPr>
          <p:cNvSpPr/>
          <p:nvPr/>
        </p:nvSpPr>
        <p:spPr>
          <a:xfrm>
            <a:off x="4280007" y="4142230"/>
            <a:ext cx="216000" cy="288000"/>
          </a:xfrm>
          <a:prstGeom prst="homePlate">
            <a:avLst>
              <a:gd name="adj" fmla="val 100000"/>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37" name="矢印: 五方向 36">
            <a:extLst>
              <a:ext uri="{FF2B5EF4-FFF2-40B4-BE49-F238E27FC236}">
                <a16:creationId xmlns:a16="http://schemas.microsoft.com/office/drawing/2014/main" id="{25F58282-E327-19BC-FC96-38FAA76804E9}"/>
              </a:ext>
            </a:extLst>
          </p:cNvPr>
          <p:cNvSpPr/>
          <p:nvPr/>
        </p:nvSpPr>
        <p:spPr>
          <a:xfrm>
            <a:off x="4274818" y="4483995"/>
            <a:ext cx="216000" cy="288000"/>
          </a:xfrm>
          <a:prstGeom prst="homePlate">
            <a:avLst>
              <a:gd name="adj" fmla="val 100000"/>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38" name="四角形: 角を丸くする 37">
            <a:extLst>
              <a:ext uri="{FF2B5EF4-FFF2-40B4-BE49-F238E27FC236}">
                <a16:creationId xmlns:a16="http://schemas.microsoft.com/office/drawing/2014/main" id="{9A3410C6-2549-D560-1B24-3A8A6ACD55A0}"/>
              </a:ext>
            </a:extLst>
          </p:cNvPr>
          <p:cNvSpPr/>
          <p:nvPr/>
        </p:nvSpPr>
        <p:spPr>
          <a:xfrm>
            <a:off x="4737480" y="3825146"/>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大型船舶と小型船舶</a:t>
            </a:r>
            <a:r>
              <a:rPr lang="ja-JP" altLang="en-US" sz="1200">
                <a:solidFill>
                  <a:prstClr val="black"/>
                </a:solidFill>
                <a:latin typeface="メイリオ" panose="020B0604030504040204" pitchFamily="50" charset="-128"/>
                <a:ea typeface="メイリオ" panose="020B0604030504040204" pitchFamily="50" charset="-128"/>
              </a:rPr>
              <a:t>に係る運航管理を担うことが可能</a:t>
            </a:r>
          </a:p>
        </p:txBody>
      </p:sp>
      <p:sp>
        <p:nvSpPr>
          <p:cNvPr id="39" name="四角形: 角を丸くする 38">
            <a:extLst>
              <a:ext uri="{FF2B5EF4-FFF2-40B4-BE49-F238E27FC236}">
                <a16:creationId xmlns:a16="http://schemas.microsoft.com/office/drawing/2014/main" id="{6476A4A7-1C14-65FE-F3E0-240F372A4853}"/>
              </a:ext>
            </a:extLst>
          </p:cNvPr>
          <p:cNvSpPr/>
          <p:nvPr/>
        </p:nvSpPr>
        <p:spPr>
          <a:xfrm>
            <a:off x="4737480" y="4151982"/>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大型船舶のみ</a:t>
            </a:r>
            <a:r>
              <a:rPr lang="ja-JP" altLang="en-US" sz="1200">
                <a:solidFill>
                  <a:prstClr val="black"/>
                </a:solidFill>
                <a:latin typeface="メイリオ" panose="020B0604030504040204" pitchFamily="50" charset="-128"/>
                <a:ea typeface="メイリオ" panose="020B0604030504040204" pitchFamily="50" charset="-128"/>
              </a:rPr>
              <a:t>に係る運航管理を担うことが可能</a:t>
            </a:r>
          </a:p>
        </p:txBody>
      </p:sp>
      <p:sp>
        <p:nvSpPr>
          <p:cNvPr id="40" name="四角形: 角を丸くする 39">
            <a:extLst>
              <a:ext uri="{FF2B5EF4-FFF2-40B4-BE49-F238E27FC236}">
                <a16:creationId xmlns:a16="http://schemas.microsoft.com/office/drawing/2014/main" id="{83810367-3D49-5691-6027-648C61190AB5}"/>
              </a:ext>
            </a:extLst>
          </p:cNvPr>
          <p:cNvSpPr/>
          <p:nvPr/>
        </p:nvSpPr>
        <p:spPr>
          <a:xfrm>
            <a:off x="4737480" y="4478819"/>
            <a:ext cx="4536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a:solidFill>
                  <a:srgbClr val="FF0000"/>
                </a:solidFill>
                <a:latin typeface="メイリオ" panose="020B0604030504040204" pitchFamily="50" charset="-128"/>
                <a:ea typeface="メイリオ" panose="020B0604030504040204" pitchFamily="50" charset="-128"/>
              </a:rPr>
              <a:t>小型船舶のみ</a:t>
            </a:r>
            <a:r>
              <a:rPr lang="ja-JP" altLang="en-US" sz="1200">
                <a:solidFill>
                  <a:prstClr val="black"/>
                </a:solidFill>
                <a:latin typeface="メイリオ" panose="020B0604030504040204" pitchFamily="50" charset="-128"/>
                <a:ea typeface="メイリオ" panose="020B0604030504040204" pitchFamily="50" charset="-128"/>
              </a:rPr>
              <a:t>に係る運航管理を担うことが可能</a:t>
            </a:r>
          </a:p>
        </p:txBody>
      </p:sp>
      <p:sp>
        <p:nvSpPr>
          <p:cNvPr id="41" name="テキスト ボックス 40">
            <a:extLst>
              <a:ext uri="{FF2B5EF4-FFF2-40B4-BE49-F238E27FC236}">
                <a16:creationId xmlns:a16="http://schemas.microsoft.com/office/drawing/2014/main" id="{BB52575D-474F-33A9-7AFF-7FEBC4565C2A}"/>
              </a:ext>
            </a:extLst>
          </p:cNvPr>
          <p:cNvSpPr txBox="1"/>
          <p:nvPr/>
        </p:nvSpPr>
        <p:spPr>
          <a:xfrm>
            <a:off x="4081985" y="1958645"/>
            <a:ext cx="5598704" cy="246221"/>
          </a:xfrm>
          <a:prstGeom prst="rect">
            <a:avLst/>
          </a:prstGeom>
          <a:noFill/>
        </p:spPr>
        <p:txBody>
          <a:bodyPr wrap="square" rtlCol="0">
            <a:spAutoFit/>
          </a:bodyPr>
          <a:lstStyle/>
          <a:p>
            <a:pPr defTabSz="914395">
              <a:defRPr/>
            </a:pPr>
            <a:r>
              <a:rPr lang="en-US" altLang="ja-JP" sz="1000">
                <a:solidFill>
                  <a:prstClr val="black"/>
                </a:solidFill>
                <a:latin typeface="メイリオ" panose="020B0604030504040204" pitchFamily="50" charset="-128"/>
                <a:ea typeface="メイリオ" panose="020B0604030504040204" pitchFamily="50" charset="-128"/>
              </a:rPr>
              <a:t>※</a:t>
            </a:r>
            <a:r>
              <a:rPr lang="ja-JP" altLang="en-US" sz="1000">
                <a:solidFill>
                  <a:prstClr val="black"/>
                </a:solidFill>
                <a:latin typeface="メイリオ" panose="020B0604030504040204" pitchFamily="50" charset="-128"/>
                <a:ea typeface="メイリオ" panose="020B0604030504040204" pitchFamily="50" charset="-128"/>
              </a:rPr>
              <a:t>「大型船舶」：総トン数２０トン以上の船舶　「小型船舶」：総トン数２０トン未満の船舶</a:t>
            </a:r>
          </a:p>
        </p:txBody>
      </p:sp>
      <p:sp>
        <p:nvSpPr>
          <p:cNvPr id="43" name="正方形/長方形 42">
            <a:extLst>
              <a:ext uri="{FF2B5EF4-FFF2-40B4-BE49-F238E27FC236}">
                <a16:creationId xmlns:a16="http://schemas.microsoft.com/office/drawing/2014/main" id="{693E3DB7-254C-1D4D-8A2F-6BB340D69D70}"/>
              </a:ext>
            </a:extLst>
          </p:cNvPr>
          <p:cNvSpPr/>
          <p:nvPr/>
        </p:nvSpPr>
        <p:spPr>
          <a:xfrm>
            <a:off x="438810" y="1941746"/>
            <a:ext cx="9217881" cy="321614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42" name="正方形/長方形 41">
            <a:extLst>
              <a:ext uri="{FF2B5EF4-FFF2-40B4-BE49-F238E27FC236}">
                <a16:creationId xmlns:a16="http://schemas.microsoft.com/office/drawing/2014/main" id="{15FFC3EA-8FBE-EF26-F565-9ED19EF63ABA}"/>
              </a:ext>
            </a:extLst>
          </p:cNvPr>
          <p:cNvSpPr/>
          <p:nvPr/>
        </p:nvSpPr>
        <p:spPr>
          <a:xfrm>
            <a:off x="222784" y="1941746"/>
            <a:ext cx="357405" cy="321870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defTabSz="914395">
              <a:defRPr/>
            </a:pPr>
            <a:r>
              <a:rPr lang="ja-JP" altLang="en-US" sz="1600">
                <a:solidFill>
                  <a:prstClr val="white"/>
                </a:solidFill>
                <a:latin typeface="メイリオ" panose="020B0604030504040204" pitchFamily="50" charset="-128"/>
                <a:ea typeface="メイリオ" panose="020B0604030504040204" pitchFamily="50" charset="-128"/>
              </a:rPr>
              <a:t>資格者証の種類等</a:t>
            </a:r>
          </a:p>
        </p:txBody>
      </p:sp>
      <p:sp>
        <p:nvSpPr>
          <p:cNvPr id="44" name="正方形/長方形 43">
            <a:extLst>
              <a:ext uri="{FF2B5EF4-FFF2-40B4-BE49-F238E27FC236}">
                <a16:creationId xmlns:a16="http://schemas.microsoft.com/office/drawing/2014/main" id="{A36DD113-FFEF-B394-F0D6-F1B035100EB9}"/>
              </a:ext>
            </a:extLst>
          </p:cNvPr>
          <p:cNvSpPr/>
          <p:nvPr/>
        </p:nvSpPr>
        <p:spPr>
          <a:xfrm>
            <a:off x="438810" y="5299506"/>
            <a:ext cx="9217881" cy="151387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45" name="正方形/長方形 44">
            <a:extLst>
              <a:ext uri="{FF2B5EF4-FFF2-40B4-BE49-F238E27FC236}">
                <a16:creationId xmlns:a16="http://schemas.microsoft.com/office/drawing/2014/main" id="{70B4AB01-6B3A-38EC-94A8-0A993034F738}"/>
              </a:ext>
            </a:extLst>
          </p:cNvPr>
          <p:cNvSpPr/>
          <p:nvPr/>
        </p:nvSpPr>
        <p:spPr>
          <a:xfrm>
            <a:off x="222784" y="5302065"/>
            <a:ext cx="357405" cy="151387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defTabSz="914395">
              <a:defRPr/>
            </a:pPr>
            <a:r>
              <a:rPr lang="ja-JP" altLang="en-US" sz="1600">
                <a:solidFill>
                  <a:prstClr val="white"/>
                </a:solidFill>
                <a:latin typeface="メイリオ" panose="020B0604030504040204" pitchFamily="50" charset="-128"/>
                <a:ea typeface="メイリオ" panose="020B0604030504040204" pitchFamily="50" charset="-128"/>
              </a:rPr>
              <a:t>手続のフロー</a:t>
            </a:r>
          </a:p>
        </p:txBody>
      </p:sp>
      <p:pic>
        <p:nvPicPr>
          <p:cNvPr id="46" name="図 104">
            <a:extLst>
              <a:ext uri="{FF2B5EF4-FFF2-40B4-BE49-F238E27FC236}">
                <a16:creationId xmlns:a16="http://schemas.microsoft.com/office/drawing/2014/main" id="{81BEF353-5E8A-F9FD-ACA6-F23F94E5388C}"/>
              </a:ext>
            </a:extLst>
          </p:cNvPr>
          <p:cNvPicPr>
            <a:picLocks noChangeAspect="1"/>
          </p:cNvPicPr>
          <p:nvPr/>
        </p:nvPicPr>
        <p:blipFill>
          <a:blip r:embed="rId6"/>
          <a:stretch>
            <a:fillRect/>
          </a:stretch>
        </p:blipFill>
        <p:spPr>
          <a:xfrm flipH="1">
            <a:off x="947220" y="5650640"/>
            <a:ext cx="1137029" cy="1047320"/>
          </a:xfrm>
          <a:prstGeom prst="rect">
            <a:avLst/>
          </a:prstGeom>
        </p:spPr>
      </p:pic>
      <p:pic>
        <p:nvPicPr>
          <p:cNvPr id="50" name="図 172">
            <a:extLst>
              <a:ext uri="{FF2B5EF4-FFF2-40B4-BE49-F238E27FC236}">
                <a16:creationId xmlns:a16="http://schemas.microsoft.com/office/drawing/2014/main" id="{90590A76-1499-B931-B21E-8974BBB7E800}"/>
              </a:ext>
            </a:extLst>
          </p:cNvPr>
          <p:cNvPicPr>
            <a:picLocks noChangeAspect="1"/>
          </p:cNvPicPr>
          <p:nvPr/>
        </p:nvPicPr>
        <p:blipFill>
          <a:blip r:embed="rId7"/>
          <a:stretch>
            <a:fillRect/>
          </a:stretch>
        </p:blipFill>
        <p:spPr>
          <a:xfrm>
            <a:off x="7473209" y="5817602"/>
            <a:ext cx="600373" cy="814832"/>
          </a:xfrm>
          <a:prstGeom prst="rect">
            <a:avLst/>
          </a:prstGeom>
        </p:spPr>
      </p:pic>
      <p:pic>
        <p:nvPicPr>
          <p:cNvPr id="51" name="図 173">
            <a:extLst>
              <a:ext uri="{FF2B5EF4-FFF2-40B4-BE49-F238E27FC236}">
                <a16:creationId xmlns:a16="http://schemas.microsoft.com/office/drawing/2014/main" id="{E57C08FE-6A24-7794-C81E-1080A613432B}"/>
              </a:ext>
            </a:extLst>
          </p:cNvPr>
          <p:cNvPicPr>
            <a:picLocks noChangeAspect="1"/>
          </p:cNvPicPr>
          <p:nvPr/>
        </p:nvPicPr>
        <p:blipFill>
          <a:blip r:embed="rId8"/>
          <a:stretch>
            <a:fillRect/>
          </a:stretch>
        </p:blipFill>
        <p:spPr>
          <a:xfrm>
            <a:off x="7218042" y="6256943"/>
            <a:ext cx="648274" cy="388708"/>
          </a:xfrm>
          <a:prstGeom prst="rect">
            <a:avLst/>
          </a:prstGeom>
        </p:spPr>
      </p:pic>
      <p:sp>
        <p:nvSpPr>
          <p:cNvPr id="53" name="四角形: 角を丸くする 52">
            <a:extLst>
              <a:ext uri="{FF2B5EF4-FFF2-40B4-BE49-F238E27FC236}">
                <a16:creationId xmlns:a16="http://schemas.microsoft.com/office/drawing/2014/main" id="{FD6C5993-AE94-DB90-C52B-BFDFD32E8466}"/>
              </a:ext>
            </a:extLst>
          </p:cNvPr>
          <p:cNvSpPr/>
          <p:nvPr/>
        </p:nvSpPr>
        <p:spPr>
          <a:xfrm>
            <a:off x="920552" y="5394230"/>
            <a:ext cx="1316510" cy="324000"/>
          </a:xfrm>
          <a:prstGeom prst="roundRect">
            <a:avLst>
              <a:gd name="adj" fmla="val 2405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b="1">
                <a:solidFill>
                  <a:prstClr val="white"/>
                </a:solidFill>
                <a:latin typeface="メイリオ" panose="020B0604030504040204" pitchFamily="50" charset="-128"/>
                <a:ea typeface="メイリオ" panose="020B0604030504040204" pitchFamily="50" charset="-128"/>
              </a:rPr>
              <a:t>資格者証申請者</a:t>
            </a:r>
          </a:p>
        </p:txBody>
      </p:sp>
      <p:sp>
        <p:nvSpPr>
          <p:cNvPr id="55" name="矢印: 右 54">
            <a:extLst>
              <a:ext uri="{FF2B5EF4-FFF2-40B4-BE49-F238E27FC236}">
                <a16:creationId xmlns:a16="http://schemas.microsoft.com/office/drawing/2014/main" id="{8638C4B5-16EF-B206-4B69-70BC986ADB2E}"/>
              </a:ext>
            </a:extLst>
          </p:cNvPr>
          <p:cNvSpPr/>
          <p:nvPr/>
        </p:nvSpPr>
        <p:spPr>
          <a:xfrm>
            <a:off x="2209010" y="5868856"/>
            <a:ext cx="4680000" cy="252000"/>
          </a:xfrm>
          <a:prstGeom prst="rightArrow">
            <a:avLst>
              <a:gd name="adj1" fmla="val 40523"/>
              <a:gd name="adj2" fmla="val 81674"/>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57" name="四角形: 角を丸くする 56">
            <a:extLst>
              <a:ext uri="{FF2B5EF4-FFF2-40B4-BE49-F238E27FC236}">
                <a16:creationId xmlns:a16="http://schemas.microsoft.com/office/drawing/2014/main" id="{5E3B9F65-DC8C-531E-0904-B70336A18631}"/>
              </a:ext>
            </a:extLst>
          </p:cNvPr>
          <p:cNvSpPr/>
          <p:nvPr/>
        </p:nvSpPr>
        <p:spPr>
          <a:xfrm>
            <a:off x="7112365" y="5394230"/>
            <a:ext cx="1316510" cy="324000"/>
          </a:xfrm>
          <a:prstGeom prst="roundRect">
            <a:avLst>
              <a:gd name="adj" fmla="val 2405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defRPr/>
            </a:pPr>
            <a:r>
              <a:rPr lang="ja-JP" altLang="en-US" sz="1200" b="1">
                <a:solidFill>
                  <a:prstClr val="white"/>
                </a:solidFill>
                <a:latin typeface="メイリオ" panose="020B0604030504040204" pitchFamily="50" charset="-128"/>
                <a:ea typeface="メイリオ" panose="020B0604030504040204" pitchFamily="50" charset="-128"/>
              </a:rPr>
              <a:t>各地方運輸局</a:t>
            </a:r>
          </a:p>
        </p:txBody>
      </p:sp>
      <p:sp>
        <p:nvSpPr>
          <p:cNvPr id="48" name="メモ 134">
            <a:extLst>
              <a:ext uri="{FF2B5EF4-FFF2-40B4-BE49-F238E27FC236}">
                <a16:creationId xmlns:a16="http://schemas.microsoft.com/office/drawing/2014/main" id="{90A31CD3-16B9-AE6E-6D90-A714ABE27082}"/>
              </a:ext>
            </a:extLst>
          </p:cNvPr>
          <p:cNvSpPr/>
          <p:nvPr/>
        </p:nvSpPr>
        <p:spPr>
          <a:xfrm flipV="1">
            <a:off x="4354917" y="5459414"/>
            <a:ext cx="506800" cy="582065"/>
          </a:xfrm>
          <a:prstGeom prst="foldedCorner">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61C42090-B341-9965-6FAD-E4EE32568ECE}"/>
              </a:ext>
            </a:extLst>
          </p:cNvPr>
          <p:cNvSpPr txBox="1"/>
          <p:nvPr/>
        </p:nvSpPr>
        <p:spPr>
          <a:xfrm>
            <a:off x="4263632" y="5540334"/>
            <a:ext cx="689368" cy="461665"/>
          </a:xfrm>
          <a:prstGeom prst="rect">
            <a:avLst/>
          </a:prstGeom>
          <a:noFill/>
        </p:spPr>
        <p:txBody>
          <a:bodyPr vert="horz" wrap="square" lIns="36000" rIns="36000" rtlCol="0">
            <a:spAutoFit/>
          </a:bodyPr>
          <a:lstStyle/>
          <a:p>
            <a:pPr algn="ctr" defTabSz="914395">
              <a:defRPr/>
            </a:pPr>
            <a:r>
              <a:rPr lang="ja-JP" altLang="en-US" sz="1200" b="1">
                <a:solidFill>
                  <a:prstClr val="black"/>
                </a:solidFill>
                <a:latin typeface="メイリオ" panose="020B0604030504040204" pitchFamily="50" charset="-128"/>
                <a:ea typeface="メイリオ" panose="020B0604030504040204" pitchFamily="50" charset="-128"/>
              </a:rPr>
              <a:t>交付</a:t>
            </a:r>
            <a:endParaRPr lang="en-US" altLang="ja-JP" sz="1200" b="1">
              <a:solidFill>
                <a:prstClr val="black"/>
              </a:solidFill>
              <a:latin typeface="メイリオ" panose="020B0604030504040204" pitchFamily="50" charset="-128"/>
              <a:ea typeface="メイリオ" panose="020B0604030504040204" pitchFamily="50" charset="-128"/>
            </a:endParaRPr>
          </a:p>
          <a:p>
            <a:pPr algn="ctr" defTabSz="914395">
              <a:defRPr/>
            </a:pPr>
            <a:r>
              <a:rPr lang="ja-JP" altLang="en-US" sz="1200" b="1">
                <a:solidFill>
                  <a:prstClr val="black"/>
                </a:solidFill>
                <a:latin typeface="メイリオ" panose="020B0604030504040204" pitchFamily="50" charset="-128"/>
                <a:ea typeface="メイリオ" panose="020B0604030504040204" pitchFamily="50" charset="-128"/>
              </a:rPr>
              <a:t>申請書</a:t>
            </a:r>
            <a:endParaRPr lang="en-US" altLang="ja-JP" sz="1200" b="1">
              <a:solidFill>
                <a:prstClr val="black"/>
              </a:solidFill>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F1F025A1-7835-D37F-E879-45A14DF70510}"/>
              </a:ext>
            </a:extLst>
          </p:cNvPr>
          <p:cNvSpPr txBox="1"/>
          <p:nvPr/>
        </p:nvSpPr>
        <p:spPr>
          <a:xfrm>
            <a:off x="4773816" y="5338770"/>
            <a:ext cx="2436838" cy="646331"/>
          </a:xfrm>
          <a:prstGeom prst="rect">
            <a:avLst/>
          </a:prstGeom>
          <a:noFill/>
        </p:spPr>
        <p:txBody>
          <a:bodyPr vert="horz" wrap="square" lIns="36000" rIns="36000" rtlCol="0">
            <a:spAutoFit/>
          </a:bodyPr>
          <a:lstStyle/>
          <a:p>
            <a:pPr defTabSz="914395">
              <a:defRPr/>
            </a:pPr>
            <a:r>
              <a:rPr lang="ja-JP" altLang="en-US" sz="900" b="1">
                <a:solidFill>
                  <a:prstClr val="black"/>
                </a:solidFill>
                <a:latin typeface="メイリオ" panose="020B0604030504040204" pitchFamily="50" charset="-128"/>
                <a:ea typeface="メイリオ" panose="020B0604030504040204" pitchFamily="50" charset="-128"/>
              </a:rPr>
              <a:t>（添付書類）</a:t>
            </a:r>
            <a:endParaRPr lang="en-US" altLang="ja-JP" sz="900" b="1">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900">
                <a:solidFill>
                  <a:prstClr val="black"/>
                </a:solidFill>
                <a:latin typeface="メイリオ" panose="020B0604030504040204" pitchFamily="50" charset="-128"/>
                <a:ea typeface="メイリオ" panose="020B0604030504040204" pitchFamily="50" charset="-128"/>
              </a:rPr>
              <a:t>　・住民票の写し</a:t>
            </a:r>
            <a:r>
              <a:rPr lang="en-US" altLang="ja-JP" sz="900">
                <a:solidFill>
                  <a:prstClr val="black"/>
                </a:solidFill>
                <a:latin typeface="メイリオ" panose="020B0604030504040204" pitchFamily="50" charset="-128"/>
                <a:ea typeface="メイリオ" panose="020B0604030504040204" pitchFamily="50" charset="-128"/>
              </a:rPr>
              <a:t>or</a:t>
            </a:r>
            <a:r>
              <a:rPr lang="ja-JP" altLang="en-US" sz="900">
                <a:solidFill>
                  <a:prstClr val="black"/>
                </a:solidFill>
                <a:latin typeface="メイリオ" panose="020B0604030504040204" pitchFamily="50" charset="-128"/>
                <a:ea typeface="メイリオ" panose="020B0604030504040204" pitchFamily="50" charset="-128"/>
              </a:rPr>
              <a:t>　個人番号カードの写し</a:t>
            </a:r>
            <a:endParaRPr lang="en-US" altLang="ja-JP" sz="900">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900">
                <a:solidFill>
                  <a:prstClr val="black"/>
                </a:solidFill>
                <a:latin typeface="メイリオ" panose="020B0604030504040204" pitchFamily="50" charset="-128"/>
                <a:ea typeface="メイリオ" panose="020B0604030504040204" pitchFamily="50" charset="-128"/>
              </a:rPr>
              <a:t>　・試験合格証明書　</a:t>
            </a:r>
            <a:endParaRPr lang="en-US" altLang="ja-JP" sz="900">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900">
                <a:solidFill>
                  <a:prstClr val="black"/>
                </a:solidFill>
                <a:latin typeface="メイリオ" panose="020B0604030504040204" pitchFamily="50" charset="-128"/>
                <a:ea typeface="メイリオ" panose="020B0604030504040204" pitchFamily="50" charset="-128"/>
              </a:rPr>
              <a:t>　・実務経験に係る証明書類　等</a:t>
            </a:r>
            <a:endParaRPr lang="en-US" altLang="ja-JP" sz="900">
              <a:solidFill>
                <a:prstClr val="black"/>
              </a:solidFill>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D7AF9D88-9F04-D47F-72BB-3AA9B95CCD21}"/>
              </a:ext>
            </a:extLst>
          </p:cNvPr>
          <p:cNvSpPr txBox="1"/>
          <p:nvPr/>
        </p:nvSpPr>
        <p:spPr>
          <a:xfrm>
            <a:off x="2372734" y="5416969"/>
            <a:ext cx="1937143" cy="523220"/>
          </a:xfrm>
          <a:prstGeom prst="rect">
            <a:avLst/>
          </a:prstGeom>
          <a:noFill/>
        </p:spPr>
        <p:txBody>
          <a:bodyPr vert="horz" wrap="square" lIns="36000" rIns="36000" rtlCol="0">
            <a:spAutoFit/>
          </a:bodyPr>
          <a:lstStyle/>
          <a:p>
            <a:pPr defTabSz="914395">
              <a:defRPr/>
            </a:pPr>
            <a:r>
              <a:rPr lang="ja-JP" altLang="en-US" sz="1200" b="1">
                <a:solidFill>
                  <a:prstClr val="black"/>
                </a:solidFill>
                <a:latin typeface="メイリオ" panose="020B0604030504040204" pitchFamily="50" charset="-128"/>
                <a:ea typeface="メイリオ" panose="020B0604030504040204" pitchFamily="50" charset="-128"/>
              </a:rPr>
              <a:t>① 資格者証交付申請</a:t>
            </a:r>
            <a:endParaRPr lang="en-US" altLang="ja-JP" sz="1200" b="1">
              <a:solidFill>
                <a:prstClr val="black"/>
              </a:solidFill>
              <a:latin typeface="メイリオ" panose="020B0604030504040204" pitchFamily="50" charset="-128"/>
              <a:ea typeface="メイリオ" panose="020B0604030504040204" pitchFamily="50" charset="-128"/>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※18</a:t>
            </a: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歳以上の者</a:t>
            </a:r>
            <a:endPar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行政処分等を受けていない者に限る</a:t>
            </a:r>
            <a:endPar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2" name="テキスト ボックス 61">
            <a:extLst>
              <a:ext uri="{FF2B5EF4-FFF2-40B4-BE49-F238E27FC236}">
                <a16:creationId xmlns:a16="http://schemas.microsoft.com/office/drawing/2014/main" id="{324F1198-4376-160C-AB10-AA1D7B184512}"/>
              </a:ext>
            </a:extLst>
          </p:cNvPr>
          <p:cNvSpPr txBox="1"/>
          <p:nvPr/>
        </p:nvSpPr>
        <p:spPr>
          <a:xfrm>
            <a:off x="4081988" y="6493938"/>
            <a:ext cx="1977569" cy="276999"/>
          </a:xfrm>
          <a:prstGeom prst="rect">
            <a:avLst/>
          </a:prstGeom>
          <a:noFill/>
        </p:spPr>
        <p:txBody>
          <a:bodyPr vert="horz" wrap="square" lIns="36000" rIns="36000" rtlCol="0">
            <a:spAutoFit/>
          </a:bodyPr>
          <a:lstStyle/>
          <a:p>
            <a:pPr defTabSz="914395">
              <a:defRPr/>
            </a:pPr>
            <a:r>
              <a:rPr lang="ja-JP" altLang="en-US" sz="1200" b="1">
                <a:solidFill>
                  <a:prstClr val="black"/>
                </a:solidFill>
                <a:latin typeface="メイリオ" panose="020B0604030504040204" pitchFamily="50" charset="-128"/>
                <a:ea typeface="メイリオ" panose="020B0604030504040204" pitchFamily="50" charset="-128"/>
              </a:rPr>
              <a:t>③ 資格者証交付</a:t>
            </a:r>
            <a:endParaRPr lang="en-US" altLang="ja-JP" sz="1200" b="1">
              <a:solidFill>
                <a:prstClr val="black"/>
              </a:solidFill>
              <a:latin typeface="メイリオ" panose="020B0604030504040204" pitchFamily="50" charset="-128"/>
              <a:ea typeface="メイリオ" panose="020B0604030504040204" pitchFamily="50" charset="-128"/>
            </a:endParaRPr>
          </a:p>
        </p:txBody>
      </p:sp>
      <p:sp>
        <p:nvSpPr>
          <p:cNvPr id="63" name="矢印: 右 62">
            <a:extLst>
              <a:ext uri="{FF2B5EF4-FFF2-40B4-BE49-F238E27FC236}">
                <a16:creationId xmlns:a16="http://schemas.microsoft.com/office/drawing/2014/main" id="{01542817-BD65-7D06-09DC-A5ABD699F552}"/>
              </a:ext>
            </a:extLst>
          </p:cNvPr>
          <p:cNvSpPr/>
          <p:nvPr/>
        </p:nvSpPr>
        <p:spPr>
          <a:xfrm flipH="1">
            <a:off x="2224641" y="6315552"/>
            <a:ext cx="4680000" cy="252000"/>
          </a:xfrm>
          <a:prstGeom prst="rightArrow">
            <a:avLst>
              <a:gd name="adj1" fmla="val 40523"/>
              <a:gd name="adj2" fmla="val 81674"/>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60" name="メモ 134">
            <a:extLst>
              <a:ext uri="{FF2B5EF4-FFF2-40B4-BE49-F238E27FC236}">
                <a16:creationId xmlns:a16="http://schemas.microsoft.com/office/drawing/2014/main" id="{1D013919-115D-68C7-146B-B8ADA55D29F9}"/>
              </a:ext>
            </a:extLst>
          </p:cNvPr>
          <p:cNvSpPr/>
          <p:nvPr/>
        </p:nvSpPr>
        <p:spPr>
          <a:xfrm flipV="1">
            <a:off x="3421964" y="6148812"/>
            <a:ext cx="506800" cy="582065"/>
          </a:xfrm>
          <a:prstGeom prst="foldedCorner">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221D9CDD-7E73-6BB3-1CE4-1D36D235C047}"/>
              </a:ext>
            </a:extLst>
          </p:cNvPr>
          <p:cNvSpPr txBox="1"/>
          <p:nvPr/>
        </p:nvSpPr>
        <p:spPr>
          <a:xfrm>
            <a:off x="3327528" y="6209010"/>
            <a:ext cx="689368" cy="461665"/>
          </a:xfrm>
          <a:prstGeom prst="rect">
            <a:avLst/>
          </a:prstGeom>
          <a:noFill/>
        </p:spPr>
        <p:txBody>
          <a:bodyPr vert="horz" wrap="square" lIns="36000" rIns="36000" rtlCol="0">
            <a:spAutoFit/>
          </a:bodyPr>
          <a:lstStyle/>
          <a:p>
            <a:pPr algn="ctr" defTabSz="914395">
              <a:defRPr/>
            </a:pPr>
            <a:r>
              <a:rPr lang="ja-JP" altLang="en-US" sz="1200" b="1">
                <a:solidFill>
                  <a:prstClr val="black"/>
                </a:solidFill>
                <a:latin typeface="メイリオ" panose="020B0604030504040204" pitchFamily="50" charset="-128"/>
                <a:ea typeface="メイリオ" panose="020B0604030504040204" pitchFamily="50" charset="-128"/>
              </a:rPr>
              <a:t>資格者</a:t>
            </a:r>
            <a:endParaRPr lang="en-US" altLang="ja-JP" sz="1200" b="1">
              <a:solidFill>
                <a:prstClr val="black"/>
              </a:solidFill>
              <a:latin typeface="メイリオ" panose="020B0604030504040204" pitchFamily="50" charset="-128"/>
              <a:ea typeface="メイリオ" panose="020B0604030504040204" pitchFamily="50" charset="-128"/>
            </a:endParaRPr>
          </a:p>
          <a:p>
            <a:pPr algn="ctr" defTabSz="914395">
              <a:defRPr/>
            </a:pPr>
            <a:r>
              <a:rPr lang="ja-JP" altLang="en-US" sz="1200" b="1">
                <a:solidFill>
                  <a:prstClr val="black"/>
                </a:solidFill>
                <a:latin typeface="メイリオ" panose="020B0604030504040204" pitchFamily="50" charset="-128"/>
                <a:ea typeface="メイリオ" panose="020B0604030504040204" pitchFamily="50" charset="-128"/>
              </a:rPr>
              <a:t>証</a:t>
            </a:r>
            <a:endParaRPr lang="en-US" altLang="ja-JP" sz="1200" b="1">
              <a:solidFill>
                <a:prstClr val="black"/>
              </a:solidFill>
              <a:latin typeface="メイリオ" panose="020B0604030504040204" pitchFamily="50" charset="-128"/>
              <a:ea typeface="メイリオ" panose="020B0604030504040204" pitchFamily="50" charset="-128"/>
            </a:endParaRPr>
          </a:p>
        </p:txBody>
      </p:sp>
      <p:sp>
        <p:nvSpPr>
          <p:cNvPr id="4096" name="テキスト ボックス 4095">
            <a:extLst>
              <a:ext uri="{FF2B5EF4-FFF2-40B4-BE49-F238E27FC236}">
                <a16:creationId xmlns:a16="http://schemas.microsoft.com/office/drawing/2014/main" id="{675A2784-7180-C391-FBC1-2524C32A3039}"/>
              </a:ext>
            </a:extLst>
          </p:cNvPr>
          <p:cNvSpPr txBox="1"/>
          <p:nvPr/>
        </p:nvSpPr>
        <p:spPr>
          <a:xfrm>
            <a:off x="8139134" y="6032269"/>
            <a:ext cx="1763523" cy="600164"/>
          </a:xfrm>
          <a:prstGeom prst="rect">
            <a:avLst/>
          </a:prstGeom>
          <a:noFill/>
        </p:spPr>
        <p:txBody>
          <a:bodyPr vert="horz" wrap="square" lIns="36000" rIns="36000" rtlCol="0">
            <a:spAutoFit/>
          </a:bodyPr>
          <a:lstStyle/>
          <a:p>
            <a:pPr defTabSz="914395">
              <a:defRPr/>
            </a:pPr>
            <a:r>
              <a:rPr lang="ja-JP" altLang="en-US" sz="1200" b="1">
                <a:solidFill>
                  <a:prstClr val="black"/>
                </a:solidFill>
                <a:latin typeface="メイリオ" panose="020B0604030504040204" pitchFamily="50" charset="-128"/>
                <a:ea typeface="メイリオ" panose="020B0604030504040204" pitchFamily="50" charset="-128"/>
              </a:rPr>
              <a:t>② </a:t>
            </a:r>
            <a:r>
              <a:rPr lang="ja-JP" altLang="en-US" sz="1050" b="1">
                <a:solidFill>
                  <a:prstClr val="black"/>
                </a:solidFill>
                <a:latin typeface="メイリオ" panose="020B0604030504040204" pitchFamily="50" charset="-128"/>
                <a:ea typeface="メイリオ" panose="020B0604030504040204" pitchFamily="50" charset="-128"/>
              </a:rPr>
              <a:t>申請内容の審査、</a:t>
            </a:r>
            <a:endParaRPr lang="en-US" altLang="ja-JP" sz="1050" b="1">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1050" b="1">
                <a:solidFill>
                  <a:prstClr val="black"/>
                </a:solidFill>
                <a:latin typeface="メイリオ" panose="020B0604030504040204" pitchFamily="50" charset="-128"/>
                <a:ea typeface="メイリオ" panose="020B0604030504040204" pitchFamily="50" charset="-128"/>
              </a:rPr>
              <a:t>　　資格者証原簿登録、</a:t>
            </a:r>
            <a:endParaRPr lang="en-US" altLang="ja-JP" sz="1050" b="1">
              <a:solidFill>
                <a:prstClr val="black"/>
              </a:solidFill>
              <a:latin typeface="メイリオ" panose="020B0604030504040204" pitchFamily="50" charset="-128"/>
              <a:ea typeface="メイリオ" panose="020B0604030504040204" pitchFamily="50" charset="-128"/>
            </a:endParaRPr>
          </a:p>
          <a:p>
            <a:pPr defTabSz="914395">
              <a:defRPr/>
            </a:pPr>
            <a:r>
              <a:rPr lang="ja-JP" altLang="en-US" sz="1050" b="1">
                <a:solidFill>
                  <a:prstClr val="black"/>
                </a:solidFill>
                <a:latin typeface="メイリオ" panose="020B0604030504040204" pitchFamily="50" charset="-128"/>
                <a:ea typeface="メイリオ" panose="020B0604030504040204" pitchFamily="50" charset="-128"/>
              </a:rPr>
              <a:t>　　資格者証の作成　等</a:t>
            </a:r>
            <a:endParaRPr lang="en-US" altLang="ja-JP" sz="1050" b="1">
              <a:solidFill>
                <a:prstClr val="black"/>
              </a:solidFill>
              <a:latin typeface="メイリオ" panose="020B0604030504040204" pitchFamily="50" charset="-128"/>
              <a:ea typeface="メイリオ" panose="020B0604030504040204" pitchFamily="50" charset="-128"/>
            </a:endParaRPr>
          </a:p>
        </p:txBody>
      </p:sp>
      <p:sp>
        <p:nvSpPr>
          <p:cNvPr id="4097" name="テキスト ボックス 4096">
            <a:extLst>
              <a:ext uri="{FF2B5EF4-FFF2-40B4-BE49-F238E27FC236}">
                <a16:creationId xmlns:a16="http://schemas.microsoft.com/office/drawing/2014/main" id="{7469E43C-263E-FED9-525E-E0E436910D60}"/>
              </a:ext>
            </a:extLst>
          </p:cNvPr>
          <p:cNvSpPr txBox="1"/>
          <p:nvPr/>
        </p:nvSpPr>
        <p:spPr>
          <a:xfrm>
            <a:off x="661122" y="6582543"/>
            <a:ext cx="2666406" cy="230832"/>
          </a:xfrm>
          <a:prstGeom prst="rect">
            <a:avLst/>
          </a:prstGeom>
          <a:noFill/>
        </p:spPr>
        <p:txBody>
          <a:bodyPr vert="horz" wrap="square" lIns="36000" rIns="36000" rtlCol="0">
            <a:spAutoFit/>
          </a:bodyPr>
          <a:lstStyle/>
          <a:p>
            <a:pPr defTabSz="914395">
              <a:defRPr/>
            </a:pPr>
            <a:r>
              <a:rPr lang="ja-JP" altLang="en-US" sz="900">
                <a:solidFill>
                  <a:srgbClr val="FF0000"/>
                </a:solidFill>
                <a:latin typeface="メイリオ" panose="020B0604030504040204" pitchFamily="50" charset="-128"/>
                <a:ea typeface="メイリオ" panose="020B0604030504040204" pitchFamily="50" charset="-128"/>
              </a:rPr>
              <a:t>注：手続の詳細については制度施行に向け検討中</a:t>
            </a:r>
            <a:endParaRPr lang="en-US" altLang="ja-JP" sz="900">
              <a:solidFill>
                <a:srgbClr val="FF0000"/>
              </a:solidFill>
              <a:latin typeface="メイリオ" panose="020B0604030504040204" pitchFamily="50" charset="-128"/>
              <a:ea typeface="メイリオ" panose="020B0604030504040204" pitchFamily="50" charset="-128"/>
            </a:endParaRPr>
          </a:p>
        </p:txBody>
      </p:sp>
      <p:sp>
        <p:nvSpPr>
          <p:cNvPr id="4099" name="テキスト ボックス 4098">
            <a:extLst>
              <a:ext uri="{FF2B5EF4-FFF2-40B4-BE49-F238E27FC236}">
                <a16:creationId xmlns:a16="http://schemas.microsoft.com/office/drawing/2014/main" id="{C134ADCF-63F6-8EC9-F32B-ADCFBF131D4A}"/>
              </a:ext>
            </a:extLst>
          </p:cNvPr>
          <p:cNvSpPr txBox="1"/>
          <p:nvPr/>
        </p:nvSpPr>
        <p:spPr>
          <a:xfrm>
            <a:off x="998453" y="4880196"/>
            <a:ext cx="6552728" cy="276999"/>
          </a:xfrm>
          <a:prstGeom prst="rect">
            <a:avLst/>
          </a:prstGeom>
          <a:noFill/>
        </p:spPr>
        <p:txBody>
          <a:bodyPr vert="horz" wrap="square" lIns="36000" rIns="36000" rtlCol="0">
            <a:spAutoFit/>
          </a:bodyPr>
          <a:lstStyle/>
          <a:p>
            <a:pPr defTabSz="914395">
              <a:defRPr/>
            </a:pPr>
            <a:r>
              <a:rPr lang="ja-JP" altLang="en-US" sz="1200">
                <a:solidFill>
                  <a:prstClr val="black"/>
                </a:solidFill>
                <a:latin typeface="メイリオ" panose="020B0604030504040204" pitchFamily="50" charset="-128"/>
                <a:ea typeface="メイリオ" panose="020B0604030504040204" pitchFamily="50" charset="-128"/>
              </a:rPr>
              <a:t>⇒　</a:t>
            </a:r>
            <a:r>
              <a:rPr lang="ja-JP" altLang="en-US" sz="1200" b="1">
                <a:solidFill>
                  <a:srgbClr val="FF0000"/>
                </a:solidFill>
                <a:latin typeface="メイリオ" panose="020B0604030504040204" pitchFamily="50" charset="-128"/>
                <a:ea typeface="メイリオ" panose="020B0604030504040204" pitchFamily="50" charset="-128"/>
              </a:rPr>
              <a:t>資格者証の有効期間は２年。更新講習を修了し、地方運輸局への申請により更新が可能。</a:t>
            </a:r>
            <a:endParaRPr lang="en-US" altLang="ja-JP" sz="1200" b="1">
              <a:solidFill>
                <a:srgbClr val="FF0000"/>
              </a:solidFill>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95FA74A6-76DC-3E02-2725-1E3BA969A970}"/>
              </a:ext>
            </a:extLst>
          </p:cNvPr>
          <p:cNvSpPr>
            <a:spLocks noGrp="1"/>
          </p:cNvSpPr>
          <p:nvPr>
            <p:ph type="sldNum" sz="quarter" idx="12"/>
          </p:nvPr>
        </p:nvSpPr>
        <p:spPr/>
        <p:txBody>
          <a:bodyPr/>
          <a:lstStyle/>
          <a:p>
            <a:pPr>
              <a:defRPr/>
            </a:pPr>
            <a:fld id="{06FFE511-5094-4685-A035-FB392A6605D8}" type="slidenum">
              <a:rPr lang="en-US" altLang="ja-JP" smtClean="0"/>
              <a:pPr>
                <a:defRPr/>
              </a:pPr>
              <a:t>3</a:t>
            </a:fld>
            <a:endParaRPr lang="en-US" altLang="ja-JP"/>
          </a:p>
        </p:txBody>
      </p:sp>
      <p:pic>
        <p:nvPicPr>
          <p:cNvPr id="3" name="録音したサウンド">
            <a:hlinkClick r:id="" action="ppaction://media"/>
            <a:extLst>
              <a:ext uri="{FF2B5EF4-FFF2-40B4-BE49-F238E27FC236}">
                <a16:creationId xmlns:a16="http://schemas.microsoft.com/office/drawing/2014/main" id="{B01AB77E-11E1-F9B2-2DB7-A15BB3ADA1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2593" y="5394230"/>
            <a:ext cx="487363" cy="487363"/>
          </a:xfrm>
          <a:prstGeom prst="rect">
            <a:avLst/>
          </a:prstGeom>
        </p:spPr>
      </p:pic>
    </p:spTree>
    <p:extLst>
      <p:ext uri="{BB962C8B-B14F-4D97-AF65-F5344CB8AC3E}">
        <p14:creationId xmlns:p14="http://schemas.microsoft.com/office/powerpoint/2010/main" val="1074628434"/>
      </p:ext>
    </p:extLst>
  </p:cSld>
  <p:clrMapOvr>
    <a:masterClrMapping/>
  </p:clrMapOvr>
  <mc:AlternateContent xmlns:mc="http://schemas.openxmlformats.org/markup-compatibility/2006">
    <mc:Choice xmlns:p14="http://schemas.microsoft.com/office/powerpoint/2010/main" Requires="p14">
      <p:transition spd="slow" p14:dur="2000" advTm="174212"/>
    </mc:Choice>
    <mc:Fallback>
      <p:transition spd="slow" advTm="17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300A16-A17F-99CB-DEE7-FE059D02AA3D}"/>
              </a:ext>
            </a:extLst>
          </p:cNvPr>
          <p:cNvSpPr>
            <a:spLocks noGrp="1"/>
          </p:cNvSpPr>
          <p:nvPr>
            <p:ph type="title"/>
          </p:nvPr>
        </p:nvSpPr>
        <p:spPr>
          <a:xfrm>
            <a:off x="366842" y="25876"/>
            <a:ext cx="9370243" cy="476250"/>
          </a:xfrm>
        </p:spPr>
        <p:txBody>
          <a:bodyPr/>
          <a:lstStyle/>
          <a:p>
            <a:r>
              <a:rPr lang="ja-JP" altLang="en-US" sz="2000" kern="1200" dirty="0"/>
              <a:t>安全統括管理者・運航管理者資格者証試験の実施について</a:t>
            </a:r>
          </a:p>
        </p:txBody>
      </p:sp>
      <p:sp>
        <p:nvSpPr>
          <p:cNvPr id="6" name="コンテンツ プレースホルダー 2">
            <a:extLst>
              <a:ext uri="{FF2B5EF4-FFF2-40B4-BE49-F238E27FC236}">
                <a16:creationId xmlns:a16="http://schemas.microsoft.com/office/drawing/2014/main" id="{75EF8024-EF7E-4D73-4DFA-62510CDD7C16}"/>
              </a:ext>
            </a:extLst>
          </p:cNvPr>
          <p:cNvSpPr txBox="1">
            <a:spLocks/>
          </p:cNvSpPr>
          <p:nvPr/>
        </p:nvSpPr>
        <p:spPr>
          <a:xfrm>
            <a:off x="366842" y="620688"/>
            <a:ext cx="9266677" cy="1156574"/>
          </a:xfrm>
          <a:prstGeom prst="rect">
            <a:avLst/>
          </a:prstGeom>
          <a:ln w="25400">
            <a:solidFill>
              <a:srgbClr val="0070C0"/>
            </a:solidFill>
          </a:ln>
        </p:spPr>
        <p:txBody>
          <a:bodyPr vert="horz" lIns="33231" tIns="33231" rIns="33231" bIns="33231"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55600" marR="0" lvl="1" indent="-27305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安全統括管理者・運航管理者資格者証制度の試験実施に関する事務を行う指定試験機関について、</a:t>
            </a:r>
            <a:r>
              <a:rPr kumimoji="1" lang="ja-JP" altLang="en-US" sz="1400" b="0" i="0"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rPr>
              <a:t>公募を行い、</a:t>
            </a:r>
            <a:r>
              <a:rPr lang="ja-JP" altLang="en-US" sz="1400">
                <a:solidFill>
                  <a:srgbClr val="000000"/>
                </a:solidFill>
                <a:latin typeface="メイリオ" panose="020B0604030504040204" pitchFamily="50" charset="-128"/>
                <a:ea typeface="メイリオ" panose="020B0604030504040204" pitchFamily="50" charset="-128"/>
              </a:rPr>
              <a:t>一般社団法人 海洋共育センターに指定</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a:p>
            <a:pPr marL="355600" marR="0" lvl="1" indent="-27305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令和７年度</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から、</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試験を実施</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できるよう準備中。</a:t>
            </a:r>
            <a:endParaRPr kumimoji="1" lang="en-US" altLang="ja-JP"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55600" marR="0" lvl="1" indent="-27305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令和８年度</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に、</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関係省令を施行予定</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。ただし、新規参入を除き従前の要件による管理者選任を認める</a:t>
            </a:r>
          </a:p>
          <a:p>
            <a:pPr marL="355600" marR="0" lvl="1" indent="-27305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14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経過措置を１年設け</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、円滑な制度移行を図る。</a:t>
            </a:r>
          </a:p>
        </p:txBody>
      </p:sp>
      <p:sp>
        <p:nvSpPr>
          <p:cNvPr id="7" name="正方形/長方形 102">
            <a:extLst>
              <a:ext uri="{FF2B5EF4-FFF2-40B4-BE49-F238E27FC236}">
                <a16:creationId xmlns:a16="http://schemas.microsoft.com/office/drawing/2014/main" id="{3CB8355B-E1CA-16E2-74C5-81852E1C85AD}"/>
              </a:ext>
            </a:extLst>
          </p:cNvPr>
          <p:cNvSpPr/>
          <p:nvPr/>
        </p:nvSpPr>
        <p:spPr>
          <a:xfrm>
            <a:off x="393607" y="1846629"/>
            <a:ext cx="3314256" cy="348109"/>
          </a:xfrm>
          <a:prstGeom prst="rect">
            <a:avLst/>
          </a:prstGeom>
        </p:spPr>
        <p:txBody>
          <a:bodyPr wrap="squar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【スケジュールのイメージ</a:t>
            </a:r>
            <a:r>
              <a:rPr kumimoji="1" lang="ja-JP" altLang="en-US" sz="1662"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p:txBody>
      </p:sp>
      <p:sp>
        <p:nvSpPr>
          <p:cNvPr id="9" name="正方形/長方形 8">
            <a:extLst>
              <a:ext uri="{FF2B5EF4-FFF2-40B4-BE49-F238E27FC236}">
                <a16:creationId xmlns:a16="http://schemas.microsoft.com/office/drawing/2014/main" id="{D1E82D02-B555-9067-212D-CDCEEA0FBEE4}"/>
              </a:ext>
            </a:extLst>
          </p:cNvPr>
          <p:cNvSpPr/>
          <p:nvPr/>
        </p:nvSpPr>
        <p:spPr>
          <a:xfrm>
            <a:off x="5025008" y="1827240"/>
            <a:ext cx="4412665" cy="39479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＜凡例＞</a:t>
            </a:r>
          </a:p>
        </p:txBody>
      </p:sp>
      <p:sp>
        <p:nvSpPr>
          <p:cNvPr id="11" name="ホームベース 57">
            <a:extLst>
              <a:ext uri="{FF2B5EF4-FFF2-40B4-BE49-F238E27FC236}">
                <a16:creationId xmlns:a16="http://schemas.microsoft.com/office/drawing/2014/main" id="{8AD74E78-C9D9-360A-28AB-4F593EB080F2}"/>
              </a:ext>
            </a:extLst>
          </p:cNvPr>
          <p:cNvSpPr/>
          <p:nvPr/>
        </p:nvSpPr>
        <p:spPr>
          <a:xfrm>
            <a:off x="5673903" y="1890492"/>
            <a:ext cx="1073750" cy="300388"/>
          </a:xfrm>
          <a:prstGeom prst="homePlat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国が実施</a:t>
            </a:r>
          </a:p>
        </p:txBody>
      </p:sp>
      <p:sp>
        <p:nvSpPr>
          <p:cNvPr id="12" name="ホームベース 58">
            <a:extLst>
              <a:ext uri="{FF2B5EF4-FFF2-40B4-BE49-F238E27FC236}">
                <a16:creationId xmlns:a16="http://schemas.microsoft.com/office/drawing/2014/main" id="{3CD20517-2329-D6F0-982C-36A8F4A1D32E}"/>
              </a:ext>
            </a:extLst>
          </p:cNvPr>
          <p:cNvSpPr/>
          <p:nvPr/>
        </p:nvSpPr>
        <p:spPr>
          <a:xfrm>
            <a:off x="6894716" y="1890492"/>
            <a:ext cx="1075941" cy="299077"/>
          </a:xfrm>
          <a:prstGeom prst="homePlate">
            <a:avLst>
              <a:gd name="adj" fmla="val 39339"/>
            </a:avLst>
          </a:prstGeom>
          <a:solidFill>
            <a:schemeClr val="bg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ts val="923"/>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指定機関 </a:t>
            </a:r>
            <a:r>
              <a:rPr kumimoji="1" lang="en-US" altLang="ja-JP"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登録機関が実施</a:t>
            </a:r>
          </a:p>
        </p:txBody>
      </p:sp>
      <p:graphicFrame>
        <p:nvGraphicFramePr>
          <p:cNvPr id="13" name="表 12">
            <a:extLst>
              <a:ext uri="{FF2B5EF4-FFF2-40B4-BE49-F238E27FC236}">
                <a16:creationId xmlns:a16="http://schemas.microsoft.com/office/drawing/2014/main" id="{37BA817E-159D-E1C3-C2BF-8C75F8485601}"/>
              </a:ext>
            </a:extLst>
          </p:cNvPr>
          <p:cNvGraphicFramePr>
            <a:graphicFrameLocks noGrp="1"/>
          </p:cNvGraphicFramePr>
          <p:nvPr/>
        </p:nvGraphicFramePr>
        <p:xfrm>
          <a:off x="495678" y="2250090"/>
          <a:ext cx="8993826" cy="3888582"/>
        </p:xfrm>
        <a:graphic>
          <a:graphicData uri="http://schemas.openxmlformats.org/drawingml/2006/table">
            <a:tbl>
              <a:tblPr firstRow="1" bandRow="1"/>
              <a:tblGrid>
                <a:gridCol w="1451936">
                  <a:extLst>
                    <a:ext uri="{9D8B030D-6E8A-4147-A177-3AD203B41FA5}">
                      <a16:colId xmlns:a16="http://schemas.microsoft.com/office/drawing/2014/main" val="2756510019"/>
                    </a:ext>
                  </a:extLst>
                </a:gridCol>
                <a:gridCol w="1800200">
                  <a:extLst>
                    <a:ext uri="{9D8B030D-6E8A-4147-A177-3AD203B41FA5}">
                      <a16:colId xmlns:a16="http://schemas.microsoft.com/office/drawing/2014/main" val="1664253373"/>
                    </a:ext>
                  </a:extLst>
                </a:gridCol>
                <a:gridCol w="1800200">
                  <a:extLst>
                    <a:ext uri="{9D8B030D-6E8A-4147-A177-3AD203B41FA5}">
                      <a16:colId xmlns:a16="http://schemas.microsoft.com/office/drawing/2014/main" val="130277477"/>
                    </a:ext>
                  </a:extLst>
                </a:gridCol>
                <a:gridCol w="1800200">
                  <a:extLst>
                    <a:ext uri="{9D8B030D-6E8A-4147-A177-3AD203B41FA5}">
                      <a16:colId xmlns:a16="http://schemas.microsoft.com/office/drawing/2014/main" val="4084247973"/>
                    </a:ext>
                  </a:extLst>
                </a:gridCol>
                <a:gridCol w="1800200">
                  <a:extLst>
                    <a:ext uri="{9D8B030D-6E8A-4147-A177-3AD203B41FA5}">
                      <a16:colId xmlns:a16="http://schemas.microsoft.com/office/drawing/2014/main" val="3261919844"/>
                    </a:ext>
                  </a:extLst>
                </a:gridCol>
                <a:gridCol w="341090">
                  <a:extLst>
                    <a:ext uri="{9D8B030D-6E8A-4147-A177-3AD203B41FA5}">
                      <a16:colId xmlns:a16="http://schemas.microsoft.com/office/drawing/2014/main" val="2593810631"/>
                    </a:ext>
                  </a:extLst>
                </a:gridCol>
              </a:tblGrid>
              <a:tr h="263409">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endParaRPr kumimoji="1" lang="ja-JP" altLang="en-US" sz="1300">
                        <a:latin typeface="メイリオ" panose="020B0604030504040204" pitchFamily="50" charset="-128"/>
                        <a:ea typeface="メイリオ" panose="020B0604030504040204" pitchFamily="50" charset="-128"/>
                      </a:endParaRPr>
                    </a:p>
                  </a:txBody>
                  <a:tcPr marL="33231" marR="0" marT="33231"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latin typeface="メイリオ" panose="020B0604030504040204" pitchFamily="50" charset="-128"/>
                          <a:ea typeface="メイリオ" panose="020B0604030504040204" pitchFamily="50" charset="-128"/>
                        </a:rPr>
                        <a:t>令和６年度</a:t>
                      </a:r>
                      <a:endParaRPr kumimoji="1" lang="en-US" altLang="ja-JP" sz="12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latin typeface="メイリオ" panose="020B0604030504040204" pitchFamily="50" charset="-128"/>
                          <a:ea typeface="メイリオ" panose="020B0604030504040204" pitchFamily="50" charset="-128"/>
                        </a:rPr>
                        <a:t>令和７年度</a:t>
                      </a: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marL="0" marR="0" lvl="0" indent="0" algn="ctr" defTabSz="990570" rtl="0" eaLnBrk="1" fontAlgn="auto" latinLnBrk="0" hangingPunct="1">
                        <a:lnSpc>
                          <a:spcPct val="100000"/>
                        </a:lnSpc>
                        <a:spcBef>
                          <a:spcPts val="0"/>
                        </a:spcBef>
                        <a:spcAft>
                          <a:spcPts val="0"/>
                        </a:spcAft>
                        <a:buClrTx/>
                        <a:buSzTx/>
                        <a:buFontTx/>
                        <a:buNone/>
                        <a:tabLst/>
                        <a:defRPr/>
                      </a:pPr>
                      <a:r>
                        <a:rPr kumimoji="1" lang="ja-JP" altLang="en-US" sz="1200">
                          <a:latin typeface="メイリオ" panose="020B0604030504040204" pitchFamily="50" charset="-128"/>
                          <a:ea typeface="メイリオ" panose="020B0604030504040204" pitchFamily="50" charset="-128"/>
                        </a:rPr>
                        <a:t>令和８年度</a:t>
                      </a: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marL="0" marR="0" lvl="0" indent="0" algn="ctr" defTabSz="990570" rtl="0" eaLnBrk="1" fontAlgn="auto" latinLnBrk="0" hangingPunct="1">
                        <a:lnSpc>
                          <a:spcPct val="100000"/>
                        </a:lnSpc>
                        <a:spcBef>
                          <a:spcPts val="0"/>
                        </a:spcBef>
                        <a:spcAft>
                          <a:spcPts val="0"/>
                        </a:spcAft>
                        <a:buClrTx/>
                        <a:buSzTx/>
                        <a:buFontTx/>
                        <a:buNone/>
                        <a:tabLst/>
                        <a:defRPr/>
                      </a:pPr>
                      <a:r>
                        <a:rPr kumimoji="1" lang="ja-JP" altLang="en-US" sz="1200">
                          <a:latin typeface="メイリオ" panose="020B0604030504040204" pitchFamily="50" charset="-128"/>
                          <a:ea typeface="メイリオ" panose="020B0604030504040204" pitchFamily="50" charset="-128"/>
                        </a:rPr>
                        <a:t>令和９年度</a:t>
                      </a: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90570" rtl="0" eaLnBrk="1" latinLnBrk="0" hangingPunct="1">
                        <a:defRPr kumimoji="1" sz="1950" b="1" kern="1200">
                          <a:solidFill>
                            <a:schemeClr val="lt1"/>
                          </a:solidFill>
                          <a:latin typeface="游ゴシック" panose="020F0502020204030204"/>
                        </a:defRPr>
                      </a:lvl1pPr>
                      <a:lvl2pPr marL="495285" algn="l" defTabSz="990570" rtl="0" eaLnBrk="1" latinLnBrk="0" hangingPunct="1">
                        <a:defRPr kumimoji="1" sz="1950" b="1" kern="1200">
                          <a:solidFill>
                            <a:schemeClr val="lt1"/>
                          </a:solidFill>
                          <a:latin typeface="游ゴシック" panose="020F0502020204030204"/>
                        </a:defRPr>
                      </a:lvl2pPr>
                      <a:lvl3pPr marL="990570" algn="l" defTabSz="990570" rtl="0" eaLnBrk="1" latinLnBrk="0" hangingPunct="1">
                        <a:defRPr kumimoji="1" sz="1950" b="1" kern="1200">
                          <a:solidFill>
                            <a:schemeClr val="lt1"/>
                          </a:solidFill>
                          <a:latin typeface="游ゴシック" panose="020F0502020204030204"/>
                        </a:defRPr>
                      </a:lvl3pPr>
                      <a:lvl4pPr marL="1485854" algn="l" defTabSz="990570" rtl="0" eaLnBrk="1" latinLnBrk="0" hangingPunct="1">
                        <a:defRPr kumimoji="1" sz="1950" b="1" kern="1200">
                          <a:solidFill>
                            <a:schemeClr val="lt1"/>
                          </a:solidFill>
                          <a:latin typeface="游ゴシック" panose="020F0502020204030204"/>
                        </a:defRPr>
                      </a:lvl4pPr>
                      <a:lvl5pPr marL="1981139" algn="l" defTabSz="990570" rtl="0" eaLnBrk="1" latinLnBrk="0" hangingPunct="1">
                        <a:defRPr kumimoji="1" sz="1950" b="1" kern="1200">
                          <a:solidFill>
                            <a:schemeClr val="lt1"/>
                          </a:solidFill>
                          <a:latin typeface="游ゴシック" panose="020F0502020204030204"/>
                        </a:defRPr>
                      </a:lvl5pPr>
                      <a:lvl6pPr marL="2476424" algn="l" defTabSz="990570" rtl="0" eaLnBrk="1" latinLnBrk="0" hangingPunct="1">
                        <a:defRPr kumimoji="1" sz="1950" b="1" kern="1200">
                          <a:solidFill>
                            <a:schemeClr val="lt1"/>
                          </a:solidFill>
                          <a:latin typeface="游ゴシック" panose="020F0502020204030204"/>
                        </a:defRPr>
                      </a:lvl6pPr>
                      <a:lvl7pPr marL="2971709" algn="l" defTabSz="990570" rtl="0" eaLnBrk="1" latinLnBrk="0" hangingPunct="1">
                        <a:defRPr kumimoji="1" sz="1950" b="1" kern="1200">
                          <a:solidFill>
                            <a:schemeClr val="lt1"/>
                          </a:solidFill>
                          <a:latin typeface="游ゴシック" panose="020F0502020204030204"/>
                        </a:defRPr>
                      </a:lvl7pPr>
                      <a:lvl8pPr marL="3466993" algn="l" defTabSz="990570" rtl="0" eaLnBrk="1" latinLnBrk="0" hangingPunct="1">
                        <a:defRPr kumimoji="1" sz="1950" b="1" kern="1200">
                          <a:solidFill>
                            <a:schemeClr val="lt1"/>
                          </a:solidFill>
                          <a:latin typeface="游ゴシック" panose="020F0502020204030204"/>
                        </a:defRPr>
                      </a:lvl8pPr>
                      <a:lvl9pPr marL="3962278" algn="l" defTabSz="990570" rtl="0" eaLnBrk="1" latinLnBrk="0" hangingPunct="1">
                        <a:defRPr kumimoji="1" sz="1950" b="1" kern="1200">
                          <a:solidFill>
                            <a:schemeClr val="lt1"/>
                          </a:solidFill>
                          <a:latin typeface="游ゴシック" panose="020F0502020204030204"/>
                        </a:defRPr>
                      </a:lvl9pPr>
                    </a:lstStyle>
                    <a:p>
                      <a:pPr algn="ctr"/>
                      <a:r>
                        <a:rPr kumimoji="1" lang="ja-JP" altLang="en-US" sz="1200">
                          <a:latin typeface="メイリオ" panose="020B0604030504040204" pitchFamily="50" charset="-128"/>
                          <a:ea typeface="メイリオ" panose="020B0604030504040204" pitchFamily="50" charset="-128"/>
                        </a:rPr>
                        <a:t>･･･</a:t>
                      </a:r>
                      <a:endParaRPr kumimoji="1" lang="en-US" altLang="ja-JP" sz="1200">
                        <a:latin typeface="メイリオ" panose="020B0604030504040204" pitchFamily="50" charset="-128"/>
                        <a:ea typeface="メイリオ" panose="020B0604030504040204" pitchFamily="50" charset="-128"/>
                      </a:endParaRPr>
                    </a:p>
                  </a:txBody>
                  <a:tcPr marL="33231" marR="0" marT="33231"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759748491"/>
                  </a:ext>
                </a:extLst>
              </a:tr>
              <a:tr h="1208000">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85725" indent="0" algn="ctr"/>
                      <a:r>
                        <a:rPr kumimoji="1" lang="ja-JP" altLang="en-US" sz="1300">
                          <a:latin typeface="メイリオ" panose="020B0604030504040204" pitchFamily="50" charset="-128"/>
                          <a:ea typeface="メイリオ" panose="020B0604030504040204" pitchFamily="50" charset="-128"/>
                        </a:rPr>
                        <a:t>安全統括管理者・運航管理者の選任</a:t>
                      </a:r>
                      <a:endParaRPr kumimoji="1" lang="en-US" altLang="ja-JP"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en-US" altLang="ja-JP" sz="1200">
                        <a:latin typeface="メイリオ" panose="020B0604030504040204" pitchFamily="50" charset="-128"/>
                        <a:ea typeface="メイリオ" panose="020B0604030504040204" pitchFamily="50" charset="-128"/>
                      </a:endParaRP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200">
                        <a:latin typeface="メイリオ" panose="020B0604030504040204" pitchFamily="50" charset="-128"/>
                        <a:ea typeface="メイリオ" panose="020B0604030504040204" pitchFamily="50" charset="-128"/>
                      </a:endParaRP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en-US" altLang="ja-JP" sz="1200">
                        <a:latin typeface="メイリオ" panose="020B0604030504040204" pitchFamily="50" charset="-128"/>
                        <a:ea typeface="メイリオ" panose="020B0604030504040204" pitchFamily="50" charset="-128"/>
                      </a:endParaRP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1200">
                        <a:latin typeface="メイリオ" panose="020B0604030504040204" pitchFamily="50" charset="-128"/>
                        <a:ea typeface="メイリオ" panose="020B0604030504040204" pitchFamily="50" charset="-128"/>
                      </a:endParaRP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0" indent="0" algn="ctr">
                        <a:spcBef>
                          <a:spcPts val="600"/>
                        </a:spcBef>
                        <a:buFont typeface="Wingdings" panose="05000000000000000000" pitchFamily="2" charset="2"/>
                        <a:buNone/>
                      </a:pPr>
                      <a:endParaRPr kumimoji="1" lang="ja-JP" altLang="en-US" sz="1000">
                        <a:latin typeface="メイリオ" panose="020B0604030504040204" pitchFamily="50" charset="-128"/>
                        <a:ea typeface="メイリオ" panose="020B0604030504040204" pitchFamily="50" charset="-128"/>
                      </a:endParaRPr>
                    </a:p>
                  </a:txBody>
                  <a:tcPr marL="33231" marR="0" marT="99692" marB="3323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813562"/>
                  </a:ext>
                </a:extLst>
              </a:tr>
              <a:tr h="1208000">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85725" marR="0" lvl="0" indent="0" algn="ctr" defTabSz="990570" rtl="0" eaLnBrk="1" fontAlgn="auto" latinLnBrk="0" hangingPunct="1">
                        <a:lnSpc>
                          <a:spcPct val="100000"/>
                        </a:lnSpc>
                        <a:spcBef>
                          <a:spcPts val="0"/>
                        </a:spcBef>
                        <a:spcAft>
                          <a:spcPts val="0"/>
                        </a:spcAft>
                        <a:buClrTx/>
                        <a:buSzTx/>
                        <a:buFontTx/>
                        <a:buNone/>
                        <a:tabLst/>
                        <a:defRPr/>
                      </a:pPr>
                      <a:r>
                        <a:rPr kumimoji="1" lang="ja-JP" altLang="en-US" sz="1300">
                          <a:latin typeface="メイリオ" panose="020B0604030504040204" pitchFamily="50" charset="-128"/>
                          <a:ea typeface="メイリオ" panose="020B0604030504040204" pitchFamily="50" charset="-128"/>
                        </a:rPr>
                        <a:t>試験</a:t>
                      </a: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0" indent="0">
                        <a:buFont typeface="Wingdings" panose="05000000000000000000" pitchFamily="2" charset="2"/>
                        <a:buNone/>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2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90570" rtl="0" eaLnBrk="1" latinLnBrk="0" hangingPunct="1">
                        <a:defRPr kumimoji="1" sz="1950" kern="1200">
                          <a:solidFill>
                            <a:schemeClr val="dk1"/>
                          </a:solidFill>
                          <a:latin typeface="游ゴシック" panose="020F0502020204030204"/>
                        </a:defRPr>
                      </a:lvl1pPr>
                      <a:lvl2pPr marL="495285" algn="l" defTabSz="990570" rtl="0" eaLnBrk="1" latinLnBrk="0" hangingPunct="1">
                        <a:defRPr kumimoji="1" sz="1950" kern="1200">
                          <a:solidFill>
                            <a:schemeClr val="dk1"/>
                          </a:solidFill>
                          <a:latin typeface="游ゴシック" panose="020F0502020204030204"/>
                        </a:defRPr>
                      </a:lvl2pPr>
                      <a:lvl3pPr marL="990570" algn="l" defTabSz="990570" rtl="0" eaLnBrk="1" latinLnBrk="0" hangingPunct="1">
                        <a:defRPr kumimoji="1" sz="1950" kern="1200">
                          <a:solidFill>
                            <a:schemeClr val="dk1"/>
                          </a:solidFill>
                          <a:latin typeface="游ゴシック" panose="020F0502020204030204"/>
                        </a:defRPr>
                      </a:lvl3pPr>
                      <a:lvl4pPr marL="1485854" algn="l" defTabSz="990570" rtl="0" eaLnBrk="1" latinLnBrk="0" hangingPunct="1">
                        <a:defRPr kumimoji="1" sz="1950" kern="1200">
                          <a:solidFill>
                            <a:schemeClr val="dk1"/>
                          </a:solidFill>
                          <a:latin typeface="游ゴシック" panose="020F0502020204030204"/>
                        </a:defRPr>
                      </a:lvl4pPr>
                      <a:lvl5pPr marL="1981139" algn="l" defTabSz="990570" rtl="0" eaLnBrk="1" latinLnBrk="0" hangingPunct="1">
                        <a:defRPr kumimoji="1" sz="1950" kern="1200">
                          <a:solidFill>
                            <a:schemeClr val="dk1"/>
                          </a:solidFill>
                          <a:latin typeface="游ゴシック" panose="020F0502020204030204"/>
                        </a:defRPr>
                      </a:lvl5pPr>
                      <a:lvl6pPr marL="2476424" algn="l" defTabSz="990570" rtl="0" eaLnBrk="1" latinLnBrk="0" hangingPunct="1">
                        <a:defRPr kumimoji="1" sz="1950" kern="1200">
                          <a:solidFill>
                            <a:schemeClr val="dk1"/>
                          </a:solidFill>
                          <a:latin typeface="游ゴシック" panose="020F0502020204030204"/>
                        </a:defRPr>
                      </a:lvl6pPr>
                      <a:lvl7pPr marL="2971709" algn="l" defTabSz="990570" rtl="0" eaLnBrk="1" latinLnBrk="0" hangingPunct="1">
                        <a:defRPr kumimoji="1" sz="1950" kern="1200">
                          <a:solidFill>
                            <a:schemeClr val="dk1"/>
                          </a:solidFill>
                          <a:latin typeface="游ゴシック" panose="020F0502020204030204"/>
                        </a:defRPr>
                      </a:lvl7pPr>
                      <a:lvl8pPr marL="3466993" algn="l" defTabSz="990570" rtl="0" eaLnBrk="1" latinLnBrk="0" hangingPunct="1">
                        <a:defRPr kumimoji="1" sz="1950" kern="1200">
                          <a:solidFill>
                            <a:schemeClr val="dk1"/>
                          </a:solidFill>
                          <a:latin typeface="游ゴシック" panose="020F0502020204030204"/>
                        </a:defRPr>
                      </a:lvl8pPr>
                      <a:lvl9pPr marL="3962278" algn="l" defTabSz="990570" rtl="0" eaLnBrk="1" latinLnBrk="0" hangingPunct="1">
                        <a:defRPr kumimoji="1" sz="1950" kern="1200">
                          <a:solidFill>
                            <a:schemeClr val="dk1"/>
                          </a:solidFill>
                          <a:latin typeface="游ゴシック" panose="020F0502020204030204"/>
                        </a:defRPr>
                      </a:lvl9p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3551316"/>
                  </a:ext>
                </a:extLst>
              </a:tr>
              <a:tr h="1208000">
                <a:tc>
                  <a:txBody>
                    <a:bodyPr/>
                    <a:lstStyle/>
                    <a:p>
                      <a:pPr marL="85725" marR="0" lvl="0" indent="0" algn="ctr" defTabSz="990570" rtl="0" eaLnBrk="1" fontAlgn="auto" latinLnBrk="0" hangingPunct="1">
                        <a:lnSpc>
                          <a:spcPct val="100000"/>
                        </a:lnSpc>
                        <a:spcBef>
                          <a:spcPts val="0"/>
                        </a:spcBef>
                        <a:spcAft>
                          <a:spcPts val="0"/>
                        </a:spcAft>
                        <a:buClrTx/>
                        <a:buSzTx/>
                        <a:buFontTx/>
                        <a:buNone/>
                        <a:tabLst/>
                        <a:defRPr/>
                      </a:pPr>
                      <a:r>
                        <a:rPr kumimoji="1" lang="ja-JP" altLang="en-US" sz="1300">
                          <a:latin typeface="メイリオ" panose="020B0604030504040204" pitchFamily="50" charset="-128"/>
                          <a:ea typeface="メイリオ" panose="020B0604030504040204" pitchFamily="50" charset="-128"/>
                        </a:rPr>
                        <a:t>講習</a:t>
                      </a:r>
                    </a:p>
                  </a:txBody>
                  <a:tcPr marL="33231" marR="0" marT="99692"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indent="-176213">
                        <a:buFont typeface="Wingdings" panose="05000000000000000000" pitchFamily="2" charset="2"/>
                        <a:buChar char="Ø"/>
                      </a:pPr>
                      <a:endParaRPr kumimoji="1" lang="ja-JP" altLang="en-US" sz="1200">
                        <a:solidFill>
                          <a:srgbClr val="FF0000"/>
                        </a:solidFill>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indent="-176213">
                        <a:buFont typeface="Wingdings" panose="05000000000000000000" pitchFamily="2" charset="2"/>
                        <a:buChar char="Ø"/>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6213" marR="0" lvl="0" indent="-176213" algn="l" defTabSz="99057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1300">
                        <a:latin typeface="メイリオ" panose="020B0604030504040204" pitchFamily="50" charset="-128"/>
                        <a:ea typeface="メイリオ" panose="020B0604030504040204" pitchFamily="50" charset="-128"/>
                      </a:endParaRPr>
                    </a:p>
                  </a:txBody>
                  <a:tcPr marL="33231" marR="0" marT="33231" marB="3323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8012415"/>
                  </a:ext>
                </a:extLst>
              </a:tr>
            </a:tbl>
          </a:graphicData>
        </a:graphic>
      </p:graphicFrame>
      <p:sp>
        <p:nvSpPr>
          <p:cNvPr id="21" name="ホームベース 42">
            <a:extLst>
              <a:ext uri="{FF2B5EF4-FFF2-40B4-BE49-F238E27FC236}">
                <a16:creationId xmlns:a16="http://schemas.microsoft.com/office/drawing/2014/main" id="{A75E3671-3627-5A92-97F8-518D9FB81C21}"/>
              </a:ext>
            </a:extLst>
          </p:cNvPr>
          <p:cNvSpPr/>
          <p:nvPr/>
        </p:nvSpPr>
        <p:spPr>
          <a:xfrm>
            <a:off x="3185753" y="4139271"/>
            <a:ext cx="534417" cy="404900"/>
          </a:xfrm>
          <a:prstGeom prst="homePlate">
            <a:avLst>
              <a:gd name="adj" fmla="val 18973"/>
            </a:avLst>
          </a:prstGeom>
          <a:solidFill>
            <a:schemeClr val="bg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問題例の周知</a:t>
            </a:r>
          </a:p>
        </p:txBody>
      </p:sp>
      <p:sp>
        <p:nvSpPr>
          <p:cNvPr id="31" name="ホームベース 54">
            <a:extLst>
              <a:ext uri="{FF2B5EF4-FFF2-40B4-BE49-F238E27FC236}">
                <a16:creationId xmlns:a16="http://schemas.microsoft.com/office/drawing/2014/main" id="{DDEA75AD-4890-D6DB-435E-912AF1F028CC}"/>
              </a:ext>
            </a:extLst>
          </p:cNvPr>
          <p:cNvSpPr/>
          <p:nvPr/>
        </p:nvSpPr>
        <p:spPr>
          <a:xfrm>
            <a:off x="2379661" y="4630408"/>
            <a:ext cx="1340509" cy="252000"/>
          </a:xfrm>
          <a:prstGeom prst="homePlate">
            <a:avLst>
              <a:gd name="adj" fmla="val 34913"/>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資格者証発給準備等</a:t>
            </a:r>
          </a:p>
        </p:txBody>
      </p:sp>
      <p:sp>
        <p:nvSpPr>
          <p:cNvPr id="37" name="ホームベース 55">
            <a:extLst>
              <a:ext uri="{FF2B5EF4-FFF2-40B4-BE49-F238E27FC236}">
                <a16:creationId xmlns:a16="http://schemas.microsoft.com/office/drawing/2014/main" id="{5D5134D2-394A-A059-0AA7-792814A04490}"/>
              </a:ext>
            </a:extLst>
          </p:cNvPr>
          <p:cNvSpPr/>
          <p:nvPr/>
        </p:nvSpPr>
        <p:spPr>
          <a:xfrm>
            <a:off x="3944483" y="4630408"/>
            <a:ext cx="5484622" cy="252000"/>
          </a:xfrm>
          <a:prstGeom prst="homePlate">
            <a:avLst>
              <a:gd name="adj" fmla="val 77521"/>
            </a:avLst>
          </a:prstGeom>
          <a:solidFill>
            <a:srgbClr val="BDFFDB"/>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49846" rtlCol="0" anchor="ctr"/>
          <a:lstStyle/>
          <a:p>
            <a:pPr marL="0" marR="0" lvl="0" indent="0" algn="ctr" defTabSz="844083" rtl="0" eaLnBrk="1" fontAlgn="base" latinLnBrk="0" hangingPunct="1">
              <a:lnSpc>
                <a:spcPts val="1108"/>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資格者証発給事務の実施・資格者管理</a:t>
            </a:r>
          </a:p>
        </p:txBody>
      </p:sp>
      <p:sp>
        <p:nvSpPr>
          <p:cNvPr id="38" name="ホームベース 60">
            <a:extLst>
              <a:ext uri="{FF2B5EF4-FFF2-40B4-BE49-F238E27FC236}">
                <a16:creationId xmlns:a16="http://schemas.microsoft.com/office/drawing/2014/main" id="{937DA2F8-D26F-CF73-D355-55C34B97CF19}"/>
              </a:ext>
            </a:extLst>
          </p:cNvPr>
          <p:cNvSpPr/>
          <p:nvPr/>
        </p:nvSpPr>
        <p:spPr>
          <a:xfrm>
            <a:off x="6029105" y="2567213"/>
            <a:ext cx="1302453" cy="664306"/>
          </a:xfrm>
          <a:prstGeom prst="homePlate">
            <a:avLst>
              <a:gd name="adj" fmla="val 31608"/>
            </a:avLst>
          </a:prstGeom>
          <a:solidFill>
            <a:schemeClr val="bg1"/>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marL="0" marR="0" lvl="0" indent="0" algn="ctr" defTabSz="844083" rtl="0" eaLnBrk="1" fontAlgn="base" latinLnBrk="0" hangingPunct="1">
              <a:lnSpc>
                <a:spcPts val="1108"/>
              </a:lnSpc>
              <a:spcBef>
                <a:spcPct val="0"/>
              </a:spcBef>
              <a:spcAft>
                <a:spcPct val="0"/>
              </a:spcAft>
              <a:buClrTx/>
              <a:buSzTx/>
              <a:buFontTx/>
              <a:buNone/>
              <a:tabLst/>
              <a:defRPr/>
            </a:pPr>
            <a:endPar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9" name="テキスト ボックス 38">
            <a:extLst>
              <a:ext uri="{FF2B5EF4-FFF2-40B4-BE49-F238E27FC236}">
                <a16:creationId xmlns:a16="http://schemas.microsoft.com/office/drawing/2014/main" id="{FE63F682-EB51-B3CA-BFB8-689E5CC466D4}"/>
              </a:ext>
            </a:extLst>
          </p:cNvPr>
          <p:cNvSpPr txBox="1"/>
          <p:nvPr/>
        </p:nvSpPr>
        <p:spPr>
          <a:xfrm>
            <a:off x="6066813" y="2682288"/>
            <a:ext cx="1108385" cy="411010"/>
          </a:xfrm>
          <a:prstGeom prst="rect">
            <a:avLst/>
          </a:prstGeom>
          <a:noFill/>
        </p:spPr>
        <p:txBody>
          <a:bodyPr wrap="square" lIns="0" tIns="0" rIns="0" bIns="0" rtlCol="0">
            <a:spAutoFit/>
          </a:bodyPr>
          <a:lstStyle/>
          <a:p>
            <a:pPr marL="0" marR="0" lvl="0" indent="0" algn="ctr" defTabSz="844083" rtl="0" eaLnBrk="1" fontAlgn="base" latinLnBrk="0" hangingPunct="1">
              <a:lnSpc>
                <a:spcPts val="1108"/>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経過措置１年</a:t>
            </a:r>
            <a:endParaRPr kumimoji="1" lang="en-US" altLang="ja-JP"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ts val="1108"/>
              </a:lnSpc>
              <a:spcBef>
                <a:spcPct val="0"/>
              </a:spcBef>
              <a:spcAft>
                <a:spcPct val="0"/>
              </a:spcAft>
              <a:buClrTx/>
              <a:buSzTx/>
              <a:buFontTx/>
              <a:buNone/>
              <a:tabLst/>
              <a:defRPr/>
            </a:pPr>
            <a:r>
              <a:rPr kumimoji="1" lang="en-US" altLang="ja-JP" sz="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新規参入を除き、従前の</a:t>
            </a:r>
            <a:r>
              <a:rPr kumimoji="0" lang="ja-JP" altLang="en-US" sz="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要件</a:t>
            </a:r>
            <a:r>
              <a:rPr kumimoji="1" lang="ja-JP" altLang="en-US" sz="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による管理者選任も認める）</a:t>
            </a:r>
          </a:p>
        </p:txBody>
      </p:sp>
      <p:sp>
        <p:nvSpPr>
          <p:cNvPr id="40" name="テキスト ボックス 39">
            <a:extLst>
              <a:ext uri="{FF2B5EF4-FFF2-40B4-BE49-F238E27FC236}">
                <a16:creationId xmlns:a16="http://schemas.microsoft.com/office/drawing/2014/main" id="{EE403BC3-07AE-FD60-A666-0F1496A45813}"/>
              </a:ext>
            </a:extLst>
          </p:cNvPr>
          <p:cNvSpPr txBox="1"/>
          <p:nvPr/>
        </p:nvSpPr>
        <p:spPr>
          <a:xfrm>
            <a:off x="5563905" y="2570995"/>
            <a:ext cx="418961" cy="670420"/>
          </a:xfrm>
          <a:prstGeom prst="rect">
            <a:avLst/>
          </a:prstGeom>
          <a:solidFill>
            <a:schemeClr val="bg1"/>
          </a:solidFill>
          <a:ln w="38100">
            <a:solidFill>
              <a:srgbClr val="00B050"/>
            </a:solidFill>
          </a:ln>
        </p:spPr>
        <p:txBody>
          <a:bodyPr vert="eaVert" wrap="square" tIns="0" bIns="0" rtlCol="0">
            <a:spAutoFit/>
          </a:body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関係省令</a:t>
            </a:r>
            <a:endParaRPr kumimoji="1" lang="en-US" altLang="ja-JP"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施行予定</a:t>
            </a:r>
          </a:p>
        </p:txBody>
      </p:sp>
      <p:sp>
        <p:nvSpPr>
          <p:cNvPr id="42" name="ホームベース 64">
            <a:extLst>
              <a:ext uri="{FF2B5EF4-FFF2-40B4-BE49-F238E27FC236}">
                <a16:creationId xmlns:a16="http://schemas.microsoft.com/office/drawing/2014/main" id="{53C2F87C-EB4E-E68E-C3DF-B0E469268FF7}"/>
              </a:ext>
            </a:extLst>
          </p:cNvPr>
          <p:cNvSpPr/>
          <p:nvPr/>
        </p:nvSpPr>
        <p:spPr>
          <a:xfrm>
            <a:off x="7426702" y="2557787"/>
            <a:ext cx="2002403" cy="670420"/>
          </a:xfrm>
          <a:prstGeom prst="homePlate">
            <a:avLst>
              <a:gd name="adj" fmla="val 5000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資格者証を有する者から</a:t>
            </a:r>
            <a:endParaRPr kumimoji="1" lang="en-US" altLang="ja-JP"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安全統括管理者・運航管理者を選任する必要</a:t>
            </a:r>
          </a:p>
        </p:txBody>
      </p:sp>
      <p:sp>
        <p:nvSpPr>
          <p:cNvPr id="44" name="ホームベース 42">
            <a:extLst>
              <a:ext uri="{FF2B5EF4-FFF2-40B4-BE49-F238E27FC236}">
                <a16:creationId xmlns:a16="http://schemas.microsoft.com/office/drawing/2014/main" id="{6DCDF056-52F4-F761-5D37-1E242555C41A}"/>
              </a:ext>
            </a:extLst>
          </p:cNvPr>
          <p:cNvSpPr/>
          <p:nvPr/>
        </p:nvSpPr>
        <p:spPr>
          <a:xfrm>
            <a:off x="2379662" y="3788049"/>
            <a:ext cx="648071" cy="404900"/>
          </a:xfrm>
          <a:prstGeom prst="homePlate">
            <a:avLst>
              <a:gd name="adj" fmla="val 27010"/>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tIns="9969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試験機関</a:t>
            </a:r>
            <a:endParaRPr kumimoji="1" lang="en-US" altLang="ja-JP"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15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公募・指定</a:t>
            </a:r>
          </a:p>
        </p:txBody>
      </p:sp>
      <p:sp>
        <p:nvSpPr>
          <p:cNvPr id="45" name="ホームベース 42">
            <a:extLst>
              <a:ext uri="{FF2B5EF4-FFF2-40B4-BE49-F238E27FC236}">
                <a16:creationId xmlns:a16="http://schemas.microsoft.com/office/drawing/2014/main" id="{EEA4CE2A-7D70-CD59-2062-9AC51657D095}"/>
              </a:ext>
            </a:extLst>
          </p:cNvPr>
          <p:cNvSpPr/>
          <p:nvPr/>
        </p:nvSpPr>
        <p:spPr>
          <a:xfrm>
            <a:off x="3072100" y="3788049"/>
            <a:ext cx="648071" cy="278142"/>
          </a:xfrm>
          <a:prstGeom prst="homePlate">
            <a:avLst>
              <a:gd name="adj" fmla="val 29578"/>
            </a:avLst>
          </a:prstGeom>
          <a:solidFill>
            <a:schemeClr val="bg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試験準備</a:t>
            </a:r>
          </a:p>
        </p:txBody>
      </p:sp>
      <p:sp>
        <p:nvSpPr>
          <p:cNvPr id="46" name="ホームベース 42">
            <a:extLst>
              <a:ext uri="{FF2B5EF4-FFF2-40B4-BE49-F238E27FC236}">
                <a16:creationId xmlns:a16="http://schemas.microsoft.com/office/drawing/2014/main" id="{2B36C0FF-A635-54E7-14C2-B5068BEC97F9}"/>
              </a:ext>
            </a:extLst>
          </p:cNvPr>
          <p:cNvSpPr/>
          <p:nvPr/>
        </p:nvSpPr>
        <p:spPr>
          <a:xfrm>
            <a:off x="3819822" y="4991826"/>
            <a:ext cx="2729961" cy="236160"/>
          </a:xfrm>
          <a:prstGeom prst="homePlate">
            <a:avLst>
              <a:gd name="adj" fmla="val 85089"/>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tIns="99692" rtlCol="0" anchor="ctr"/>
          <a:lstStyle/>
          <a:p>
            <a:pPr marL="0" marR="0" lvl="0" indent="0" algn="ctr" defTabSz="844083" rtl="0" eaLnBrk="1" fontAlgn="base" latinLnBrk="0" hangingPunct="1">
              <a:lnSpc>
                <a:spcPts val="8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講習機関　公募・登録</a:t>
            </a:r>
            <a:endParaRPr kumimoji="1" lang="en-US" altLang="ja-JP" sz="9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7" name="ホームベース 64">
            <a:extLst>
              <a:ext uri="{FF2B5EF4-FFF2-40B4-BE49-F238E27FC236}">
                <a16:creationId xmlns:a16="http://schemas.microsoft.com/office/drawing/2014/main" id="{4B876D80-3E52-1AD5-9AAF-695C54E828F5}"/>
              </a:ext>
            </a:extLst>
          </p:cNvPr>
          <p:cNvSpPr/>
          <p:nvPr/>
        </p:nvSpPr>
        <p:spPr>
          <a:xfrm>
            <a:off x="5563905" y="3335717"/>
            <a:ext cx="3768429" cy="319628"/>
          </a:xfrm>
          <a:prstGeom prst="homePlate">
            <a:avLst>
              <a:gd name="adj" fmla="val 63177"/>
            </a:avLst>
          </a:prstGeom>
          <a:solidFill>
            <a:schemeClr val="bg1"/>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資格者証を有する者から  選任した旨の選任届を提出</a:t>
            </a:r>
          </a:p>
        </p:txBody>
      </p:sp>
      <p:sp>
        <p:nvSpPr>
          <p:cNvPr id="48" name="テキスト ボックス 47">
            <a:extLst>
              <a:ext uri="{FF2B5EF4-FFF2-40B4-BE49-F238E27FC236}">
                <a16:creationId xmlns:a16="http://schemas.microsoft.com/office/drawing/2014/main" id="{76C179E6-F773-4AE1-E95A-4B51298A18FA}"/>
              </a:ext>
            </a:extLst>
          </p:cNvPr>
          <p:cNvSpPr txBox="1"/>
          <p:nvPr/>
        </p:nvSpPr>
        <p:spPr>
          <a:xfrm>
            <a:off x="3264382" y="2553412"/>
            <a:ext cx="418961" cy="670420"/>
          </a:xfrm>
          <a:prstGeom prst="rect">
            <a:avLst/>
          </a:prstGeom>
          <a:solidFill>
            <a:schemeClr val="bg1"/>
          </a:solidFill>
          <a:ln w="38100">
            <a:solidFill>
              <a:srgbClr val="00B050"/>
            </a:solidFill>
          </a:ln>
        </p:spPr>
        <p:txBody>
          <a:bodyPr vert="eaVert" wrap="square" tIns="0" bIns="0" rtlCol="0" anchor="ctr">
            <a:spAutoFit/>
          </a:body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関係省令</a:t>
            </a:r>
            <a:endParaRPr kumimoji="1" lang="en-US" altLang="ja-JP"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公布予定</a:t>
            </a:r>
          </a:p>
        </p:txBody>
      </p:sp>
      <p:sp>
        <p:nvSpPr>
          <p:cNvPr id="49" name="ホームベース 58">
            <a:extLst>
              <a:ext uri="{FF2B5EF4-FFF2-40B4-BE49-F238E27FC236}">
                <a16:creationId xmlns:a16="http://schemas.microsoft.com/office/drawing/2014/main" id="{CDBD215A-B842-638D-E104-F704773CC1A2}"/>
              </a:ext>
            </a:extLst>
          </p:cNvPr>
          <p:cNvSpPr/>
          <p:nvPr/>
        </p:nvSpPr>
        <p:spPr>
          <a:xfrm>
            <a:off x="8158202" y="1894326"/>
            <a:ext cx="1075941" cy="299077"/>
          </a:xfrm>
          <a:prstGeom prst="homePlate">
            <a:avLst>
              <a:gd name="adj" fmla="val 39339"/>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66462" rtlCol="0" anchor="ctr"/>
          <a:lstStyle/>
          <a:p>
            <a:pPr marL="0" marR="0" lvl="0" indent="0" algn="ctr" defTabSz="844083" rtl="0" eaLnBrk="1" fontAlgn="base" latinLnBrk="0" hangingPunct="1">
              <a:lnSpc>
                <a:spcPts val="923"/>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事業者が実施</a:t>
            </a:r>
          </a:p>
        </p:txBody>
      </p:sp>
      <p:sp>
        <p:nvSpPr>
          <p:cNvPr id="51" name="テキスト ボックス 50">
            <a:extLst>
              <a:ext uri="{FF2B5EF4-FFF2-40B4-BE49-F238E27FC236}">
                <a16:creationId xmlns:a16="http://schemas.microsoft.com/office/drawing/2014/main" id="{9941C016-C2CC-FCFE-40BB-2EF0449C958F}"/>
              </a:ext>
            </a:extLst>
          </p:cNvPr>
          <p:cNvSpPr txBox="1"/>
          <p:nvPr/>
        </p:nvSpPr>
        <p:spPr>
          <a:xfrm>
            <a:off x="10065568" y="1616208"/>
            <a:ext cx="3018734" cy="5078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海上運送法に基づく安全統括管理者資格者証及び</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運航管理者資格者証に関する省令第</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52</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条　で規定</a:t>
            </a: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CN"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６</a:t>
            </a:r>
            <a:r>
              <a:rPr kumimoji="1" lang="zh-CN"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年国土交通省令第</a:t>
            </a:r>
            <a:r>
              <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43</a:t>
            </a:r>
            <a:r>
              <a:rPr kumimoji="1" lang="zh-CN"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号） </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p>
        </p:txBody>
      </p:sp>
      <p:sp>
        <p:nvSpPr>
          <p:cNvPr id="52" name="角丸四角形 70">
            <a:extLst>
              <a:ext uri="{FF2B5EF4-FFF2-40B4-BE49-F238E27FC236}">
                <a16:creationId xmlns:a16="http://schemas.microsoft.com/office/drawing/2014/main" id="{FB71AA98-33CD-AA2F-AA40-8F3E1B4154B4}"/>
              </a:ext>
            </a:extLst>
          </p:cNvPr>
          <p:cNvSpPr/>
          <p:nvPr/>
        </p:nvSpPr>
        <p:spPr>
          <a:xfrm>
            <a:off x="203106" y="6226258"/>
            <a:ext cx="2701057" cy="230400"/>
          </a:xfrm>
          <a:prstGeom prst="roundRect">
            <a:avLst/>
          </a:prstGeom>
          <a:solidFill>
            <a:srgbClr val="ED7D31">
              <a:lumMod val="50000"/>
            </a:srgb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719251"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rPr>
              <a:t>（参考）資格者証関係手数料</a:t>
            </a:r>
            <a:r>
              <a:rPr kumimoji="0" lang="en-US" altLang="ja-JP" sz="1400" b="1" i="0" u="none" strike="noStrike" kern="0" cap="none" spc="0" normalizeH="0" baseline="30000" noProof="0">
                <a:ln>
                  <a:noFill/>
                </a:ln>
                <a:solidFill>
                  <a:srgbClr val="FFFFFF"/>
                </a:solidFill>
                <a:effectLst/>
                <a:uLnTx/>
                <a:uFillTx/>
                <a:latin typeface="メイリオ" panose="020B0604030504040204" pitchFamily="50" charset="-128"/>
                <a:ea typeface="メイリオ" panose="020B0604030504040204" pitchFamily="50" charset="-128"/>
                <a:cs typeface="+mn-cs"/>
              </a:rPr>
              <a:t>※</a:t>
            </a:r>
          </a:p>
        </p:txBody>
      </p:sp>
      <p:sp>
        <p:nvSpPr>
          <p:cNvPr id="53" name="テキスト ボックス 52">
            <a:extLst>
              <a:ext uri="{FF2B5EF4-FFF2-40B4-BE49-F238E27FC236}">
                <a16:creationId xmlns:a16="http://schemas.microsoft.com/office/drawing/2014/main" id="{872EBF34-9BC1-2354-39AA-13862955AC10}"/>
              </a:ext>
            </a:extLst>
          </p:cNvPr>
          <p:cNvSpPr txBox="1"/>
          <p:nvPr/>
        </p:nvSpPr>
        <p:spPr>
          <a:xfrm>
            <a:off x="393607" y="6550904"/>
            <a:ext cx="9688238"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受験手数料　</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18,200</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円</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 交付手数料　  </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1,700</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円　　○ 更新手数料　　</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1,350</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円</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4" name="テキスト ボックス 53">
            <a:extLst>
              <a:ext uri="{FF2B5EF4-FFF2-40B4-BE49-F238E27FC236}">
                <a16:creationId xmlns:a16="http://schemas.microsoft.com/office/drawing/2014/main" id="{FB9FCB20-FA0F-AC32-5904-0C181ADA55F2}"/>
              </a:ext>
            </a:extLst>
          </p:cNvPr>
          <p:cNvSpPr txBox="1"/>
          <p:nvPr/>
        </p:nvSpPr>
        <p:spPr>
          <a:xfrm>
            <a:off x="2962473" y="6224081"/>
            <a:ext cx="6393440"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海上運送法に基づく安全統括管理者資格者証及び運航管理者資格者証に関する省令第</a:t>
            </a:r>
            <a:r>
              <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52</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条　で規定</a:t>
            </a:r>
            <a:endPar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CN"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６</a:t>
            </a:r>
            <a:r>
              <a:rPr kumimoji="1" lang="zh-CN"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年国土交通省令第</a:t>
            </a:r>
            <a:r>
              <a:rPr kumimoji="1" lang="en-US" altLang="ja-JP"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43</a:t>
            </a:r>
            <a:r>
              <a:rPr kumimoji="1" lang="zh-CN"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号）</a:t>
            </a:r>
            <a:endPar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 name="ホームベース 43">
            <a:extLst>
              <a:ext uri="{FF2B5EF4-FFF2-40B4-BE49-F238E27FC236}">
                <a16:creationId xmlns:a16="http://schemas.microsoft.com/office/drawing/2014/main" id="{4DEAE18E-608A-F4A8-6FA4-BA7DDFC8BFE1}"/>
              </a:ext>
            </a:extLst>
          </p:cNvPr>
          <p:cNvSpPr/>
          <p:nvPr/>
        </p:nvSpPr>
        <p:spPr>
          <a:xfrm>
            <a:off x="3953050" y="3789040"/>
            <a:ext cx="5484623" cy="755656"/>
          </a:xfrm>
          <a:prstGeom prst="homePlate">
            <a:avLst>
              <a:gd name="adj" fmla="val 50563"/>
            </a:avLst>
          </a:prstGeom>
          <a:solidFill>
            <a:srgbClr val="FFF0C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algn="ctr" defTabSz="844083"/>
            <a:r>
              <a:rPr lang="ja-JP" altLang="en-US" sz="900">
                <a:solidFill>
                  <a:srgbClr val="000000"/>
                </a:solidFill>
                <a:latin typeface="メイリオ" panose="020B0604030504040204" pitchFamily="50" charset="-128"/>
                <a:ea typeface="メイリオ" panose="020B0604030504040204" pitchFamily="50" charset="-128"/>
              </a:rPr>
              <a:t>試験実施</a:t>
            </a:r>
            <a:endParaRPr lang="en-US" altLang="ja-JP" sz="900">
              <a:solidFill>
                <a:srgbClr val="000000"/>
              </a:solidFill>
              <a:latin typeface="メイリオ" panose="020B0604030504040204" pitchFamily="50" charset="-128"/>
              <a:ea typeface="メイリオ" panose="020B0604030504040204" pitchFamily="50" charset="-128"/>
            </a:endParaRPr>
          </a:p>
          <a:p>
            <a:pPr algn="ctr" defTabSz="844083"/>
            <a:r>
              <a:rPr lang="en-US" altLang="ja-JP" sz="900">
                <a:solidFill>
                  <a:srgbClr val="000000"/>
                </a:solidFill>
                <a:latin typeface="メイリオ" panose="020B0604030504040204" pitchFamily="50" charset="-128"/>
                <a:ea typeface="メイリオ" panose="020B0604030504040204" pitchFamily="50" charset="-128"/>
              </a:rPr>
              <a:t>※</a:t>
            </a:r>
            <a:r>
              <a:rPr lang="ja-JP" altLang="en-US" sz="900">
                <a:solidFill>
                  <a:srgbClr val="000000"/>
                </a:solidFill>
                <a:latin typeface="メイリオ" panose="020B0604030504040204" pitchFamily="50" charset="-128"/>
                <a:ea typeface="メイリオ" panose="020B0604030504040204" pitchFamily="50" charset="-128"/>
              </a:rPr>
              <a:t>令和７年度初回日程は調整中</a:t>
            </a:r>
          </a:p>
        </p:txBody>
      </p:sp>
      <p:sp>
        <p:nvSpPr>
          <p:cNvPr id="5" name="ホームベース 49">
            <a:extLst>
              <a:ext uri="{FF2B5EF4-FFF2-40B4-BE49-F238E27FC236}">
                <a16:creationId xmlns:a16="http://schemas.microsoft.com/office/drawing/2014/main" id="{7E104A84-2C26-16F1-9BBD-3193E284D9C2}"/>
              </a:ext>
            </a:extLst>
          </p:cNvPr>
          <p:cNvSpPr/>
          <p:nvPr/>
        </p:nvSpPr>
        <p:spPr>
          <a:xfrm>
            <a:off x="6625850" y="4989261"/>
            <a:ext cx="2743654" cy="595530"/>
          </a:xfrm>
          <a:prstGeom prst="homePlate">
            <a:avLst>
              <a:gd name="adj" fmla="val 31980"/>
            </a:avLst>
          </a:prstGeom>
          <a:solidFill>
            <a:srgbClr val="FFF0C1"/>
          </a:solid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algn="ctr" defTabSz="844083">
              <a:lnSpc>
                <a:spcPts val="1108"/>
              </a:lnSpc>
            </a:pPr>
            <a:r>
              <a:rPr lang="ja-JP" altLang="en-US" sz="900">
                <a:solidFill>
                  <a:srgbClr val="000000"/>
                </a:solidFill>
                <a:latin typeface="メイリオ" panose="020B0604030504040204" pitchFamily="50" charset="-128"/>
                <a:ea typeface="メイリオ" panose="020B0604030504040204" pitchFamily="50" charset="-128"/>
              </a:rPr>
              <a:t>講習実施</a:t>
            </a:r>
            <a:endParaRPr lang="en-US" altLang="ja-JP" sz="900">
              <a:solidFill>
                <a:srgbClr val="000000"/>
              </a:solidFill>
              <a:latin typeface="メイリオ" panose="020B0604030504040204" pitchFamily="50" charset="-128"/>
              <a:ea typeface="メイリオ" panose="020B0604030504040204" pitchFamily="50" charset="-128"/>
            </a:endParaRPr>
          </a:p>
          <a:p>
            <a:pPr algn="ctr" defTabSz="844083">
              <a:lnSpc>
                <a:spcPts val="1108"/>
              </a:lnSpc>
            </a:pPr>
            <a:r>
              <a:rPr lang="ja-JP" altLang="en-US" sz="900">
                <a:solidFill>
                  <a:srgbClr val="000000"/>
                </a:solidFill>
                <a:latin typeface="メイリオ" panose="020B0604030504040204" pitchFamily="50" charset="-128"/>
                <a:ea typeface="メイリオ" panose="020B0604030504040204" pitchFamily="50" charset="-128"/>
              </a:rPr>
              <a:t>（資格者証の更新講習）</a:t>
            </a:r>
          </a:p>
        </p:txBody>
      </p:sp>
      <p:sp>
        <p:nvSpPr>
          <p:cNvPr id="8" name="ホームベース 49">
            <a:extLst>
              <a:ext uri="{FF2B5EF4-FFF2-40B4-BE49-F238E27FC236}">
                <a16:creationId xmlns:a16="http://schemas.microsoft.com/office/drawing/2014/main" id="{2A0EF35F-E800-EE44-3508-5617626FFCFB}"/>
              </a:ext>
            </a:extLst>
          </p:cNvPr>
          <p:cNvSpPr/>
          <p:nvPr/>
        </p:nvSpPr>
        <p:spPr>
          <a:xfrm>
            <a:off x="4727303" y="5648438"/>
            <a:ext cx="4683019" cy="426587"/>
          </a:xfrm>
          <a:prstGeom prst="homePlate">
            <a:avLst>
              <a:gd name="adj" fmla="val 36914"/>
            </a:avLst>
          </a:prstGeom>
          <a:solidFill>
            <a:schemeClr val="bg1"/>
          </a:solidFill>
          <a:ln w="38100">
            <a:solidFill>
              <a:srgbClr val="FFD9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9692" rtlCol="0" anchor="ctr"/>
          <a:lstStyle/>
          <a:p>
            <a:pPr algn="ctr" defTabSz="844083">
              <a:lnSpc>
                <a:spcPts val="1108"/>
              </a:lnSpc>
            </a:pPr>
            <a:r>
              <a:rPr lang="ja-JP" altLang="en-US" sz="900">
                <a:solidFill>
                  <a:srgbClr val="000000"/>
                </a:solidFill>
                <a:latin typeface="メイリオ" panose="020B0604030504040204" pitchFamily="50" charset="-128"/>
                <a:ea typeface="メイリオ" panose="020B0604030504040204" pitchFamily="50" charset="-128"/>
              </a:rPr>
              <a:t>講習実施</a:t>
            </a:r>
            <a:endParaRPr lang="en-US" altLang="ja-JP" sz="900">
              <a:solidFill>
                <a:srgbClr val="000000"/>
              </a:solidFill>
              <a:latin typeface="メイリオ" panose="020B0604030504040204" pitchFamily="50" charset="-128"/>
              <a:ea typeface="メイリオ" panose="020B0604030504040204" pitchFamily="50" charset="-128"/>
            </a:endParaRPr>
          </a:p>
          <a:p>
            <a:pPr algn="ctr" defTabSz="844083">
              <a:lnSpc>
                <a:spcPts val="1108"/>
              </a:lnSpc>
            </a:pPr>
            <a:r>
              <a:rPr lang="ja-JP" altLang="en-US" sz="900">
                <a:solidFill>
                  <a:srgbClr val="000000"/>
                </a:solidFill>
                <a:latin typeface="メイリオ" panose="020B0604030504040204" pitchFamily="50" charset="-128"/>
                <a:ea typeface="メイリオ" panose="020B0604030504040204" pitchFamily="50" charset="-128"/>
              </a:rPr>
              <a:t>（運航管理者が船舶に乗組む場合の運航管理者追加講習及び陸上従業者講習）</a:t>
            </a:r>
            <a:endParaRPr lang="en-US" altLang="ja-JP" sz="900">
              <a:solidFill>
                <a:srgbClr val="000000"/>
              </a:solidFill>
              <a:latin typeface="メイリオ" panose="020B0604030504040204" pitchFamily="50" charset="-128"/>
              <a:ea typeface="メイリオ" panose="020B0604030504040204" pitchFamily="50" charset="-128"/>
            </a:endParaRPr>
          </a:p>
          <a:p>
            <a:pPr algn="ctr" defTabSz="844083">
              <a:lnSpc>
                <a:spcPts val="1108"/>
              </a:lnSpc>
            </a:pPr>
            <a:r>
              <a:rPr lang="en-US" altLang="ja-JP" sz="900">
                <a:solidFill>
                  <a:srgbClr val="000000"/>
                </a:solidFill>
                <a:latin typeface="メイリオ" panose="020B0604030504040204" pitchFamily="50" charset="-128"/>
                <a:ea typeface="メイリオ" panose="020B0604030504040204" pitchFamily="50" charset="-128"/>
              </a:rPr>
              <a:t>※</a:t>
            </a:r>
            <a:r>
              <a:rPr lang="ja-JP" altLang="en-US" sz="900">
                <a:solidFill>
                  <a:srgbClr val="000000"/>
                </a:solidFill>
                <a:latin typeface="メイリオ" panose="020B0604030504040204" pitchFamily="50" charset="-128"/>
                <a:ea typeface="メイリオ" panose="020B0604030504040204" pitchFamily="50" charset="-128"/>
              </a:rPr>
              <a:t>初回日程は調整中</a:t>
            </a:r>
          </a:p>
        </p:txBody>
      </p:sp>
      <p:sp>
        <p:nvSpPr>
          <p:cNvPr id="3" name="スライド番号プレースホルダー 2">
            <a:extLst>
              <a:ext uri="{FF2B5EF4-FFF2-40B4-BE49-F238E27FC236}">
                <a16:creationId xmlns:a16="http://schemas.microsoft.com/office/drawing/2014/main" id="{4C5E2D48-57E3-A153-431D-04AB54083CF5}"/>
              </a:ext>
            </a:extLst>
          </p:cNvPr>
          <p:cNvSpPr>
            <a:spLocks noGrp="1"/>
          </p:cNvSpPr>
          <p:nvPr>
            <p:ph type="sldNum" sz="quarter" idx="12"/>
          </p:nvPr>
        </p:nvSpPr>
        <p:spPr/>
        <p:txBody>
          <a:bodyPr/>
          <a:lstStyle/>
          <a:p>
            <a:pPr>
              <a:defRPr/>
            </a:pPr>
            <a:fld id="{651FC12D-27C1-4F31-90C9-A93D49E44687}" type="slidenum">
              <a:rPr lang="en-US" altLang="ja-JP" smtClean="0"/>
              <a:pPr>
                <a:defRPr/>
              </a:pPr>
              <a:t>4</a:t>
            </a:fld>
            <a:endParaRPr lang="en-US" altLang="ja-JP"/>
          </a:p>
        </p:txBody>
      </p:sp>
      <p:pic>
        <p:nvPicPr>
          <p:cNvPr id="10" name="録音したサウンド">
            <a:hlinkClick r:id="" action="ppaction://media"/>
            <a:extLst>
              <a:ext uri="{FF2B5EF4-FFF2-40B4-BE49-F238E27FC236}">
                <a16:creationId xmlns:a16="http://schemas.microsoft.com/office/drawing/2014/main" id="{D5E08885-34AA-0A50-99EB-646BE53DF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9912" y="5925589"/>
            <a:ext cx="487363" cy="487363"/>
          </a:xfrm>
          <a:prstGeom prst="rect">
            <a:avLst/>
          </a:prstGeom>
        </p:spPr>
      </p:pic>
    </p:spTree>
    <p:extLst>
      <p:ext uri="{BB962C8B-B14F-4D97-AF65-F5344CB8AC3E}">
        <p14:creationId xmlns:p14="http://schemas.microsoft.com/office/powerpoint/2010/main" val="4281805691"/>
      </p:ext>
    </p:extLst>
  </p:cSld>
  <p:clrMapOvr>
    <a:masterClrMapping/>
  </p:clrMapOvr>
  <mc:AlternateContent xmlns:mc="http://schemas.openxmlformats.org/markup-compatibility/2006">
    <mc:Choice xmlns:p14="http://schemas.microsoft.com/office/powerpoint/2010/main" Requires="p14">
      <p:transition spd="slow" p14:dur="2000" advTm="112096"/>
    </mc:Choice>
    <mc:Fallback>
      <p:transition spd="slow" advTm="11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000" dirty="0">
                <a:latin typeface="HGP創英角ｺﾞｼｯｸUB" panose="020B0900000000000000" pitchFamily="50" charset="-128"/>
                <a:ea typeface="HGP創英角ｺﾞｼｯｸUB" panose="020B0900000000000000" pitchFamily="50" charset="-128"/>
              </a:rPr>
              <a:t>　（参考）運航管理体制の強化（</a:t>
            </a:r>
            <a:r>
              <a:rPr lang="en-US" altLang="ja-JP" sz="2000" dirty="0">
                <a:latin typeface="HGP創英角ｺﾞｼｯｸUB" panose="020B0900000000000000" pitchFamily="50" charset="-128"/>
                <a:ea typeface="HGP創英角ｺﾞｼｯｸUB" panose="020B0900000000000000" pitchFamily="50" charset="-128"/>
              </a:rPr>
              <a:t>R8</a:t>
            </a:r>
            <a:r>
              <a:rPr lang="ja-JP" altLang="en-US" sz="2000" dirty="0">
                <a:latin typeface="HGP創英角ｺﾞｼｯｸUB" panose="020B0900000000000000" pitchFamily="50" charset="-128"/>
                <a:ea typeface="HGP創英角ｺﾞｼｯｸUB" panose="020B0900000000000000" pitchFamily="50" charset="-128"/>
              </a:rPr>
              <a:t>年度より施行予定）</a:t>
            </a:r>
            <a:endParaRPr lang="ja-JP" altLang="en-US" sz="2000" dirty="0"/>
          </a:p>
        </p:txBody>
      </p:sp>
      <p:sp>
        <p:nvSpPr>
          <p:cNvPr id="13" name="スライド番号プレースホルダー 12">
            <a:extLst>
              <a:ext uri="{FF2B5EF4-FFF2-40B4-BE49-F238E27FC236}">
                <a16:creationId xmlns:a16="http://schemas.microsoft.com/office/drawing/2014/main" id="{3CA49423-71B9-C07E-0E2A-FE86A7214BEF}"/>
              </a:ext>
            </a:extLst>
          </p:cNvPr>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5</a:t>
            </a:fld>
            <a:endParaRPr lang="en-US" altLang="ja-JP" dirty="0">
              <a:solidFill>
                <a:srgbClr val="000000"/>
              </a:solidFill>
            </a:endParaRPr>
          </a:p>
        </p:txBody>
      </p:sp>
      <p:sp>
        <p:nvSpPr>
          <p:cNvPr id="10" name="テキスト ボックス 612"/>
          <p:cNvSpPr txBox="1"/>
          <p:nvPr/>
        </p:nvSpPr>
        <p:spPr>
          <a:xfrm>
            <a:off x="3440832" y="2815435"/>
            <a:ext cx="4608512" cy="584775"/>
          </a:xfrm>
          <a:prstGeom prst="rect">
            <a:avLst/>
          </a:prstGeom>
          <a:noFill/>
          <a:ln w="12700">
            <a:noFill/>
          </a:ln>
        </p:spPr>
        <p:txBody>
          <a:bodyPr wrap="square" rtlCol="0">
            <a:spAutoFit/>
          </a:bodyPr>
          <a:lstStyle/>
          <a:p>
            <a:pPr defTabSz="844083">
              <a:defRPr/>
            </a:pPr>
            <a:r>
              <a:rPr lang="ja-JP" altLang="en-US" sz="1600" b="1" u="sng" dirty="0">
                <a:solidFill>
                  <a:srgbClr val="4087C8"/>
                </a:solidFill>
                <a:latin typeface="メイリオ" panose="020B0604030504040204" pitchFamily="50" charset="-128"/>
                <a:ea typeface="メイリオ" panose="020B0604030504040204" pitchFamily="50" charset="-128"/>
              </a:rPr>
              <a:t>運航海域における風速、波高、視程が</a:t>
            </a:r>
            <a:endParaRPr lang="en-US" altLang="ja-JP" sz="1600" b="1" u="sng" dirty="0">
              <a:solidFill>
                <a:srgbClr val="4087C8"/>
              </a:solidFill>
              <a:latin typeface="メイリオ" panose="020B0604030504040204" pitchFamily="50" charset="-128"/>
              <a:ea typeface="メイリオ" panose="020B0604030504040204" pitchFamily="50" charset="-128"/>
            </a:endParaRPr>
          </a:p>
          <a:p>
            <a:pPr defTabSz="844083">
              <a:defRPr/>
            </a:pPr>
            <a:r>
              <a:rPr lang="ja-JP" altLang="en-US" sz="1600" b="1" u="sng" dirty="0">
                <a:solidFill>
                  <a:srgbClr val="4087C8"/>
                </a:solidFill>
                <a:latin typeface="メイリオ" panose="020B0604030504040204" pitchFamily="50" charset="-128"/>
                <a:ea typeface="メイリオ" panose="020B0604030504040204" pitchFamily="50" charset="-128"/>
              </a:rPr>
              <a:t>運航基準に定める運航中止条件に該当するとき</a:t>
            </a:r>
            <a:endParaRPr lang="en-US" altLang="ja-JP" b="1" u="sng" dirty="0">
              <a:solidFill>
                <a:srgbClr val="4087C8"/>
              </a:solidFill>
              <a:latin typeface="メイリオ" panose="020B0604030504040204" pitchFamily="50" charset="-128"/>
              <a:ea typeface="メイリオ" panose="020B0604030504040204" pitchFamily="50" charset="-128"/>
            </a:endParaRPr>
          </a:p>
        </p:txBody>
      </p:sp>
      <p:sp>
        <p:nvSpPr>
          <p:cNvPr id="41" name="コンテンツ プレースホルダー 2">
            <a:extLst>
              <a:ext uri="{FF2B5EF4-FFF2-40B4-BE49-F238E27FC236}">
                <a16:creationId xmlns:a16="http://schemas.microsoft.com/office/drawing/2014/main" id="{60B664A8-D235-429B-BCC5-523CABDCDDB1}"/>
              </a:ext>
            </a:extLst>
          </p:cNvPr>
          <p:cNvSpPr txBox="1">
            <a:spLocks/>
          </p:cNvSpPr>
          <p:nvPr/>
        </p:nvSpPr>
        <p:spPr>
          <a:xfrm>
            <a:off x="426244" y="796537"/>
            <a:ext cx="9033034" cy="1264459"/>
          </a:xfrm>
          <a:prstGeom prst="rect">
            <a:avLst/>
          </a:prstGeom>
          <a:ln w="25400">
            <a:solidFill>
              <a:srgbClr val="0070C0"/>
            </a:solidFill>
          </a:ln>
        </p:spPr>
        <p:txBody>
          <a:bodyPr vert="horz" lIns="33231" tIns="33231" rIns="33231" bIns="33231"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266700" lvl="1" indent="-1841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［改正海上運送法において規定］</a:t>
            </a:r>
            <a:endParaRPr lang="en-US" altLang="ja-JP" sz="1400" dirty="0">
              <a:solidFill>
                <a:srgbClr val="000000"/>
              </a:solidFill>
              <a:latin typeface="メイリオ" panose="020B0604030504040204" pitchFamily="50" charset="-128"/>
              <a:ea typeface="メイリオ" panose="020B0604030504040204" pitchFamily="50" charset="-128"/>
            </a:endParaRPr>
          </a:p>
          <a:p>
            <a:pPr marL="266700" lvl="1" indent="-1841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運航基準に定める運航中止条件に該当するときに</a:t>
            </a:r>
            <a:r>
              <a:rPr lang="ja-JP" altLang="en-US" sz="1400" b="1" u="sng" dirty="0">
                <a:solidFill>
                  <a:srgbClr val="FF0000"/>
                </a:solidFill>
                <a:latin typeface="メイリオ" panose="020B0604030504040204" pitchFamily="50" charset="-128"/>
                <a:ea typeface="メイリオ" panose="020B0604030504040204" pitchFamily="50" charset="-128"/>
              </a:rPr>
              <a:t>船舶の運航の中止を指示</a:t>
            </a:r>
            <a:r>
              <a:rPr lang="ja-JP" altLang="en-US" sz="1400" dirty="0">
                <a:solidFill>
                  <a:srgbClr val="000000"/>
                </a:solidFill>
                <a:latin typeface="メイリオ" panose="020B0604030504040204" pitchFamily="50" charset="-128"/>
                <a:ea typeface="メイリオ" panose="020B0604030504040204" pitchFamily="50" charset="-128"/>
              </a:rPr>
              <a:t>することは、</a:t>
            </a:r>
            <a:r>
              <a:rPr lang="ja-JP" altLang="en-US" sz="1400" b="1" u="sng" dirty="0">
                <a:solidFill>
                  <a:srgbClr val="FF0000"/>
                </a:solidFill>
                <a:latin typeface="メイリオ" panose="020B0604030504040204" pitchFamily="50" charset="-128"/>
                <a:ea typeface="メイリオ" panose="020B0604030504040204" pitchFamily="50" charset="-128"/>
              </a:rPr>
              <a:t>運航管理者の職務</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a:p>
            <a:pPr marL="266700" lvl="1" indent="-1841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b="1" u="sng" dirty="0">
                <a:solidFill>
                  <a:srgbClr val="FF0000"/>
                </a:solidFill>
                <a:latin typeface="メイリオ" panose="020B0604030504040204" pitchFamily="50" charset="-128"/>
                <a:ea typeface="メイリオ" panose="020B0604030504040204" pitchFamily="50" charset="-128"/>
              </a:rPr>
              <a:t>従業者（業務に従事する全ての者）は、運航管理者の運航中止指示に従わなければならない</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p:txBody>
      </p:sp>
      <p:pic>
        <p:nvPicPr>
          <p:cNvPr id="7" name="図 659"/>
          <p:cNvPicPr>
            <a:picLocks noChangeAspect="1"/>
          </p:cNvPicPr>
          <p:nvPr/>
        </p:nvPicPr>
        <p:blipFill>
          <a:blip r:embed="rId5"/>
          <a:stretch>
            <a:fillRect/>
          </a:stretch>
        </p:blipFill>
        <p:spPr>
          <a:xfrm>
            <a:off x="1647649" y="4730942"/>
            <a:ext cx="1260677" cy="1108679"/>
          </a:xfrm>
          <a:prstGeom prst="rect">
            <a:avLst/>
          </a:prstGeom>
        </p:spPr>
      </p:pic>
      <p:sp>
        <p:nvSpPr>
          <p:cNvPr id="9" name="テキスト ボックス 21"/>
          <p:cNvSpPr txBox="1"/>
          <p:nvPr/>
        </p:nvSpPr>
        <p:spPr>
          <a:xfrm>
            <a:off x="998986" y="4666809"/>
            <a:ext cx="609722" cy="348109"/>
          </a:xfrm>
          <a:prstGeom prst="rect">
            <a:avLst/>
          </a:prstGeom>
          <a:solidFill>
            <a:schemeClr val="bg1"/>
          </a:solidFill>
        </p:spPr>
        <p:txBody>
          <a:bodyPr wrap="square" rtlCol="0">
            <a:spAutoFit/>
          </a:bodyPr>
          <a:lstStyle/>
          <a:p>
            <a:pPr defTabSz="844083">
              <a:defRPr/>
            </a:pPr>
            <a:r>
              <a:rPr lang="ja-JP" altLang="en-US" sz="1662" dirty="0">
                <a:solidFill>
                  <a:srgbClr val="000000"/>
                </a:solidFill>
                <a:latin typeface="メイリオ" panose="020B0604030504040204" pitchFamily="50" charset="-128"/>
                <a:ea typeface="メイリオ" panose="020B0604030504040204" pitchFamily="50" charset="-128"/>
              </a:rPr>
              <a:t>船長</a:t>
            </a:r>
          </a:p>
        </p:txBody>
      </p:sp>
      <p:pic>
        <p:nvPicPr>
          <p:cNvPr id="16" name="Picture 660" descr="C:\Users\itou-k27p\AppData\Local\Microsoft\Windows\Temporary Internet Files\Content.IE5\ZIO4VI9F\j0433942[1].png"/>
          <p:cNvPicPr>
            <a:picLocks noChangeAspect="1" noChangeArrowheads="1"/>
          </p:cNvPicPr>
          <p:nvPr/>
        </p:nvPicPr>
        <p:blipFill>
          <a:blip r:embed="rId6"/>
          <a:stretch>
            <a:fillRect/>
          </a:stretch>
        </p:blipFill>
        <p:spPr>
          <a:xfrm>
            <a:off x="1647648" y="2494868"/>
            <a:ext cx="1345928" cy="1345928"/>
          </a:xfrm>
          <a:prstGeom prst="rect">
            <a:avLst/>
          </a:prstGeom>
          <a:noFill/>
        </p:spPr>
      </p:pic>
      <p:sp>
        <p:nvSpPr>
          <p:cNvPr id="45" name="テキスト ボックス 612"/>
          <p:cNvSpPr txBox="1"/>
          <p:nvPr/>
        </p:nvSpPr>
        <p:spPr>
          <a:xfrm>
            <a:off x="640537" y="6084039"/>
            <a:ext cx="8604448" cy="523220"/>
          </a:xfrm>
          <a:prstGeom prst="rect">
            <a:avLst/>
          </a:prstGeom>
          <a:noFill/>
          <a:ln w="12700">
            <a:noFill/>
          </a:ln>
        </p:spPr>
        <p:txBody>
          <a:bodyPr wrap="square" rtlCol="0">
            <a:spAutoFit/>
          </a:bodyPr>
          <a:lstStyle/>
          <a:p>
            <a:pPr marL="355600" lvl="1" indent="-273050">
              <a:spcBef>
                <a:spcPts val="600"/>
              </a:spcBef>
              <a:defRPr/>
            </a:pPr>
            <a:r>
              <a:rPr lang="en-US" altLang="ja-JP" sz="1400" dirty="0">
                <a:solidFill>
                  <a:prstClr val="black"/>
                </a:solidFill>
                <a:latin typeface="メイリオ" panose="020B0604030504040204" pitchFamily="50" charset="-128"/>
                <a:ea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rPr>
              <a:t>　</a:t>
            </a:r>
            <a:r>
              <a:rPr lang="ja-JP" altLang="en-US" sz="1400" b="1" u="sng" dirty="0">
                <a:solidFill>
                  <a:srgbClr val="4087C8"/>
                </a:solidFill>
                <a:latin typeface="メイリオ" panose="020B0604030504040204" pitchFamily="50" charset="-128"/>
                <a:ea typeface="メイリオ" panose="020B0604030504040204" pitchFamily="50" charset="-128"/>
              </a:rPr>
              <a:t>船長は</a:t>
            </a:r>
            <a:r>
              <a:rPr lang="ja-JP" altLang="en-US" sz="1400" dirty="0">
                <a:solidFill>
                  <a:prstClr val="black"/>
                </a:solidFill>
                <a:latin typeface="メイリオ" panose="020B0604030504040204" pitchFamily="50" charset="-128"/>
                <a:ea typeface="メイリオ" panose="020B0604030504040204" pitchFamily="50" charset="-128"/>
              </a:rPr>
              <a:t>、運航管理者からの運航中止指示がない場合であっても、航海の安全を確保するため必要と判断する場合には、</a:t>
            </a:r>
            <a:r>
              <a:rPr lang="ja-JP" altLang="en-US" sz="1400" b="1" u="sng" dirty="0">
                <a:solidFill>
                  <a:srgbClr val="4087C8"/>
                </a:solidFill>
                <a:latin typeface="メイリオ" panose="020B0604030504040204" pitchFamily="50" charset="-128"/>
                <a:ea typeface="メイリオ" panose="020B0604030504040204" pitchFamily="50" charset="-128"/>
              </a:rPr>
              <a:t>船舶の運航を中止</a:t>
            </a:r>
            <a:r>
              <a:rPr lang="ja-JP" altLang="en-US" sz="1400" dirty="0">
                <a:solidFill>
                  <a:prstClr val="black"/>
                </a:solidFill>
                <a:latin typeface="メイリオ" panose="020B0604030504040204" pitchFamily="50" charset="-128"/>
                <a:ea typeface="メイリオ" panose="020B0604030504040204" pitchFamily="50" charset="-128"/>
              </a:rPr>
              <a:t>した上で、</a:t>
            </a:r>
            <a:r>
              <a:rPr lang="ja-JP" altLang="en-US" sz="1400" b="1" u="sng" dirty="0">
                <a:solidFill>
                  <a:srgbClr val="4087C8"/>
                </a:solidFill>
                <a:latin typeface="メイリオ" panose="020B0604030504040204" pitchFamily="50" charset="-128"/>
                <a:ea typeface="メイリオ" panose="020B0604030504040204" pitchFamily="50" charset="-128"/>
              </a:rPr>
              <a:t>運航管理者へ連絡</a:t>
            </a:r>
            <a:r>
              <a:rPr lang="ja-JP" altLang="en-US" sz="1400" dirty="0">
                <a:solidFill>
                  <a:prstClr val="black"/>
                </a:solidFill>
                <a:latin typeface="メイリオ" panose="020B0604030504040204" pitchFamily="50" charset="-128"/>
                <a:ea typeface="メイリオ" panose="020B0604030504040204" pitchFamily="50" charset="-128"/>
              </a:rPr>
              <a:t>する。（船長の職務権限を確保）</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4" name="下矢印 3"/>
          <p:cNvSpPr/>
          <p:nvPr/>
        </p:nvSpPr>
        <p:spPr>
          <a:xfrm>
            <a:off x="2144689" y="3808660"/>
            <a:ext cx="5348829" cy="582891"/>
          </a:xfrm>
          <a:prstGeom prst="downArrow">
            <a:avLst>
              <a:gd name="adj1" fmla="val 50000"/>
              <a:gd name="adj2" fmla="val 520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b="1" dirty="0">
                <a:solidFill>
                  <a:srgbClr val="FF0000"/>
                </a:solidFill>
                <a:latin typeface="メイリオ" panose="020B0604030504040204" pitchFamily="50" charset="-128"/>
                <a:ea typeface="メイリオ" panose="020B0604030504040204" pitchFamily="50" charset="-128"/>
              </a:rPr>
              <a:t>運航中止の指示</a:t>
            </a:r>
          </a:p>
        </p:txBody>
      </p:sp>
      <p:sp>
        <p:nvSpPr>
          <p:cNvPr id="18" name="テキスト ボックス 612"/>
          <p:cNvSpPr txBox="1"/>
          <p:nvPr/>
        </p:nvSpPr>
        <p:spPr>
          <a:xfrm>
            <a:off x="3656856" y="5353472"/>
            <a:ext cx="5328592" cy="307777"/>
          </a:xfrm>
          <a:prstGeom prst="rect">
            <a:avLst/>
          </a:prstGeom>
          <a:noFill/>
          <a:ln w="12700">
            <a:noFill/>
          </a:ln>
        </p:spPr>
        <p:txBody>
          <a:bodyPr wrap="square" rtlCol="0">
            <a:spAutoFit/>
          </a:bodyPr>
          <a:lstStyle/>
          <a:p>
            <a:pPr defTabSz="844083">
              <a:defRPr/>
            </a:pPr>
            <a:r>
              <a:rPr lang="ja-JP" altLang="en-US" sz="1400" dirty="0">
                <a:solidFill>
                  <a:srgbClr val="4087C8"/>
                </a:solidFill>
                <a:latin typeface="メイリオ" panose="020B0604030504040204" pitchFamily="50" charset="-128"/>
                <a:ea typeface="メイリオ" panose="020B0604030504040204" pitchFamily="50" charset="-128"/>
              </a:rPr>
              <a:t>（船長以外の全ての従業者も同様）</a:t>
            </a:r>
            <a:endParaRPr lang="en-US" altLang="ja-JP" sz="1600" dirty="0">
              <a:solidFill>
                <a:srgbClr val="4087C8"/>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3443764" y="5014917"/>
            <a:ext cx="5192447" cy="338554"/>
          </a:xfrm>
          <a:prstGeom prst="rect">
            <a:avLst/>
          </a:prstGeom>
        </p:spPr>
        <p:txBody>
          <a:bodyPr wrap="none">
            <a:spAutoFit/>
          </a:bodyPr>
          <a:lstStyle/>
          <a:p>
            <a:pPr marL="266700" lvl="1" indent="-184150">
              <a:spcBef>
                <a:spcPts val="600"/>
              </a:spcBef>
              <a:defRPr/>
            </a:pPr>
            <a:r>
              <a:rPr lang="ja-JP" altLang="en-US" sz="1600" b="1" u="sng" dirty="0">
                <a:solidFill>
                  <a:srgbClr val="FF0000"/>
                </a:solidFill>
                <a:latin typeface="メイリオ" panose="020B0604030504040204" pitchFamily="50" charset="-128"/>
                <a:ea typeface="メイリオ" panose="020B0604030504040204" pitchFamily="50" charset="-128"/>
              </a:rPr>
              <a:t>運航管理者の運航中止指示に従わなければならない</a:t>
            </a:r>
            <a:r>
              <a:rPr lang="ja-JP" altLang="en-US" sz="1600" dirty="0">
                <a:solidFill>
                  <a:srgbClr val="000000"/>
                </a:solidFill>
                <a:latin typeface="メイリオ" panose="020B0604030504040204" pitchFamily="50" charset="-128"/>
                <a:ea typeface="メイリオ" panose="020B0604030504040204" pitchFamily="50" charset="-128"/>
              </a:rPr>
              <a:t>。</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12" name="テキスト ボックス 650"/>
          <p:cNvSpPr txBox="1"/>
          <p:nvPr/>
        </p:nvSpPr>
        <p:spPr>
          <a:xfrm>
            <a:off x="914190" y="2215476"/>
            <a:ext cx="2310618" cy="348109"/>
          </a:xfrm>
          <a:prstGeom prst="rect">
            <a:avLst/>
          </a:prstGeom>
          <a:solidFill>
            <a:schemeClr val="bg1"/>
          </a:solidFill>
        </p:spPr>
        <p:txBody>
          <a:bodyPr wrap="square" rtlCol="0">
            <a:spAutoFit/>
          </a:bodyPr>
          <a:lstStyle/>
          <a:p>
            <a:pPr defTabSz="844083">
              <a:defRPr/>
            </a:pPr>
            <a:r>
              <a:rPr lang="ja-JP" altLang="en-US" sz="1662" dirty="0">
                <a:solidFill>
                  <a:srgbClr val="000000"/>
                </a:solidFill>
                <a:latin typeface="メイリオ" panose="020B0604030504040204" pitchFamily="50" charset="-128"/>
                <a:ea typeface="メイリオ" panose="020B0604030504040204" pitchFamily="50" charset="-128"/>
              </a:rPr>
              <a:t>運航管理者の職務</a:t>
            </a:r>
          </a:p>
        </p:txBody>
      </p:sp>
      <p:pic>
        <p:nvPicPr>
          <p:cNvPr id="3" name="録音したサウンド">
            <a:hlinkClick r:id="" action="ppaction://media"/>
            <a:extLst>
              <a:ext uri="{FF2B5EF4-FFF2-40B4-BE49-F238E27FC236}">
                <a16:creationId xmlns:a16="http://schemas.microsoft.com/office/drawing/2014/main" id="{BED9FED9-0DF5-9CFD-BEF4-49E8146B69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7622" y="5385281"/>
            <a:ext cx="487363" cy="487363"/>
          </a:xfrm>
          <a:prstGeom prst="rect">
            <a:avLst/>
          </a:prstGeom>
        </p:spPr>
      </p:pic>
    </p:spTree>
    <p:extLst>
      <p:ext uri="{BB962C8B-B14F-4D97-AF65-F5344CB8AC3E}">
        <p14:creationId xmlns:p14="http://schemas.microsoft.com/office/powerpoint/2010/main" val="808514085"/>
      </p:ext>
    </p:extLst>
  </p:cSld>
  <p:clrMapOvr>
    <a:masterClrMapping/>
  </p:clrMapOvr>
  <mc:AlternateContent xmlns:mc="http://schemas.openxmlformats.org/markup-compatibility/2006">
    <mc:Choice xmlns:p14="http://schemas.microsoft.com/office/powerpoint/2010/main" Requires="p14">
      <p:transition spd="slow" p14:dur="2000" advTm="109936"/>
    </mc:Choice>
    <mc:Fallback>
      <p:transition spd="slow" advTm="10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87353" y="4577400"/>
            <a:ext cx="3659093" cy="21639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2764" name="タイトル 1"/>
          <p:cNvSpPr>
            <a:spLocks noGrp="1"/>
          </p:cNvSpPr>
          <p:nvPr>
            <p:ph type="title"/>
          </p:nvPr>
        </p:nvSpPr>
        <p:spPr>
          <a:xfrm>
            <a:off x="407164" y="29410"/>
            <a:ext cx="7714188" cy="374583"/>
          </a:xfrm>
        </p:spPr>
        <p:txBody>
          <a:bodyPr/>
          <a:lstStyle/>
          <a:p>
            <a:r>
              <a:rPr lang="ja-JP" altLang="en-US" sz="2000" dirty="0">
                <a:latin typeface="HGP創英角ｺﾞｼｯｸUB" panose="020B0900000000000000" pitchFamily="50" charset="-128"/>
                <a:ea typeface="HGP創英角ｺﾞｼｯｸUB" panose="020B0900000000000000" pitchFamily="50" charset="-128"/>
              </a:rPr>
              <a:t>（参考）運航管理体制の強化（</a:t>
            </a:r>
            <a:r>
              <a:rPr lang="en-US" altLang="ja-JP" sz="2000" dirty="0">
                <a:latin typeface="HGP創英角ｺﾞｼｯｸUB" panose="020B0900000000000000" pitchFamily="50" charset="-128"/>
                <a:ea typeface="HGP創英角ｺﾞｼｯｸUB" panose="020B0900000000000000" pitchFamily="50" charset="-128"/>
              </a:rPr>
              <a:t>R8</a:t>
            </a:r>
            <a:r>
              <a:rPr lang="ja-JP" altLang="en-US" sz="2000" dirty="0">
                <a:latin typeface="HGP創英角ｺﾞｼｯｸUB" panose="020B0900000000000000" pitchFamily="50" charset="-128"/>
                <a:ea typeface="HGP創英角ｺﾞｼｯｸUB" panose="020B0900000000000000" pitchFamily="50" charset="-128"/>
              </a:rPr>
              <a:t>年度より施行予定）</a:t>
            </a:r>
          </a:p>
        </p:txBody>
      </p:sp>
      <p:sp>
        <p:nvSpPr>
          <p:cNvPr id="12" name="角丸四角形 11"/>
          <p:cNvSpPr/>
          <p:nvPr/>
        </p:nvSpPr>
        <p:spPr>
          <a:xfrm>
            <a:off x="471302" y="4305136"/>
            <a:ext cx="2160000" cy="226519"/>
          </a:xfrm>
          <a:prstGeom prst="round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lIns="144000" rtlCol="0" anchor="ctr"/>
          <a:lstStyle/>
          <a:p>
            <a:pPr defTabSz="719255" fontAlgn="auto">
              <a:spcBef>
                <a:spcPts val="0"/>
              </a:spcBef>
              <a:spcAft>
                <a:spcPts val="0"/>
              </a:spcAft>
              <a:defRPr/>
            </a:pPr>
            <a:r>
              <a:rPr lang="en-US" altLang="ja-JP" sz="1258" b="1" dirty="0">
                <a:solidFill>
                  <a:srgbClr val="FFFFFF"/>
                </a:solidFill>
                <a:latin typeface="ＭＳ Ｐゴシック"/>
                <a:ea typeface="ＭＳ Ｐゴシック"/>
              </a:rPr>
              <a:t>(2)</a:t>
            </a:r>
            <a:r>
              <a:rPr lang="ja-JP" altLang="en-US" sz="1258" b="1" dirty="0">
                <a:solidFill>
                  <a:srgbClr val="FFFFFF"/>
                </a:solidFill>
                <a:latin typeface="ＭＳ Ｐゴシック"/>
                <a:ea typeface="ＭＳ Ｐゴシック"/>
              </a:rPr>
              <a:t> 運航管理補助者</a:t>
            </a:r>
            <a:endParaRPr lang="en-US" altLang="ja-JP" sz="1258" b="1" dirty="0">
              <a:solidFill>
                <a:srgbClr val="FFFFFF"/>
              </a:solidFill>
              <a:latin typeface="ＭＳ Ｐゴシック"/>
              <a:ea typeface="ＭＳ Ｐゴシック"/>
            </a:endParaRPr>
          </a:p>
        </p:txBody>
      </p:sp>
      <p:grpSp>
        <p:nvGrpSpPr>
          <p:cNvPr id="6" name="グループ化 5"/>
          <p:cNvGrpSpPr/>
          <p:nvPr/>
        </p:nvGrpSpPr>
        <p:grpSpPr>
          <a:xfrm>
            <a:off x="1712641" y="5545419"/>
            <a:ext cx="1115167" cy="754293"/>
            <a:chOff x="1277368" y="3088382"/>
            <a:chExt cx="1308773" cy="885247"/>
          </a:xfrm>
        </p:grpSpPr>
        <p:pic>
          <p:nvPicPr>
            <p:cNvPr id="15"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88514" y="3088382"/>
              <a:ext cx="797627" cy="797627"/>
            </a:xfrm>
            <a:prstGeom prst="rect">
              <a:avLst/>
            </a:prstGeom>
            <a:noFill/>
          </p:spPr>
        </p:pic>
        <p:sp>
          <p:nvSpPr>
            <p:cNvPr id="19" name="正方形/長方形 18"/>
            <p:cNvSpPr/>
            <p:nvPr/>
          </p:nvSpPr>
          <p:spPr>
            <a:xfrm>
              <a:off x="1277368" y="3717938"/>
              <a:ext cx="1229538"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運航管理補助者</a:t>
              </a:r>
            </a:p>
          </p:txBody>
        </p:sp>
      </p:grpSp>
      <p:grpSp>
        <p:nvGrpSpPr>
          <p:cNvPr id="11" name="グループ化 10"/>
          <p:cNvGrpSpPr/>
          <p:nvPr/>
        </p:nvGrpSpPr>
        <p:grpSpPr>
          <a:xfrm>
            <a:off x="1715454" y="5343336"/>
            <a:ext cx="1046188" cy="363081"/>
            <a:chOff x="1222766" y="2785405"/>
            <a:chExt cx="1227818" cy="426116"/>
          </a:xfrm>
        </p:grpSpPr>
        <p:sp>
          <p:nvSpPr>
            <p:cNvPr id="3" name="上矢印 2"/>
            <p:cNvSpPr/>
            <p:nvPr/>
          </p:nvSpPr>
          <p:spPr>
            <a:xfrm>
              <a:off x="1421435" y="2785405"/>
              <a:ext cx="797627" cy="35241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6" name="テキスト ボックス 15"/>
            <p:cNvSpPr txBox="1"/>
            <p:nvPr/>
          </p:nvSpPr>
          <p:spPr>
            <a:xfrm>
              <a:off x="1222766" y="2932637"/>
              <a:ext cx="1227818" cy="278884"/>
            </a:xfrm>
            <a:prstGeom prst="rect">
              <a:avLst/>
            </a:prstGeom>
            <a:noFill/>
            <a:ln>
              <a:noFill/>
            </a:ln>
          </p:spPr>
          <p:txBody>
            <a:bodyPr wrap="square" rtlCol="0">
              <a:spAutoFit/>
            </a:bodyPr>
            <a:lstStyle/>
            <a:p>
              <a:pPr defTabSz="719255">
                <a:defRPr/>
              </a:pPr>
              <a:r>
                <a:rPr lang="ja-JP" altLang="en-US" sz="944" b="1" dirty="0">
                  <a:solidFill>
                    <a:srgbClr val="000000"/>
                  </a:solidFill>
                </a:rPr>
                <a:t>運航管理を補助</a:t>
              </a:r>
            </a:p>
          </p:txBody>
        </p:sp>
      </p:grpSp>
      <p:sp>
        <p:nvSpPr>
          <p:cNvPr id="45" name="角丸四角形 44"/>
          <p:cNvSpPr/>
          <p:nvPr/>
        </p:nvSpPr>
        <p:spPr>
          <a:xfrm>
            <a:off x="874263" y="4606219"/>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現行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46" name="角丸四角形 45"/>
          <p:cNvSpPr/>
          <p:nvPr/>
        </p:nvSpPr>
        <p:spPr>
          <a:xfrm>
            <a:off x="4597661" y="4606219"/>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今後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grpSp>
        <p:nvGrpSpPr>
          <p:cNvPr id="5" name="グループ化 4"/>
          <p:cNvGrpSpPr/>
          <p:nvPr/>
        </p:nvGrpSpPr>
        <p:grpSpPr>
          <a:xfrm>
            <a:off x="1811697" y="4543544"/>
            <a:ext cx="1016113" cy="727430"/>
            <a:chOff x="1393620" y="1572782"/>
            <a:chExt cx="1192521" cy="853720"/>
          </a:xfrm>
        </p:grpSpPr>
        <p:pic>
          <p:nvPicPr>
            <p:cNvPr id="7"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88514" y="1572782"/>
              <a:ext cx="797627" cy="797627"/>
            </a:xfrm>
            <a:prstGeom prst="rect">
              <a:avLst/>
            </a:prstGeom>
            <a:noFill/>
          </p:spPr>
        </p:pic>
        <p:sp>
          <p:nvSpPr>
            <p:cNvPr id="2" name="正方形/長方形 1"/>
            <p:cNvSpPr/>
            <p:nvPr/>
          </p:nvSpPr>
          <p:spPr>
            <a:xfrm>
              <a:off x="1393620" y="2170811"/>
              <a:ext cx="997034"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p>
          </p:txBody>
        </p:sp>
      </p:grpSp>
      <p:sp>
        <p:nvSpPr>
          <p:cNvPr id="47" name="テキスト ボックス 46"/>
          <p:cNvSpPr txBox="1"/>
          <p:nvPr/>
        </p:nvSpPr>
        <p:spPr>
          <a:xfrm>
            <a:off x="6768248" y="4984014"/>
            <a:ext cx="2577241" cy="642292"/>
          </a:xfrm>
          <a:prstGeom prst="rect">
            <a:avLst/>
          </a:prstGeom>
          <a:noFill/>
        </p:spPr>
        <p:txBody>
          <a:bodyPr wrap="square" rtlCol="0">
            <a:spAutoFit/>
          </a:bodyPr>
          <a:lstStyle/>
          <a:p>
            <a:pPr defTabSz="719255">
              <a:lnSpc>
                <a:spcPct val="150000"/>
              </a:lnSpc>
              <a:defRPr/>
            </a:pPr>
            <a:r>
              <a:rPr lang="ja-JP" altLang="en-US" sz="1292" b="1" dirty="0">
                <a:solidFill>
                  <a:srgbClr val="000000"/>
                </a:solidFill>
              </a:rPr>
              <a:t>運航管理者が運航管理補助者を</a:t>
            </a:r>
            <a:r>
              <a:rPr lang="ja-JP" altLang="en-US" sz="1292" b="1" dirty="0">
                <a:solidFill>
                  <a:srgbClr val="FF0000"/>
                </a:solidFill>
              </a:rPr>
              <a:t>必ず指揮監督</a:t>
            </a:r>
            <a:r>
              <a:rPr lang="ja-JP" altLang="en-US" sz="1292" b="1" baseline="30000" dirty="0">
                <a:solidFill>
                  <a:srgbClr val="FF0000"/>
                </a:solidFill>
              </a:rPr>
              <a:t>＊</a:t>
            </a:r>
          </a:p>
        </p:txBody>
      </p:sp>
      <p:sp>
        <p:nvSpPr>
          <p:cNvPr id="25" name="右矢印 24"/>
          <p:cNvSpPr/>
          <p:nvPr/>
        </p:nvSpPr>
        <p:spPr>
          <a:xfrm>
            <a:off x="4148425" y="5239118"/>
            <a:ext cx="410431" cy="5377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3" name="角丸四角形 12"/>
          <p:cNvSpPr/>
          <p:nvPr/>
        </p:nvSpPr>
        <p:spPr>
          <a:xfrm>
            <a:off x="487352" y="1793951"/>
            <a:ext cx="2160000" cy="226519"/>
          </a:xfrm>
          <a:prstGeom prst="round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lIns="144000" rtlCol="0" anchor="ctr"/>
          <a:lstStyle/>
          <a:p>
            <a:pPr defTabSz="663944">
              <a:defRPr/>
            </a:pPr>
            <a:r>
              <a:rPr lang="en-US" altLang="ja-JP" sz="1258" b="1" dirty="0">
                <a:solidFill>
                  <a:srgbClr val="FFFFFF"/>
                </a:solidFill>
                <a:latin typeface="Arial"/>
                <a:ea typeface="ＭＳ Ｐゴシック"/>
              </a:rPr>
              <a:t>(1)</a:t>
            </a:r>
            <a:r>
              <a:rPr lang="ja-JP" altLang="en-US" sz="1258" b="1" dirty="0">
                <a:solidFill>
                  <a:srgbClr val="FFFFFF"/>
                </a:solidFill>
                <a:latin typeface="Arial"/>
                <a:ea typeface="ＭＳ Ｐゴシック"/>
              </a:rPr>
              <a:t> 運航管理者代行</a:t>
            </a:r>
          </a:p>
        </p:txBody>
      </p:sp>
      <p:grpSp>
        <p:nvGrpSpPr>
          <p:cNvPr id="9" name="グループ化 8"/>
          <p:cNvGrpSpPr/>
          <p:nvPr/>
        </p:nvGrpSpPr>
        <p:grpSpPr>
          <a:xfrm>
            <a:off x="1727636" y="1985535"/>
            <a:ext cx="1044840" cy="748946"/>
            <a:chOff x="1261833" y="4496549"/>
            <a:chExt cx="1226236" cy="878972"/>
          </a:xfrm>
        </p:grpSpPr>
        <p:pic>
          <p:nvPicPr>
            <p:cNvPr id="53"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657311" y="4496549"/>
              <a:ext cx="797627" cy="797627"/>
            </a:xfrm>
            <a:prstGeom prst="rect">
              <a:avLst/>
            </a:prstGeom>
            <a:noFill/>
          </p:spPr>
        </p:pic>
        <p:sp>
          <p:nvSpPr>
            <p:cNvPr id="54" name="正方形/長方形 53"/>
            <p:cNvSpPr/>
            <p:nvPr/>
          </p:nvSpPr>
          <p:spPr>
            <a:xfrm>
              <a:off x="1261833" y="5119830"/>
              <a:ext cx="1226236"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r>
                <a:rPr lang="en-US" altLang="ja-JP" sz="944" dirty="0">
                  <a:solidFill>
                    <a:srgbClr val="000000"/>
                  </a:solidFill>
                  <a:latin typeface="Arial"/>
                  <a:ea typeface="ＭＳ Ｐゴシック"/>
                </a:rPr>
                <a:t>A</a:t>
              </a:r>
              <a:endParaRPr lang="ja-JP" altLang="en-US" sz="944" dirty="0">
                <a:solidFill>
                  <a:srgbClr val="000000"/>
                </a:solidFill>
                <a:latin typeface="Arial"/>
                <a:ea typeface="ＭＳ Ｐゴシック"/>
              </a:endParaRPr>
            </a:p>
          </p:txBody>
        </p:sp>
      </p:grpSp>
      <p:grpSp>
        <p:nvGrpSpPr>
          <p:cNvPr id="10" name="グループ化 9"/>
          <p:cNvGrpSpPr/>
          <p:nvPr/>
        </p:nvGrpSpPr>
        <p:grpSpPr>
          <a:xfrm>
            <a:off x="1769061" y="2727539"/>
            <a:ext cx="1069232" cy="382925"/>
            <a:chOff x="1230482" y="5467036"/>
            <a:chExt cx="1254863" cy="449405"/>
          </a:xfrm>
        </p:grpSpPr>
        <p:sp>
          <p:nvSpPr>
            <p:cNvPr id="64" name="上矢印 63"/>
            <p:cNvSpPr/>
            <p:nvPr/>
          </p:nvSpPr>
          <p:spPr>
            <a:xfrm flipV="1">
              <a:off x="1230482" y="5527108"/>
              <a:ext cx="1229538" cy="322408"/>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65" name="テキスト ボックス 64"/>
            <p:cNvSpPr txBox="1"/>
            <p:nvPr/>
          </p:nvSpPr>
          <p:spPr>
            <a:xfrm>
              <a:off x="1257527" y="5467036"/>
              <a:ext cx="1227818" cy="449405"/>
            </a:xfrm>
            <a:prstGeom prst="rect">
              <a:avLst/>
            </a:prstGeom>
            <a:noFill/>
            <a:ln>
              <a:noFill/>
            </a:ln>
          </p:spPr>
          <p:txBody>
            <a:bodyPr wrap="square" rtlCol="0">
              <a:spAutoFit/>
            </a:bodyPr>
            <a:lstStyle/>
            <a:p>
              <a:pPr defTabSz="719255">
                <a:defRPr/>
              </a:pPr>
              <a:r>
                <a:rPr lang="ja-JP" altLang="en-US" sz="944" b="1" dirty="0">
                  <a:solidFill>
                    <a:srgbClr val="000000"/>
                  </a:solidFill>
                </a:rPr>
                <a:t>運航管理者代行へ職務を引継ぎ</a:t>
              </a:r>
            </a:p>
          </p:txBody>
        </p:sp>
      </p:grpSp>
      <p:sp>
        <p:nvSpPr>
          <p:cNvPr id="71" name="角丸四角形 70"/>
          <p:cNvSpPr/>
          <p:nvPr/>
        </p:nvSpPr>
        <p:spPr>
          <a:xfrm>
            <a:off x="890312" y="2085323"/>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現行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72" name="角丸四角形 71"/>
          <p:cNvSpPr/>
          <p:nvPr/>
        </p:nvSpPr>
        <p:spPr>
          <a:xfrm>
            <a:off x="4593095" y="2087205"/>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今後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84" name="右矢印 83"/>
          <p:cNvSpPr/>
          <p:nvPr/>
        </p:nvSpPr>
        <p:spPr>
          <a:xfrm>
            <a:off x="4146445" y="2570682"/>
            <a:ext cx="412410" cy="5377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60" name="テキスト ボックス 59"/>
          <p:cNvSpPr txBox="1"/>
          <p:nvPr/>
        </p:nvSpPr>
        <p:spPr>
          <a:xfrm>
            <a:off x="6685830" y="2647626"/>
            <a:ext cx="2418180" cy="650306"/>
          </a:xfrm>
          <a:prstGeom prst="rect">
            <a:avLst/>
          </a:prstGeom>
          <a:noFill/>
          <a:ln>
            <a:noFill/>
          </a:ln>
        </p:spPr>
        <p:txBody>
          <a:bodyPr wrap="square" rtlCol="0">
            <a:spAutoFit/>
          </a:bodyPr>
          <a:lstStyle/>
          <a:p>
            <a:pPr defTabSz="719255">
              <a:lnSpc>
                <a:spcPct val="150000"/>
              </a:lnSpc>
              <a:defRPr/>
            </a:pPr>
            <a:r>
              <a:rPr lang="ja-JP" altLang="en-US" sz="1292" b="1" dirty="0">
                <a:solidFill>
                  <a:srgbClr val="FF0000"/>
                </a:solidFill>
              </a:rPr>
              <a:t>無資格者による運航管理者の</a:t>
            </a:r>
            <a:endParaRPr lang="en-US" altLang="ja-JP" sz="1292" b="1" dirty="0">
              <a:solidFill>
                <a:srgbClr val="FF0000"/>
              </a:solidFill>
            </a:endParaRPr>
          </a:p>
          <a:p>
            <a:pPr defTabSz="719255">
              <a:lnSpc>
                <a:spcPct val="150000"/>
              </a:lnSpc>
              <a:defRPr/>
            </a:pPr>
            <a:r>
              <a:rPr lang="ja-JP" altLang="en-US" sz="1292" b="1" dirty="0">
                <a:solidFill>
                  <a:srgbClr val="FF0000"/>
                </a:solidFill>
              </a:rPr>
              <a:t>代行を禁止</a:t>
            </a:r>
          </a:p>
        </p:txBody>
      </p:sp>
      <p:sp>
        <p:nvSpPr>
          <p:cNvPr id="70" name="テキスト ボックス 69"/>
          <p:cNvSpPr txBox="1"/>
          <p:nvPr/>
        </p:nvSpPr>
        <p:spPr>
          <a:xfrm>
            <a:off x="2760293" y="5559893"/>
            <a:ext cx="1289042" cy="818814"/>
          </a:xfrm>
          <a:prstGeom prst="rect">
            <a:avLst/>
          </a:prstGeom>
          <a:noFill/>
        </p:spPr>
        <p:txBody>
          <a:bodyPr wrap="square" rtlCol="0">
            <a:spAutoFit/>
          </a:bodyPr>
          <a:lstStyle/>
          <a:p>
            <a:pPr marL="141104" indent="-141104" algn="just" defTabSz="719255">
              <a:defRPr/>
            </a:pPr>
            <a:r>
              <a:rPr lang="en-US" altLang="ja-JP" sz="944" dirty="0">
                <a:solidFill>
                  <a:srgbClr val="000000"/>
                </a:solidFill>
              </a:rPr>
              <a:t>※</a:t>
            </a:r>
            <a:r>
              <a:rPr lang="ja-JP" altLang="en-US" sz="944" dirty="0">
                <a:solidFill>
                  <a:srgbClr val="000000"/>
                </a:solidFill>
              </a:rPr>
              <a:t>運航管理者の指揮監督を受けずに、一部の運航管理業務を行っている場合がある。</a:t>
            </a:r>
          </a:p>
        </p:txBody>
      </p:sp>
      <p:pic>
        <p:nvPicPr>
          <p:cNvPr id="63" name="図 62"/>
          <p:cNvPicPr>
            <a:picLocks noChangeAspect="1"/>
          </p:cNvPicPr>
          <p:nvPr/>
        </p:nvPicPr>
        <p:blipFill rotWithShape="1">
          <a:blip r:embed="rId6" cstate="print">
            <a:extLst>
              <a:ext uri="{28A0092B-C50C-407E-A947-70E740481C1C}">
                <a14:useLocalDpi xmlns:a14="http://schemas.microsoft.com/office/drawing/2010/main" val="0"/>
              </a:ext>
            </a:extLst>
          </a:blip>
          <a:srcRect l="19760" t="24413" r="19760" b="22087"/>
          <a:stretch/>
        </p:blipFill>
        <p:spPr>
          <a:xfrm>
            <a:off x="1946299" y="3048279"/>
            <a:ext cx="663086" cy="597810"/>
          </a:xfrm>
          <a:prstGeom prst="rect">
            <a:avLst/>
          </a:prstGeom>
        </p:spPr>
      </p:pic>
      <p:sp>
        <p:nvSpPr>
          <p:cNvPr id="56" name="正方形/長方形 55"/>
          <p:cNvSpPr/>
          <p:nvPr/>
        </p:nvSpPr>
        <p:spPr>
          <a:xfrm>
            <a:off x="1712640" y="3511751"/>
            <a:ext cx="1047654" cy="217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r>
              <a:rPr lang="ja-JP" altLang="en-US" sz="944" dirty="0">
                <a:solidFill>
                  <a:srgbClr val="FF0000"/>
                </a:solidFill>
                <a:latin typeface="Arial"/>
                <a:ea typeface="ＭＳ Ｐゴシック"/>
              </a:rPr>
              <a:t>代行</a:t>
            </a:r>
          </a:p>
        </p:txBody>
      </p:sp>
      <p:sp>
        <p:nvSpPr>
          <p:cNvPr id="81" name="テキスト ボックス 80"/>
          <p:cNvSpPr txBox="1"/>
          <p:nvPr/>
        </p:nvSpPr>
        <p:spPr>
          <a:xfrm>
            <a:off x="2744247" y="2925468"/>
            <a:ext cx="1301504" cy="673518"/>
          </a:xfrm>
          <a:prstGeom prst="rect">
            <a:avLst/>
          </a:prstGeom>
          <a:noFill/>
        </p:spPr>
        <p:txBody>
          <a:bodyPr wrap="square" rtlCol="0">
            <a:spAutoFit/>
          </a:bodyPr>
          <a:lstStyle/>
          <a:p>
            <a:pPr marL="141104" indent="-141104" algn="just" defTabSz="719255">
              <a:defRPr/>
            </a:pPr>
            <a:r>
              <a:rPr lang="en-US" altLang="ja-JP" sz="944" dirty="0">
                <a:solidFill>
                  <a:srgbClr val="000000"/>
                </a:solidFill>
              </a:rPr>
              <a:t>※</a:t>
            </a:r>
            <a:r>
              <a:rPr lang="ja-JP" altLang="en-US" sz="944" dirty="0">
                <a:solidFill>
                  <a:srgbClr val="000000"/>
                </a:solidFill>
              </a:rPr>
              <a:t>運航管理者の要件を満たさない者が代行している場合がある</a:t>
            </a:r>
            <a:r>
              <a:rPr lang="ja-JP" altLang="en-US" sz="944" dirty="0" err="1">
                <a:solidFill>
                  <a:srgbClr val="000000"/>
                </a:solidFill>
              </a:rPr>
              <a:t>。</a:t>
            </a:r>
            <a:endParaRPr lang="ja-JP" altLang="en-US" sz="944" dirty="0">
              <a:solidFill>
                <a:srgbClr val="000000"/>
              </a:solidFill>
            </a:endParaRPr>
          </a:p>
        </p:txBody>
      </p:sp>
      <p:grpSp>
        <p:nvGrpSpPr>
          <p:cNvPr id="87" name="グループ化 86"/>
          <p:cNvGrpSpPr/>
          <p:nvPr/>
        </p:nvGrpSpPr>
        <p:grpSpPr>
          <a:xfrm>
            <a:off x="5244338" y="2020470"/>
            <a:ext cx="1408574" cy="721092"/>
            <a:chOff x="1259297" y="4529239"/>
            <a:chExt cx="1653119" cy="846282"/>
          </a:xfrm>
        </p:grpSpPr>
        <p:pic>
          <p:nvPicPr>
            <p:cNvPr id="88"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90380" y="4529239"/>
              <a:ext cx="797627" cy="797627"/>
            </a:xfrm>
            <a:prstGeom prst="rect">
              <a:avLst/>
            </a:prstGeom>
            <a:noFill/>
          </p:spPr>
        </p:pic>
        <p:sp>
          <p:nvSpPr>
            <p:cNvPr id="89" name="正方形/長方形 88"/>
            <p:cNvSpPr/>
            <p:nvPr/>
          </p:nvSpPr>
          <p:spPr>
            <a:xfrm>
              <a:off x="1259297" y="5119830"/>
              <a:ext cx="1653119"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r>
                <a:rPr lang="en-US" altLang="ja-JP" sz="944" dirty="0">
                  <a:solidFill>
                    <a:srgbClr val="000000"/>
                  </a:solidFill>
                  <a:latin typeface="Arial"/>
                  <a:ea typeface="ＭＳ Ｐゴシック"/>
                </a:rPr>
                <a:t>A</a:t>
              </a:r>
              <a:r>
                <a:rPr lang="ja-JP" altLang="en-US" sz="944" dirty="0">
                  <a:solidFill>
                    <a:srgbClr val="000000"/>
                  </a:solidFill>
                  <a:latin typeface="Arial"/>
                  <a:ea typeface="ＭＳ Ｐゴシック"/>
                </a:rPr>
                <a:t>（資格者）</a:t>
              </a:r>
            </a:p>
          </p:txBody>
        </p:sp>
      </p:grpSp>
      <p:grpSp>
        <p:nvGrpSpPr>
          <p:cNvPr id="90" name="グループ化 89"/>
          <p:cNvGrpSpPr/>
          <p:nvPr/>
        </p:nvGrpSpPr>
        <p:grpSpPr>
          <a:xfrm>
            <a:off x="5449757" y="2734006"/>
            <a:ext cx="1069232" cy="382925"/>
            <a:chOff x="1230482" y="5467036"/>
            <a:chExt cx="1254863" cy="449405"/>
          </a:xfrm>
        </p:grpSpPr>
        <p:sp>
          <p:nvSpPr>
            <p:cNvPr id="91" name="上矢印 90"/>
            <p:cNvSpPr/>
            <p:nvPr/>
          </p:nvSpPr>
          <p:spPr>
            <a:xfrm flipV="1">
              <a:off x="1230482" y="5527108"/>
              <a:ext cx="1229538" cy="322408"/>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92" name="テキスト ボックス 91"/>
            <p:cNvSpPr txBox="1"/>
            <p:nvPr/>
          </p:nvSpPr>
          <p:spPr>
            <a:xfrm>
              <a:off x="1257527" y="5467036"/>
              <a:ext cx="1227818" cy="449405"/>
            </a:xfrm>
            <a:prstGeom prst="rect">
              <a:avLst/>
            </a:prstGeom>
            <a:noFill/>
            <a:ln>
              <a:noFill/>
            </a:ln>
          </p:spPr>
          <p:txBody>
            <a:bodyPr wrap="square" rtlCol="0">
              <a:spAutoFit/>
            </a:bodyPr>
            <a:lstStyle/>
            <a:p>
              <a:pPr defTabSz="719255">
                <a:defRPr/>
              </a:pPr>
              <a:r>
                <a:rPr lang="ja-JP" altLang="en-US" sz="944" b="1" dirty="0">
                  <a:solidFill>
                    <a:srgbClr val="000000"/>
                  </a:solidFill>
                </a:rPr>
                <a:t>別の運航管理者へ職務を引継ぎ</a:t>
              </a:r>
            </a:p>
          </p:txBody>
        </p:sp>
      </p:grpSp>
      <p:pic>
        <p:nvPicPr>
          <p:cNvPr id="93" name="図 92"/>
          <p:cNvPicPr>
            <a:picLocks noChangeAspect="1"/>
          </p:cNvPicPr>
          <p:nvPr/>
        </p:nvPicPr>
        <p:blipFill rotWithShape="1">
          <a:blip r:embed="rId6" cstate="print">
            <a:extLst>
              <a:ext uri="{28A0092B-C50C-407E-A947-70E740481C1C}">
                <a14:useLocalDpi xmlns:a14="http://schemas.microsoft.com/office/drawing/2010/main" val="0"/>
              </a:ext>
            </a:extLst>
          </a:blip>
          <a:srcRect l="19760" t="24413" r="19760" b="22087"/>
          <a:stretch/>
        </p:blipFill>
        <p:spPr>
          <a:xfrm>
            <a:off x="5689062" y="3057424"/>
            <a:ext cx="663086" cy="597810"/>
          </a:xfrm>
          <a:prstGeom prst="rect">
            <a:avLst/>
          </a:prstGeom>
        </p:spPr>
      </p:pic>
      <p:sp>
        <p:nvSpPr>
          <p:cNvPr id="94" name="正方形/長方形 93"/>
          <p:cNvSpPr/>
          <p:nvPr/>
        </p:nvSpPr>
        <p:spPr>
          <a:xfrm>
            <a:off x="5259734" y="3520300"/>
            <a:ext cx="1393179" cy="217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r>
              <a:rPr lang="en-US" altLang="ja-JP" sz="944" dirty="0">
                <a:solidFill>
                  <a:srgbClr val="FF0000"/>
                </a:solidFill>
                <a:latin typeface="Arial"/>
                <a:ea typeface="ＭＳ Ｐゴシック"/>
              </a:rPr>
              <a:t>B</a:t>
            </a:r>
            <a:r>
              <a:rPr lang="ja-JP" altLang="en-US" sz="944" dirty="0">
                <a:solidFill>
                  <a:srgbClr val="FF0000"/>
                </a:solidFill>
                <a:latin typeface="Arial"/>
                <a:ea typeface="ＭＳ Ｐゴシック"/>
              </a:rPr>
              <a:t>（資格者）</a:t>
            </a:r>
          </a:p>
        </p:txBody>
      </p:sp>
      <p:sp>
        <p:nvSpPr>
          <p:cNvPr id="96" name="テキスト ボックス 95"/>
          <p:cNvSpPr txBox="1"/>
          <p:nvPr/>
        </p:nvSpPr>
        <p:spPr>
          <a:xfrm>
            <a:off x="6651259" y="5643615"/>
            <a:ext cx="2400863" cy="553998"/>
          </a:xfrm>
          <a:prstGeom prst="rect">
            <a:avLst/>
          </a:prstGeom>
          <a:noFill/>
        </p:spPr>
        <p:txBody>
          <a:bodyPr wrap="square" rtlCol="0">
            <a:spAutoFit/>
          </a:bodyPr>
          <a:lstStyle/>
          <a:p>
            <a:pPr marL="168524" indent="-168524" algn="just" defTabSz="719255">
              <a:lnSpc>
                <a:spcPts val="1200"/>
              </a:lnSpc>
              <a:defRPr/>
            </a:pPr>
            <a:r>
              <a:rPr lang="ja-JP" altLang="en-US" sz="831" dirty="0">
                <a:solidFill>
                  <a:srgbClr val="000000"/>
                </a:solidFill>
              </a:rPr>
              <a:t>＊</a:t>
            </a:r>
            <a:r>
              <a:rPr lang="en-US" altLang="ja-JP" sz="831" dirty="0">
                <a:solidFill>
                  <a:srgbClr val="000000"/>
                </a:solidFill>
              </a:rPr>
              <a:t>	</a:t>
            </a:r>
            <a:r>
              <a:rPr lang="ja-JP" altLang="en-US" sz="831" dirty="0">
                <a:solidFill>
                  <a:srgbClr val="000000"/>
                </a:solidFill>
              </a:rPr>
              <a:t>運航管理者が、補助者に対し、</a:t>
            </a:r>
            <a:r>
              <a:rPr lang="ja-JP" altLang="en-US" sz="831" u="sng" dirty="0">
                <a:solidFill>
                  <a:srgbClr val="FF0000"/>
                </a:solidFill>
              </a:rPr>
              <a:t>補助させる</a:t>
            </a:r>
            <a:r>
              <a:rPr lang="ja-JP" altLang="en-US" sz="831" u="sng" dirty="0">
                <a:solidFill>
                  <a:srgbClr val="000000"/>
                </a:solidFill>
              </a:rPr>
              <a:t>運航管理</a:t>
            </a:r>
            <a:r>
              <a:rPr lang="ja-JP" altLang="en-US" sz="831" u="sng" dirty="0">
                <a:solidFill>
                  <a:srgbClr val="FF0000"/>
                </a:solidFill>
              </a:rPr>
              <a:t>業務の範囲</a:t>
            </a:r>
            <a:r>
              <a:rPr lang="ja-JP" altLang="en-US" sz="831" u="sng" dirty="0">
                <a:solidFill>
                  <a:srgbClr val="000000"/>
                </a:solidFill>
              </a:rPr>
              <a:t>及びその</a:t>
            </a:r>
            <a:r>
              <a:rPr lang="ja-JP" altLang="en-US" sz="831" u="sng" dirty="0">
                <a:solidFill>
                  <a:srgbClr val="FF0000"/>
                </a:solidFill>
              </a:rPr>
              <a:t>執行方法</a:t>
            </a:r>
            <a:r>
              <a:rPr lang="ja-JP" altLang="en-US" sz="831" u="sng" dirty="0">
                <a:solidFill>
                  <a:srgbClr val="000000"/>
                </a:solidFill>
              </a:rPr>
              <a:t>（報告、相談が必要な場合を含む。）</a:t>
            </a:r>
            <a:r>
              <a:rPr lang="ja-JP" altLang="en-US" sz="831" dirty="0">
                <a:solidFill>
                  <a:srgbClr val="FF0000"/>
                </a:solidFill>
              </a:rPr>
              <a:t>を明確に</a:t>
            </a:r>
            <a:r>
              <a:rPr lang="ja-JP" altLang="en-US" sz="831" u="sng" dirty="0">
                <a:solidFill>
                  <a:srgbClr val="FF0000"/>
                </a:solidFill>
              </a:rPr>
              <a:t>指示</a:t>
            </a:r>
            <a:r>
              <a:rPr lang="ja-JP" altLang="en-US" sz="831" dirty="0">
                <a:solidFill>
                  <a:srgbClr val="000000"/>
                </a:solidFill>
              </a:rPr>
              <a:t>。</a:t>
            </a:r>
            <a:endParaRPr lang="en-US" altLang="ja-JP" sz="831" dirty="0">
              <a:solidFill>
                <a:srgbClr val="000000"/>
              </a:solidFill>
            </a:endParaRPr>
          </a:p>
        </p:txBody>
      </p:sp>
      <p:sp>
        <p:nvSpPr>
          <p:cNvPr id="85" name="楕円 84"/>
          <p:cNvSpPr/>
          <p:nvPr/>
        </p:nvSpPr>
        <p:spPr>
          <a:xfrm>
            <a:off x="5025008" y="4633339"/>
            <a:ext cx="1629326" cy="1752237"/>
          </a:xfrm>
          <a:prstGeom prst="ellipse">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grpSp>
        <p:nvGrpSpPr>
          <p:cNvPr id="100" name="グループ化 99"/>
          <p:cNvGrpSpPr/>
          <p:nvPr/>
        </p:nvGrpSpPr>
        <p:grpSpPr>
          <a:xfrm>
            <a:off x="5400629" y="4574357"/>
            <a:ext cx="933206" cy="705351"/>
            <a:chOff x="4742272" y="1539356"/>
            <a:chExt cx="1095221" cy="827807"/>
          </a:xfrm>
        </p:grpSpPr>
        <p:pic>
          <p:nvPicPr>
            <p:cNvPr id="101"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5106335" y="1539356"/>
              <a:ext cx="731158" cy="731158"/>
            </a:xfrm>
            <a:prstGeom prst="rect">
              <a:avLst/>
            </a:prstGeom>
            <a:noFill/>
          </p:spPr>
        </p:pic>
        <p:sp>
          <p:nvSpPr>
            <p:cNvPr id="102" name="正方形/長方形 101"/>
            <p:cNvSpPr/>
            <p:nvPr/>
          </p:nvSpPr>
          <p:spPr>
            <a:xfrm>
              <a:off x="4742272" y="2111472"/>
              <a:ext cx="997034"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p>
          </p:txBody>
        </p:sp>
      </p:grpSp>
      <p:grpSp>
        <p:nvGrpSpPr>
          <p:cNvPr id="106" name="グループ化 105"/>
          <p:cNvGrpSpPr/>
          <p:nvPr/>
        </p:nvGrpSpPr>
        <p:grpSpPr>
          <a:xfrm>
            <a:off x="5282245" y="5550656"/>
            <a:ext cx="1115167" cy="754293"/>
            <a:chOff x="1277368" y="3088382"/>
            <a:chExt cx="1308773" cy="885247"/>
          </a:xfrm>
        </p:grpSpPr>
        <p:pic>
          <p:nvPicPr>
            <p:cNvPr id="107"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88514" y="3088382"/>
              <a:ext cx="797627" cy="797627"/>
            </a:xfrm>
            <a:prstGeom prst="rect">
              <a:avLst/>
            </a:prstGeom>
            <a:noFill/>
          </p:spPr>
        </p:pic>
        <p:sp>
          <p:nvSpPr>
            <p:cNvPr id="108" name="正方形/長方形 107"/>
            <p:cNvSpPr/>
            <p:nvPr/>
          </p:nvSpPr>
          <p:spPr>
            <a:xfrm>
              <a:off x="1277368" y="3717938"/>
              <a:ext cx="1229538"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運航管理補助者</a:t>
              </a:r>
            </a:p>
          </p:txBody>
        </p:sp>
      </p:grpSp>
      <p:grpSp>
        <p:nvGrpSpPr>
          <p:cNvPr id="109" name="グループ化 108"/>
          <p:cNvGrpSpPr/>
          <p:nvPr/>
        </p:nvGrpSpPr>
        <p:grpSpPr>
          <a:xfrm>
            <a:off x="5316574" y="5352870"/>
            <a:ext cx="1046188" cy="363081"/>
            <a:chOff x="1222766" y="2785405"/>
            <a:chExt cx="1227818" cy="426116"/>
          </a:xfrm>
        </p:grpSpPr>
        <p:sp>
          <p:nvSpPr>
            <p:cNvPr id="110" name="上矢印 109"/>
            <p:cNvSpPr/>
            <p:nvPr/>
          </p:nvSpPr>
          <p:spPr>
            <a:xfrm>
              <a:off x="1421435" y="2785405"/>
              <a:ext cx="797627" cy="35241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11" name="テキスト ボックス 110"/>
            <p:cNvSpPr txBox="1"/>
            <p:nvPr/>
          </p:nvSpPr>
          <p:spPr>
            <a:xfrm>
              <a:off x="1222766" y="2932637"/>
              <a:ext cx="1227818" cy="278884"/>
            </a:xfrm>
            <a:prstGeom prst="rect">
              <a:avLst/>
            </a:prstGeom>
            <a:noFill/>
            <a:ln>
              <a:noFill/>
            </a:ln>
          </p:spPr>
          <p:txBody>
            <a:bodyPr wrap="square" rtlCol="0">
              <a:spAutoFit/>
            </a:bodyPr>
            <a:lstStyle/>
            <a:p>
              <a:pPr defTabSz="719255">
                <a:defRPr/>
              </a:pPr>
              <a:r>
                <a:rPr lang="ja-JP" altLang="en-US" sz="944" b="1" dirty="0">
                  <a:solidFill>
                    <a:srgbClr val="000000"/>
                  </a:solidFill>
                </a:rPr>
                <a:t>運航管理を補助</a:t>
              </a:r>
            </a:p>
          </p:txBody>
        </p:sp>
      </p:grpSp>
      <p:sp>
        <p:nvSpPr>
          <p:cNvPr id="98" name="正方形/長方形 97"/>
          <p:cNvSpPr/>
          <p:nvPr/>
        </p:nvSpPr>
        <p:spPr>
          <a:xfrm>
            <a:off x="488124" y="2020470"/>
            <a:ext cx="3660301" cy="2056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05" name="正方形/長方形 104"/>
          <p:cNvSpPr/>
          <p:nvPr/>
        </p:nvSpPr>
        <p:spPr>
          <a:xfrm>
            <a:off x="4567260" y="2020470"/>
            <a:ext cx="4634212" cy="2056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112" name="正方形/長方形 111"/>
          <p:cNvSpPr/>
          <p:nvPr/>
        </p:nvSpPr>
        <p:spPr>
          <a:xfrm>
            <a:off x="4569710" y="4574356"/>
            <a:ext cx="4631762" cy="2167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57" name="コンテンツ プレースホルダー 2">
            <a:extLst>
              <a:ext uri="{FF2B5EF4-FFF2-40B4-BE49-F238E27FC236}">
                <a16:creationId xmlns:a16="http://schemas.microsoft.com/office/drawing/2014/main" id="{60B664A8-D235-429B-BCC5-523CABDCDDB1}"/>
              </a:ext>
            </a:extLst>
          </p:cNvPr>
          <p:cNvSpPr txBox="1">
            <a:spLocks/>
          </p:cNvSpPr>
          <p:nvPr/>
        </p:nvSpPr>
        <p:spPr>
          <a:xfrm>
            <a:off x="426244" y="713634"/>
            <a:ext cx="9033034" cy="888439"/>
          </a:xfrm>
          <a:prstGeom prst="rect">
            <a:avLst/>
          </a:prstGeom>
          <a:ln w="25400">
            <a:solidFill>
              <a:srgbClr val="0070C0"/>
            </a:solidFill>
          </a:ln>
        </p:spPr>
        <p:txBody>
          <a:bodyPr vert="horz" lIns="33231" tIns="33231" rIns="33231" bIns="33231"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b="1" u="sng" dirty="0">
                <a:solidFill>
                  <a:srgbClr val="FF0000"/>
                </a:solidFill>
                <a:latin typeface="メイリオ" panose="020B0604030504040204" pitchFamily="50" charset="-128"/>
                <a:ea typeface="メイリオ" panose="020B0604030504040204" pitchFamily="50" charset="-128"/>
              </a:rPr>
              <a:t>運航管理者</a:t>
            </a:r>
            <a:r>
              <a:rPr lang="ja-JP" altLang="en-US" sz="1400" dirty="0">
                <a:solidFill>
                  <a:prstClr val="black"/>
                </a:solidFill>
                <a:latin typeface="メイリオ" panose="020B0604030504040204" pitchFamily="50" charset="-128"/>
                <a:ea typeface="メイリオ" panose="020B0604030504040204" pitchFamily="50" charset="-128"/>
              </a:rPr>
              <a:t>の職務は、</a:t>
            </a:r>
            <a:r>
              <a:rPr lang="ja-JP" altLang="en-US" sz="1400" b="1" u="sng" dirty="0">
                <a:solidFill>
                  <a:srgbClr val="FF0000"/>
                </a:solidFill>
                <a:latin typeface="メイリオ" panose="020B0604030504040204" pitchFamily="50" charset="-128"/>
                <a:ea typeface="メイリオ" panose="020B0604030504040204" pitchFamily="50" charset="-128"/>
              </a:rPr>
              <a:t>有資格者のうちから選任</a:t>
            </a:r>
            <a:r>
              <a:rPr lang="ja-JP" altLang="en-US" sz="1400" dirty="0">
                <a:solidFill>
                  <a:prstClr val="black"/>
                </a:solidFill>
                <a:latin typeface="メイリオ" panose="020B0604030504040204" pitchFamily="50" charset="-128"/>
                <a:ea typeface="メイリオ" panose="020B0604030504040204" pitchFamily="50" charset="-128"/>
              </a:rPr>
              <a:t>された者が担う。</a:t>
            </a:r>
            <a:endParaRPr lang="en-US" altLang="ja-JP" sz="1400" dirty="0">
              <a:solidFill>
                <a:prstClr val="black"/>
              </a:solidFill>
              <a:latin typeface="メイリオ" panose="020B0604030504040204" pitchFamily="50" charset="-128"/>
              <a:ea typeface="メイリオ" panose="020B0604030504040204" pitchFamily="50" charset="-128"/>
            </a:endParaRPr>
          </a:p>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b="1" u="sng" dirty="0">
                <a:solidFill>
                  <a:srgbClr val="FF0000"/>
                </a:solidFill>
                <a:latin typeface="メイリオ" panose="020B0604030504040204" pitchFamily="50" charset="-128"/>
                <a:ea typeface="メイリオ" panose="020B0604030504040204" pitchFamily="50" charset="-128"/>
              </a:rPr>
              <a:t>運航管理補助者</a:t>
            </a:r>
            <a:r>
              <a:rPr lang="ja-JP" altLang="en-US" sz="1400" dirty="0">
                <a:solidFill>
                  <a:prstClr val="black"/>
                </a:solidFill>
                <a:latin typeface="メイリオ" panose="020B0604030504040204" pitchFamily="50" charset="-128"/>
                <a:ea typeface="メイリオ" panose="020B0604030504040204" pitchFamily="50" charset="-128"/>
              </a:rPr>
              <a:t>（資格不要）</a:t>
            </a:r>
            <a:r>
              <a:rPr lang="ja-JP" altLang="en-US" sz="1400" dirty="0">
                <a:solidFill>
                  <a:srgbClr val="000000"/>
                </a:solidFill>
                <a:latin typeface="メイリオ" panose="020B0604030504040204" pitchFamily="50" charset="-128"/>
                <a:ea typeface="メイリオ" panose="020B0604030504040204" pitchFamily="50" charset="-128"/>
              </a:rPr>
              <a:t>は、</a:t>
            </a:r>
            <a:r>
              <a:rPr lang="ja-JP" altLang="en-US" sz="1400" b="1" u="sng" dirty="0">
                <a:solidFill>
                  <a:srgbClr val="FF0000"/>
                </a:solidFill>
                <a:latin typeface="メイリオ" panose="020B0604030504040204" pitchFamily="50" charset="-128"/>
                <a:ea typeface="メイリオ" panose="020B0604030504040204" pitchFamily="50" charset="-128"/>
              </a:rPr>
              <a:t>運航管理者の指揮監督のもとで業務</a:t>
            </a:r>
            <a:r>
              <a:rPr lang="ja-JP" altLang="en-US" sz="1400" dirty="0">
                <a:solidFill>
                  <a:srgbClr val="000000"/>
                </a:solidFill>
                <a:latin typeface="メイリオ" panose="020B0604030504040204" pitchFamily="50" charset="-128"/>
                <a:ea typeface="メイリオ" panose="020B0604030504040204" pitchFamily="50" charset="-128"/>
              </a:rPr>
              <a:t>を行う。</a:t>
            </a:r>
            <a:endParaRPr lang="en-US" altLang="ja-JP" sz="1400" dirty="0">
              <a:solidFill>
                <a:srgbClr val="000000"/>
              </a:solidFill>
              <a:latin typeface="メイリオ" panose="020B0604030504040204" pitchFamily="50" charset="-128"/>
              <a:ea typeface="メイリオ" panose="020B0604030504040204" pitchFamily="50" charset="-128"/>
            </a:endParaRPr>
          </a:p>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運航中は、</a:t>
            </a:r>
            <a:r>
              <a:rPr lang="ja-JP" altLang="en-US" sz="1400" dirty="0">
                <a:solidFill>
                  <a:prstClr val="black"/>
                </a:solidFill>
                <a:latin typeface="メイリオ" panose="020B0604030504040204" pitchFamily="50" charset="-128"/>
                <a:ea typeface="メイリオ" panose="020B0604030504040204" pitchFamily="50" charset="-128"/>
              </a:rPr>
              <a:t>陸上の</a:t>
            </a:r>
            <a:r>
              <a:rPr lang="ja-JP" altLang="en-US" sz="1400" b="1" u="sng" dirty="0">
                <a:solidFill>
                  <a:srgbClr val="FF0000"/>
                </a:solidFill>
                <a:latin typeface="メイリオ" panose="020B0604030504040204" pitchFamily="50" charset="-128"/>
                <a:ea typeface="メイリオ" panose="020B0604030504040204" pitchFamily="50" charset="-128"/>
              </a:rPr>
              <a:t>運航管理者</a:t>
            </a:r>
            <a:r>
              <a:rPr lang="ja-JP" altLang="en-US" sz="1400" dirty="0">
                <a:solidFill>
                  <a:srgbClr val="000000"/>
                </a:solidFill>
                <a:latin typeface="メイリオ" panose="020B0604030504040204" pitchFamily="50" charset="-128"/>
                <a:ea typeface="メイリオ" panose="020B0604030504040204" pitchFamily="50" charset="-128"/>
              </a:rPr>
              <a:t>と</a:t>
            </a:r>
            <a:r>
              <a:rPr lang="ja-JP" altLang="en-US" sz="1400" dirty="0">
                <a:solidFill>
                  <a:prstClr val="black"/>
                </a:solidFill>
                <a:latin typeface="メイリオ" panose="020B0604030504040204" pitchFamily="50" charset="-128"/>
                <a:ea typeface="メイリオ" panose="020B0604030504040204" pitchFamily="50" charset="-128"/>
              </a:rPr>
              <a:t>船上の</a:t>
            </a:r>
            <a:r>
              <a:rPr lang="ja-JP" altLang="en-US" sz="1400" b="1" u="sng" dirty="0">
                <a:solidFill>
                  <a:srgbClr val="FF0000"/>
                </a:solidFill>
                <a:latin typeface="メイリオ" panose="020B0604030504040204" pitchFamily="50" charset="-128"/>
                <a:ea typeface="メイリオ" panose="020B0604030504040204" pitchFamily="50" charset="-128"/>
              </a:rPr>
              <a:t>船長</a:t>
            </a:r>
            <a:r>
              <a:rPr lang="ja-JP" altLang="en-US" sz="1400" dirty="0">
                <a:solidFill>
                  <a:srgbClr val="000000"/>
                </a:solidFill>
                <a:latin typeface="メイリオ" panose="020B0604030504040204" pitchFamily="50" charset="-128"/>
                <a:ea typeface="メイリオ" panose="020B0604030504040204" pitchFamily="50" charset="-128"/>
              </a:rPr>
              <a:t>との間で</a:t>
            </a:r>
            <a:r>
              <a:rPr lang="ja-JP" altLang="en-US" sz="1400" dirty="0">
                <a:solidFill>
                  <a:prstClr val="black"/>
                </a:solidFill>
                <a:latin typeface="メイリオ" panose="020B0604030504040204" pitchFamily="50" charset="-128"/>
                <a:ea typeface="メイリオ" panose="020B0604030504040204" pitchFamily="50" charset="-128"/>
              </a:rPr>
              <a:t>必要な</a:t>
            </a:r>
            <a:r>
              <a:rPr lang="ja-JP" altLang="en-US" sz="1400" b="1" u="sng" dirty="0">
                <a:solidFill>
                  <a:srgbClr val="FF0000"/>
                </a:solidFill>
                <a:latin typeface="メイリオ" panose="020B0604030504040204" pitchFamily="50" charset="-128"/>
                <a:ea typeface="メイリオ" panose="020B0604030504040204" pitchFamily="50" charset="-128"/>
              </a:rPr>
              <a:t>連絡・協議等を行える体制</a:t>
            </a:r>
            <a:r>
              <a:rPr lang="ja-JP" altLang="en-US" sz="1400" dirty="0">
                <a:solidFill>
                  <a:srgbClr val="000000"/>
                </a:solidFill>
                <a:latin typeface="メイリオ" panose="020B0604030504040204" pitchFamily="50" charset="-128"/>
                <a:ea typeface="メイリオ" panose="020B0604030504040204" pitchFamily="50" charset="-128"/>
              </a:rPr>
              <a:t>を確保する必要がある。</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6</a:t>
            </a:fld>
            <a:endParaRPr lang="en-US" altLang="ja-JP" dirty="0">
              <a:solidFill>
                <a:srgbClr val="000000"/>
              </a:solidFill>
            </a:endParaRPr>
          </a:p>
        </p:txBody>
      </p:sp>
      <p:pic>
        <p:nvPicPr>
          <p:cNvPr id="8" name="録音したサウンド">
            <a:hlinkClick r:id="" action="ppaction://media"/>
            <a:extLst>
              <a:ext uri="{FF2B5EF4-FFF2-40B4-BE49-F238E27FC236}">
                <a16:creationId xmlns:a16="http://schemas.microsoft.com/office/drawing/2014/main" id="{881F1F3B-C3AB-3EF6-6241-0A9E256FD3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17590" y="5509457"/>
            <a:ext cx="487363" cy="487363"/>
          </a:xfrm>
          <a:prstGeom prst="rect">
            <a:avLst/>
          </a:prstGeom>
        </p:spPr>
      </p:pic>
    </p:spTree>
    <p:extLst>
      <p:ext uri="{BB962C8B-B14F-4D97-AF65-F5344CB8AC3E}">
        <p14:creationId xmlns:p14="http://schemas.microsoft.com/office/powerpoint/2010/main" val="575364269"/>
      </p:ext>
    </p:extLst>
  </p:cSld>
  <p:clrMapOvr>
    <a:masterClrMapping/>
  </p:clrMapOvr>
  <mc:AlternateContent xmlns:mc="http://schemas.openxmlformats.org/markup-compatibility/2006">
    <mc:Choice xmlns:p14="http://schemas.microsoft.com/office/powerpoint/2010/main" Requires="p14">
      <p:transition spd="slow" p14:dur="2000" advTm="141099"/>
    </mc:Choice>
    <mc:Fallback>
      <p:transition spd="slow" advTm="14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000" dirty="0">
                <a:latin typeface="HGP創英角ｺﾞｼｯｸUB" panose="020B0900000000000000" pitchFamily="50" charset="-128"/>
                <a:ea typeface="HGP創英角ｺﾞｼｯｸUB" panose="020B0900000000000000" pitchFamily="50" charset="-128"/>
              </a:rPr>
              <a:t>　（参考）運航管理体制の強化（</a:t>
            </a:r>
            <a:r>
              <a:rPr lang="en-US" altLang="ja-JP" sz="2000" dirty="0">
                <a:latin typeface="HGP創英角ｺﾞｼｯｸUB" panose="020B0900000000000000" pitchFamily="50" charset="-128"/>
                <a:ea typeface="HGP創英角ｺﾞｼｯｸUB" panose="020B0900000000000000" pitchFamily="50" charset="-128"/>
              </a:rPr>
              <a:t>R8</a:t>
            </a:r>
            <a:r>
              <a:rPr lang="ja-JP" altLang="en-US" sz="2000" dirty="0">
                <a:latin typeface="HGP創英角ｺﾞｼｯｸUB" panose="020B0900000000000000" pitchFamily="50" charset="-128"/>
                <a:ea typeface="HGP創英角ｺﾞｼｯｸUB" panose="020B0900000000000000" pitchFamily="50" charset="-128"/>
              </a:rPr>
              <a:t>年度より施行予定）</a:t>
            </a:r>
            <a:endParaRPr lang="ja-JP" altLang="en-US" sz="2000" dirty="0"/>
          </a:p>
        </p:txBody>
      </p:sp>
      <p:sp>
        <p:nvSpPr>
          <p:cNvPr id="38" name="コンテンツ プレースホルダー 2">
            <a:extLst>
              <a:ext uri="{FF2B5EF4-FFF2-40B4-BE49-F238E27FC236}">
                <a16:creationId xmlns:a16="http://schemas.microsoft.com/office/drawing/2014/main" id="{60B664A8-D235-429B-BCC5-523CABDCDDB1}"/>
              </a:ext>
            </a:extLst>
          </p:cNvPr>
          <p:cNvSpPr txBox="1">
            <a:spLocks/>
          </p:cNvSpPr>
          <p:nvPr/>
        </p:nvSpPr>
        <p:spPr>
          <a:xfrm>
            <a:off x="426244" y="713634"/>
            <a:ext cx="9033034" cy="888439"/>
          </a:xfrm>
          <a:prstGeom prst="rect">
            <a:avLst/>
          </a:prstGeom>
          <a:ln w="25400">
            <a:solidFill>
              <a:srgbClr val="0070C0"/>
            </a:solidFill>
          </a:ln>
        </p:spPr>
        <p:txBody>
          <a:bodyPr vert="horz" lIns="33231" tIns="33231" rIns="33231" bIns="33231"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運航する船舶隻数やその旅客定員も少ない</a:t>
            </a:r>
            <a:r>
              <a:rPr lang="ja-JP" altLang="en-US" sz="1400" b="1" u="sng" dirty="0">
                <a:solidFill>
                  <a:srgbClr val="FF0000"/>
                </a:solidFill>
                <a:latin typeface="メイリオ" panose="020B0604030504040204" pitchFamily="50" charset="-128"/>
                <a:ea typeface="メイリオ" panose="020B0604030504040204" pitchFamily="50" charset="-128"/>
              </a:rPr>
              <a:t>小規模事業者</a:t>
            </a:r>
            <a:r>
              <a:rPr lang="ja-JP" altLang="en-US" sz="1400" dirty="0">
                <a:solidFill>
                  <a:srgbClr val="000000"/>
                </a:solidFill>
                <a:latin typeface="メイリオ" panose="020B0604030504040204" pitchFamily="50" charset="-128"/>
                <a:ea typeface="メイリオ" panose="020B0604030504040204" pitchFamily="50" charset="-128"/>
              </a:rPr>
              <a:t>については、</a:t>
            </a:r>
            <a:r>
              <a:rPr lang="ja-JP" altLang="en-US" sz="1400" b="1" u="sng" dirty="0">
                <a:solidFill>
                  <a:srgbClr val="FF0000"/>
                </a:solidFill>
                <a:latin typeface="メイリオ" panose="020B0604030504040204" pitchFamily="50" charset="-128"/>
                <a:ea typeface="メイリオ" panose="020B0604030504040204" pitchFamily="50" charset="-128"/>
              </a:rPr>
              <a:t>運航管理者と船長の兼務を認める</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a:p>
            <a:pPr marL="355600" lvl="1" indent="-273050" defTabSz="914400">
              <a:lnSpc>
                <a:spcPct val="100000"/>
              </a:lnSpc>
              <a:spcBef>
                <a:spcPts val="600"/>
              </a:spcBef>
              <a:buNone/>
              <a:defRPr/>
            </a:pPr>
            <a:r>
              <a:rPr lang="ja-JP" altLang="en-US" sz="1400" dirty="0">
                <a:solidFill>
                  <a:srgbClr val="000000"/>
                </a:solidFill>
                <a:latin typeface="メイリオ" panose="020B0604030504040204" pitchFamily="50" charset="-128"/>
                <a:ea typeface="メイリオ" panose="020B0604030504040204" pitchFamily="50" charset="-128"/>
              </a:rPr>
              <a:t>○ ただし、運航中は、</a:t>
            </a:r>
            <a:r>
              <a:rPr lang="ja-JP" altLang="en-US" sz="1400" b="1" u="sng" dirty="0">
                <a:solidFill>
                  <a:srgbClr val="FF0000"/>
                </a:solidFill>
                <a:latin typeface="メイリオ" panose="020B0604030504040204" pitchFamily="50" charset="-128"/>
                <a:ea typeface="メイリオ" panose="020B0604030504040204" pitchFamily="50" charset="-128"/>
              </a:rPr>
              <a:t>運航管理者（船長）</a:t>
            </a:r>
            <a:r>
              <a:rPr lang="ja-JP" altLang="en-US" sz="1400" dirty="0">
                <a:solidFill>
                  <a:srgbClr val="000000"/>
                </a:solidFill>
                <a:latin typeface="メイリオ" panose="020B0604030504040204" pitchFamily="50" charset="-128"/>
                <a:ea typeface="メイリオ" panose="020B0604030504040204" pitchFamily="50" charset="-128"/>
              </a:rPr>
              <a:t>と</a:t>
            </a:r>
            <a:r>
              <a:rPr lang="ja-JP" altLang="en-US" sz="1400" b="1" u="sng" dirty="0">
                <a:solidFill>
                  <a:srgbClr val="FF0000"/>
                </a:solidFill>
                <a:latin typeface="メイリオ" panose="020B0604030504040204" pitchFamily="50" charset="-128"/>
                <a:ea typeface="メイリオ" panose="020B0604030504040204" pitchFamily="50" charset="-128"/>
              </a:rPr>
              <a:t>陸上要員</a:t>
            </a:r>
            <a:r>
              <a:rPr lang="ja-JP" altLang="en-US" sz="1400" dirty="0">
                <a:solidFill>
                  <a:srgbClr val="000000"/>
                </a:solidFill>
                <a:latin typeface="メイリオ" panose="020B0604030504040204" pitchFamily="50" charset="-128"/>
                <a:ea typeface="メイリオ" panose="020B0604030504040204" pitchFamily="50" charset="-128"/>
              </a:rPr>
              <a:t>（いずれも</a:t>
            </a:r>
            <a:r>
              <a:rPr lang="ja-JP" altLang="en-US" sz="1400" b="1" u="sng" dirty="0">
                <a:solidFill>
                  <a:srgbClr val="FF0000"/>
                </a:solidFill>
                <a:latin typeface="メイリオ" panose="020B0604030504040204" pitchFamily="50" charset="-128"/>
                <a:ea typeface="メイリオ" panose="020B0604030504040204" pitchFamily="50" charset="-128"/>
              </a:rPr>
              <a:t>追加講習の受講が必要</a:t>
            </a:r>
            <a:r>
              <a:rPr lang="ja-JP" altLang="en-US" sz="1400" dirty="0">
                <a:solidFill>
                  <a:srgbClr val="000000"/>
                </a:solidFill>
                <a:latin typeface="メイリオ" panose="020B0604030504040204" pitchFamily="50" charset="-128"/>
                <a:ea typeface="メイリオ" panose="020B0604030504040204" pitchFamily="50" charset="-128"/>
              </a:rPr>
              <a:t>。）が、</a:t>
            </a:r>
            <a:r>
              <a:rPr lang="ja-JP" altLang="en-US" sz="1400" dirty="0">
                <a:solidFill>
                  <a:prstClr val="black"/>
                </a:solidFill>
                <a:latin typeface="メイリオ" panose="020B0604030504040204" pitchFamily="50" charset="-128"/>
                <a:ea typeface="メイリオ" panose="020B0604030504040204" pitchFamily="50" charset="-128"/>
              </a:rPr>
              <a:t>必要な</a:t>
            </a:r>
            <a:r>
              <a:rPr lang="ja-JP" altLang="en-US" sz="1400" b="1" u="sng" dirty="0">
                <a:solidFill>
                  <a:srgbClr val="FF0000"/>
                </a:solidFill>
                <a:latin typeface="メイリオ" panose="020B0604030504040204" pitchFamily="50" charset="-128"/>
                <a:ea typeface="メイリオ" panose="020B0604030504040204" pitchFamily="50" charset="-128"/>
              </a:rPr>
              <a:t>連絡・協議等を行える体制</a:t>
            </a:r>
            <a:r>
              <a:rPr lang="ja-JP" altLang="en-US" sz="1400" dirty="0">
                <a:solidFill>
                  <a:srgbClr val="000000"/>
                </a:solidFill>
                <a:latin typeface="メイリオ" panose="020B0604030504040204" pitchFamily="50" charset="-128"/>
                <a:ea typeface="メイリオ" panose="020B0604030504040204" pitchFamily="50" charset="-128"/>
              </a:rPr>
              <a:t>を確保する必要がある。</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39" name="涙形 38"/>
          <p:cNvSpPr/>
          <p:nvPr/>
        </p:nvSpPr>
        <p:spPr>
          <a:xfrm rot="16200000">
            <a:off x="4722583" y="1811394"/>
            <a:ext cx="1311565" cy="1574248"/>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defRPr/>
            </a:pPr>
            <a:endParaRPr lang="ja-JP" altLang="en-US">
              <a:solidFill>
                <a:srgbClr val="FFFFFF"/>
              </a:solidFill>
              <a:latin typeface="Arial"/>
              <a:ea typeface="ＭＳ Ｐゴシック"/>
            </a:endParaRPr>
          </a:p>
        </p:txBody>
      </p:sp>
      <p:sp>
        <p:nvSpPr>
          <p:cNvPr id="40" name="涙形 39"/>
          <p:cNvSpPr/>
          <p:nvPr/>
        </p:nvSpPr>
        <p:spPr>
          <a:xfrm rot="16200000">
            <a:off x="896211" y="1914297"/>
            <a:ext cx="1311565" cy="1368445"/>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defRPr/>
            </a:pPr>
            <a:endParaRPr lang="ja-JP" altLang="en-US">
              <a:solidFill>
                <a:srgbClr val="FFFFFF"/>
              </a:solidFill>
              <a:latin typeface="Arial"/>
              <a:ea typeface="ＭＳ Ｐゴシック"/>
            </a:endParaRPr>
          </a:p>
        </p:txBody>
      </p:sp>
      <p:grpSp>
        <p:nvGrpSpPr>
          <p:cNvPr id="41" name="グループ化 40"/>
          <p:cNvGrpSpPr/>
          <p:nvPr/>
        </p:nvGrpSpPr>
        <p:grpSpPr>
          <a:xfrm>
            <a:off x="6383099" y="2207168"/>
            <a:ext cx="933206" cy="705351"/>
            <a:chOff x="4742272" y="1539356"/>
            <a:chExt cx="1095221" cy="827807"/>
          </a:xfrm>
        </p:grpSpPr>
        <p:pic>
          <p:nvPicPr>
            <p:cNvPr id="42"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5106335" y="1539356"/>
              <a:ext cx="731158" cy="731158"/>
            </a:xfrm>
            <a:prstGeom prst="rect">
              <a:avLst/>
            </a:prstGeom>
            <a:noFill/>
          </p:spPr>
        </p:pic>
        <p:sp>
          <p:nvSpPr>
            <p:cNvPr id="43" name="正方形/長方形 42"/>
            <p:cNvSpPr/>
            <p:nvPr/>
          </p:nvSpPr>
          <p:spPr>
            <a:xfrm>
              <a:off x="4742272" y="2111472"/>
              <a:ext cx="997034"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運航管理者</a:t>
              </a:r>
            </a:p>
          </p:txBody>
        </p:sp>
      </p:grpSp>
      <p:sp>
        <p:nvSpPr>
          <p:cNvPr id="44" name="角丸四角形 43"/>
          <p:cNvSpPr/>
          <p:nvPr/>
        </p:nvSpPr>
        <p:spPr>
          <a:xfrm>
            <a:off x="487352" y="1663397"/>
            <a:ext cx="2160000" cy="226519"/>
          </a:xfrm>
          <a:prstGeom prst="round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en-US" altLang="ja-JP" sz="1258" b="1" dirty="0">
                <a:solidFill>
                  <a:srgbClr val="FFFFFF"/>
                </a:solidFill>
                <a:latin typeface="ＭＳ Ｐゴシック"/>
                <a:ea typeface="ＭＳ Ｐゴシック"/>
              </a:rPr>
              <a:t>(3)</a:t>
            </a:r>
            <a:r>
              <a:rPr lang="ja-JP" altLang="en-US" sz="1258" b="1" dirty="0">
                <a:solidFill>
                  <a:srgbClr val="FFFFFF"/>
                </a:solidFill>
                <a:latin typeface="ＭＳ Ｐゴシック"/>
                <a:ea typeface="ＭＳ Ｐゴシック"/>
              </a:rPr>
              <a:t> 運航管理者の船長兼務</a:t>
            </a:r>
            <a:endParaRPr lang="en-US" altLang="ja-JP" sz="1258" b="1" dirty="0">
              <a:solidFill>
                <a:srgbClr val="FFFFFF"/>
              </a:solidFill>
              <a:latin typeface="ＭＳ Ｐゴシック"/>
              <a:ea typeface="ＭＳ Ｐゴシック"/>
            </a:endParaRPr>
          </a:p>
        </p:txBody>
      </p:sp>
      <p:sp>
        <p:nvSpPr>
          <p:cNvPr id="45" name="正方形/長方形 44"/>
          <p:cNvSpPr/>
          <p:nvPr/>
        </p:nvSpPr>
        <p:spPr>
          <a:xfrm>
            <a:off x="4575475" y="1927010"/>
            <a:ext cx="4770012" cy="17180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46" name="正方形/長方形 45"/>
          <p:cNvSpPr/>
          <p:nvPr/>
        </p:nvSpPr>
        <p:spPr>
          <a:xfrm>
            <a:off x="850993" y="1927009"/>
            <a:ext cx="3279402" cy="17180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grpSp>
        <p:nvGrpSpPr>
          <p:cNvPr id="47" name="グループ化 46"/>
          <p:cNvGrpSpPr/>
          <p:nvPr/>
        </p:nvGrpSpPr>
        <p:grpSpPr>
          <a:xfrm>
            <a:off x="1990873" y="2781797"/>
            <a:ext cx="1115167" cy="754293"/>
            <a:chOff x="1277368" y="3088382"/>
            <a:chExt cx="1308773" cy="885247"/>
          </a:xfrm>
        </p:grpSpPr>
        <p:pic>
          <p:nvPicPr>
            <p:cNvPr id="48" name="Picture 660" descr="C:\Users\itou-k27p\AppData\Local\Microsoft\Windows\Temporary Internet Files\Content.IE5\ZIO4VI9F\j0433942[1].png"/>
            <p:cNvPicPr>
              <a:picLocks noChangeAspect="1" noChangeArrowheads="1"/>
            </p:cNvPicPr>
            <p:nvPr/>
          </p:nvPicPr>
          <p:blipFill>
            <a:blip r:embed="rId5"/>
            <a:stretch>
              <a:fillRect/>
            </a:stretch>
          </p:blipFill>
          <p:spPr>
            <a:xfrm>
              <a:off x="1788514" y="3088382"/>
              <a:ext cx="797627" cy="797627"/>
            </a:xfrm>
            <a:prstGeom prst="rect">
              <a:avLst/>
            </a:prstGeom>
            <a:noFill/>
          </p:spPr>
        </p:pic>
        <p:sp>
          <p:nvSpPr>
            <p:cNvPr id="49" name="正方形/長方形 48"/>
            <p:cNvSpPr/>
            <p:nvPr/>
          </p:nvSpPr>
          <p:spPr>
            <a:xfrm>
              <a:off x="1277368" y="3717938"/>
              <a:ext cx="1229538" cy="25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r>
                <a:rPr lang="ja-JP" altLang="en-US" sz="944" dirty="0">
                  <a:solidFill>
                    <a:srgbClr val="000000"/>
                  </a:solidFill>
                  <a:latin typeface="Arial"/>
                  <a:ea typeface="ＭＳ Ｐゴシック"/>
                </a:rPr>
                <a:t>運航管理補助者</a:t>
              </a:r>
            </a:p>
          </p:txBody>
        </p:sp>
      </p:grpSp>
      <p:grpSp>
        <p:nvGrpSpPr>
          <p:cNvPr id="50" name="グループ化 49"/>
          <p:cNvGrpSpPr/>
          <p:nvPr/>
        </p:nvGrpSpPr>
        <p:grpSpPr>
          <a:xfrm rot="19132320">
            <a:off x="1974302" y="2424959"/>
            <a:ext cx="1174872" cy="503153"/>
            <a:chOff x="1421435" y="2785405"/>
            <a:chExt cx="1378843" cy="484303"/>
          </a:xfrm>
        </p:grpSpPr>
        <p:sp>
          <p:nvSpPr>
            <p:cNvPr id="51" name="上矢印 50"/>
            <p:cNvSpPr/>
            <p:nvPr/>
          </p:nvSpPr>
          <p:spPr>
            <a:xfrm>
              <a:off x="1421435" y="2785405"/>
              <a:ext cx="797627" cy="35241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sp>
          <p:nvSpPr>
            <p:cNvPr id="52" name="テキスト ボックス 51"/>
            <p:cNvSpPr txBox="1"/>
            <p:nvPr/>
          </p:nvSpPr>
          <p:spPr>
            <a:xfrm rot="2467680">
              <a:off x="1572460" y="3040981"/>
              <a:ext cx="1227818" cy="228727"/>
            </a:xfrm>
            <a:prstGeom prst="rect">
              <a:avLst/>
            </a:prstGeom>
            <a:noFill/>
            <a:ln>
              <a:noFill/>
            </a:ln>
          </p:spPr>
          <p:txBody>
            <a:bodyPr wrap="square" rtlCol="0">
              <a:spAutoFit/>
            </a:bodyPr>
            <a:lstStyle/>
            <a:p>
              <a:pPr defTabSz="719255">
                <a:defRPr/>
              </a:pPr>
              <a:r>
                <a:rPr lang="ja-JP" altLang="en-US" sz="944" b="1" dirty="0">
                  <a:solidFill>
                    <a:srgbClr val="000000"/>
                  </a:solidFill>
                </a:rPr>
                <a:t>運航管理を補助</a:t>
              </a:r>
            </a:p>
          </p:txBody>
        </p:sp>
      </p:grpSp>
      <p:sp>
        <p:nvSpPr>
          <p:cNvPr id="53" name="角丸四角形 52"/>
          <p:cNvSpPr/>
          <p:nvPr/>
        </p:nvSpPr>
        <p:spPr>
          <a:xfrm>
            <a:off x="874263" y="1955828"/>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現行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54" name="角丸四角形 53"/>
          <p:cNvSpPr/>
          <p:nvPr/>
        </p:nvSpPr>
        <p:spPr>
          <a:xfrm>
            <a:off x="4597661" y="1955828"/>
            <a:ext cx="651245" cy="226519"/>
          </a:xfrm>
          <a:prstGeom prst="roundRect">
            <a:avLst/>
          </a:prstGeom>
          <a:solidFill>
            <a:srgbClr val="9A392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719255" fontAlgn="auto">
              <a:spcBef>
                <a:spcPts val="0"/>
              </a:spcBef>
              <a:spcAft>
                <a:spcPts val="0"/>
              </a:spcAft>
              <a:defRPr/>
            </a:pPr>
            <a:r>
              <a:rPr lang="ja-JP" altLang="en-US" sz="1258" b="1" dirty="0">
                <a:solidFill>
                  <a:srgbClr val="FFFFFF"/>
                </a:solidFill>
                <a:latin typeface="HGPｺﾞｼｯｸM" panose="020B0600000000000000" pitchFamily="50" charset="-128"/>
                <a:ea typeface="HGPｺﾞｼｯｸM" panose="020B0600000000000000" pitchFamily="50" charset="-128"/>
              </a:rPr>
              <a:t>今後</a:t>
            </a:r>
            <a:endParaRPr lang="en-US" altLang="ja-JP" sz="1258" b="1" dirty="0">
              <a:solidFill>
                <a:srgbClr val="FFFFFF"/>
              </a:solidFill>
              <a:latin typeface="HGPｺﾞｼｯｸM" panose="020B0600000000000000" pitchFamily="50" charset="-128"/>
              <a:ea typeface="HGPｺﾞｼｯｸM" panose="020B0600000000000000" pitchFamily="50" charset="-128"/>
            </a:endParaRPr>
          </a:p>
        </p:txBody>
      </p:sp>
      <p:sp>
        <p:nvSpPr>
          <p:cNvPr id="55" name="テキスト ボックス 54"/>
          <p:cNvSpPr txBox="1"/>
          <p:nvPr/>
        </p:nvSpPr>
        <p:spPr>
          <a:xfrm>
            <a:off x="7602570" y="2278306"/>
            <a:ext cx="1579813" cy="940579"/>
          </a:xfrm>
          <a:prstGeom prst="rect">
            <a:avLst/>
          </a:prstGeom>
          <a:noFill/>
        </p:spPr>
        <p:txBody>
          <a:bodyPr wrap="square" rtlCol="0">
            <a:spAutoFit/>
          </a:bodyPr>
          <a:lstStyle/>
          <a:p>
            <a:pPr defTabSz="719255">
              <a:lnSpc>
                <a:spcPct val="150000"/>
              </a:lnSpc>
              <a:defRPr/>
            </a:pPr>
            <a:r>
              <a:rPr lang="ja-JP" altLang="en-US" sz="1292" b="1" dirty="0">
                <a:solidFill>
                  <a:srgbClr val="000000"/>
                </a:solidFill>
              </a:rPr>
              <a:t>乗船時間中の船長は、運航管理者との</a:t>
            </a:r>
            <a:r>
              <a:rPr lang="ja-JP" altLang="en-US" sz="1292" b="1" dirty="0">
                <a:solidFill>
                  <a:srgbClr val="FF0000"/>
                </a:solidFill>
              </a:rPr>
              <a:t>兼務を原則禁止</a:t>
            </a:r>
            <a:endParaRPr lang="ja-JP" altLang="en-US" sz="1292" b="1" baseline="30000" dirty="0">
              <a:solidFill>
                <a:srgbClr val="FF0000"/>
              </a:solidFill>
            </a:endParaRPr>
          </a:p>
        </p:txBody>
      </p:sp>
      <p:sp>
        <p:nvSpPr>
          <p:cNvPr id="56" name="右矢印 55"/>
          <p:cNvSpPr/>
          <p:nvPr/>
        </p:nvSpPr>
        <p:spPr>
          <a:xfrm>
            <a:off x="4148425" y="2588727"/>
            <a:ext cx="410431" cy="5377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255">
              <a:defRPr/>
            </a:pPr>
            <a:endParaRPr lang="ja-JP" altLang="en-US" sz="1416">
              <a:solidFill>
                <a:srgbClr val="FFFFFF"/>
              </a:solidFill>
              <a:latin typeface="Arial"/>
              <a:ea typeface="ＭＳ Ｐゴシック"/>
            </a:endParaRPr>
          </a:p>
        </p:txBody>
      </p:sp>
      <p:grpSp>
        <p:nvGrpSpPr>
          <p:cNvPr id="57" name="グループ化 56"/>
          <p:cNvGrpSpPr/>
          <p:nvPr/>
        </p:nvGrpSpPr>
        <p:grpSpPr>
          <a:xfrm>
            <a:off x="1100022" y="1970558"/>
            <a:ext cx="1184386" cy="827266"/>
            <a:chOff x="-1813695" y="3504366"/>
            <a:chExt cx="1184386" cy="827266"/>
          </a:xfrm>
        </p:grpSpPr>
        <p:pic>
          <p:nvPicPr>
            <p:cNvPr id="58" name="図 57"/>
            <p:cNvPicPr>
              <a:picLocks noChangeAspect="1"/>
            </p:cNvPicPr>
            <p:nvPr/>
          </p:nvPicPr>
          <p:blipFill>
            <a:blip r:embed="rId6"/>
            <a:stretch>
              <a:fillRect/>
            </a:stretch>
          </p:blipFill>
          <p:spPr>
            <a:xfrm>
              <a:off x="-1813695" y="3717032"/>
              <a:ext cx="1050598" cy="614600"/>
            </a:xfrm>
            <a:prstGeom prst="rect">
              <a:avLst/>
            </a:prstGeom>
          </p:spPr>
        </p:pic>
        <p:pic>
          <p:nvPicPr>
            <p:cNvPr id="59" name="図 30"/>
            <p:cNvPicPr>
              <a:picLocks noChangeAspect="1"/>
            </p:cNvPicPr>
            <p:nvPr/>
          </p:nvPicPr>
          <p:blipFill>
            <a:blip r:embed="rId7"/>
            <a:stretch>
              <a:fillRect/>
            </a:stretch>
          </p:blipFill>
          <p:spPr>
            <a:xfrm>
              <a:off x="-1374087" y="3504366"/>
              <a:ext cx="744778" cy="654982"/>
            </a:xfrm>
            <a:prstGeom prst="rect">
              <a:avLst/>
            </a:prstGeom>
            <a:ln>
              <a:noFill/>
            </a:ln>
            <a:effectLst>
              <a:softEdge rad="112500"/>
            </a:effectLst>
          </p:spPr>
        </p:pic>
      </p:grpSp>
      <p:sp>
        <p:nvSpPr>
          <p:cNvPr id="60" name="正方形/長方形 59"/>
          <p:cNvSpPr/>
          <p:nvPr/>
        </p:nvSpPr>
        <p:spPr>
          <a:xfrm>
            <a:off x="1132712" y="2675690"/>
            <a:ext cx="909515" cy="3783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44083">
              <a:defRPr/>
            </a:pPr>
            <a:r>
              <a:rPr lang="ja-JP" altLang="en-US" sz="1100" dirty="0">
                <a:solidFill>
                  <a:srgbClr val="000000"/>
                </a:solidFill>
                <a:latin typeface="ＭＳ Ｐゴシック"/>
                <a:ea typeface="ＭＳ Ｐゴシック"/>
              </a:rPr>
              <a:t>船長かつ</a:t>
            </a:r>
            <a:endParaRPr lang="en-US" altLang="ja-JP" sz="1100" dirty="0">
              <a:solidFill>
                <a:srgbClr val="000000"/>
              </a:solidFill>
              <a:latin typeface="ＭＳ Ｐゴシック"/>
              <a:ea typeface="ＭＳ Ｐゴシック"/>
            </a:endParaRPr>
          </a:p>
          <a:p>
            <a:pPr algn="ctr" defTabSz="844083">
              <a:defRPr/>
            </a:pPr>
            <a:r>
              <a:rPr lang="ja-JP" altLang="en-US" sz="1100" dirty="0">
                <a:solidFill>
                  <a:srgbClr val="000000"/>
                </a:solidFill>
                <a:latin typeface="ＭＳ Ｐゴシック"/>
                <a:ea typeface="ＭＳ Ｐゴシック"/>
              </a:rPr>
              <a:t>運航管理者</a:t>
            </a:r>
          </a:p>
        </p:txBody>
      </p:sp>
      <p:grpSp>
        <p:nvGrpSpPr>
          <p:cNvPr id="61" name="グループ化 60"/>
          <p:cNvGrpSpPr/>
          <p:nvPr/>
        </p:nvGrpSpPr>
        <p:grpSpPr>
          <a:xfrm>
            <a:off x="4802497" y="1960530"/>
            <a:ext cx="1184386" cy="827266"/>
            <a:chOff x="-1813695" y="3504366"/>
            <a:chExt cx="1184386" cy="827266"/>
          </a:xfrm>
        </p:grpSpPr>
        <p:pic>
          <p:nvPicPr>
            <p:cNvPr id="62" name="図 61"/>
            <p:cNvPicPr>
              <a:picLocks noChangeAspect="1"/>
            </p:cNvPicPr>
            <p:nvPr/>
          </p:nvPicPr>
          <p:blipFill>
            <a:blip r:embed="rId6"/>
            <a:stretch>
              <a:fillRect/>
            </a:stretch>
          </p:blipFill>
          <p:spPr>
            <a:xfrm>
              <a:off x="-1813695" y="3717032"/>
              <a:ext cx="1050598" cy="614600"/>
            </a:xfrm>
            <a:prstGeom prst="rect">
              <a:avLst/>
            </a:prstGeom>
          </p:spPr>
        </p:pic>
        <p:pic>
          <p:nvPicPr>
            <p:cNvPr id="63" name="図 30"/>
            <p:cNvPicPr>
              <a:picLocks noChangeAspect="1"/>
            </p:cNvPicPr>
            <p:nvPr/>
          </p:nvPicPr>
          <p:blipFill>
            <a:blip r:embed="rId7"/>
            <a:stretch>
              <a:fillRect/>
            </a:stretch>
          </p:blipFill>
          <p:spPr>
            <a:xfrm>
              <a:off x="-1374087" y="3504366"/>
              <a:ext cx="744778" cy="654982"/>
            </a:xfrm>
            <a:prstGeom prst="rect">
              <a:avLst/>
            </a:prstGeom>
            <a:ln>
              <a:noFill/>
            </a:ln>
            <a:effectLst>
              <a:softEdge rad="112500"/>
            </a:effectLst>
          </p:spPr>
        </p:pic>
      </p:grpSp>
      <p:sp>
        <p:nvSpPr>
          <p:cNvPr id="64" name="正方形/長方形 63"/>
          <p:cNvSpPr/>
          <p:nvPr/>
        </p:nvSpPr>
        <p:spPr>
          <a:xfrm>
            <a:off x="4911286" y="2667360"/>
            <a:ext cx="909515" cy="21982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44083">
              <a:defRPr/>
            </a:pPr>
            <a:r>
              <a:rPr lang="ja-JP" altLang="en-US" sz="1100" dirty="0">
                <a:solidFill>
                  <a:srgbClr val="000000"/>
                </a:solidFill>
                <a:latin typeface="Arial"/>
                <a:ea typeface="ＭＳ Ｐゴシック"/>
              </a:rPr>
              <a:t>船長</a:t>
            </a:r>
            <a:endParaRPr lang="en-US" altLang="ja-JP" sz="1100" dirty="0">
              <a:solidFill>
                <a:srgbClr val="000000"/>
              </a:solidFill>
              <a:latin typeface="Arial"/>
              <a:ea typeface="ＭＳ Ｐゴシック"/>
            </a:endParaRPr>
          </a:p>
        </p:txBody>
      </p:sp>
      <p:sp>
        <p:nvSpPr>
          <p:cNvPr id="65" name="テキスト ボックス 64"/>
          <p:cNvSpPr txBox="1"/>
          <p:nvPr/>
        </p:nvSpPr>
        <p:spPr>
          <a:xfrm>
            <a:off x="2883081" y="2778796"/>
            <a:ext cx="1289042" cy="818814"/>
          </a:xfrm>
          <a:prstGeom prst="rect">
            <a:avLst/>
          </a:prstGeom>
          <a:noFill/>
        </p:spPr>
        <p:txBody>
          <a:bodyPr wrap="square" rtlCol="0">
            <a:spAutoFit/>
          </a:bodyPr>
          <a:lstStyle/>
          <a:p>
            <a:pPr marL="141104" indent="-141104" algn="just" defTabSz="719255">
              <a:defRPr/>
            </a:pPr>
            <a:r>
              <a:rPr lang="en-US" altLang="ja-JP" sz="944" dirty="0">
                <a:solidFill>
                  <a:srgbClr val="000000"/>
                </a:solidFill>
              </a:rPr>
              <a:t>※</a:t>
            </a:r>
            <a:r>
              <a:rPr lang="ja-JP" altLang="en-US" sz="944" dirty="0">
                <a:solidFill>
                  <a:srgbClr val="000000"/>
                </a:solidFill>
              </a:rPr>
              <a:t>運航管理者の指揮監督を受けずに、一部の運航管理業務を行っている場合がある。</a:t>
            </a:r>
          </a:p>
        </p:txBody>
      </p:sp>
      <p:grpSp>
        <p:nvGrpSpPr>
          <p:cNvPr id="66" name="グループ化 65"/>
          <p:cNvGrpSpPr/>
          <p:nvPr/>
        </p:nvGrpSpPr>
        <p:grpSpPr>
          <a:xfrm>
            <a:off x="590643" y="4028402"/>
            <a:ext cx="8769605" cy="2036322"/>
            <a:chOff x="558053" y="5209107"/>
            <a:chExt cx="8441448" cy="2036322"/>
          </a:xfrm>
        </p:grpSpPr>
        <p:sp>
          <p:nvSpPr>
            <p:cNvPr id="67" name="テキスト ボックス 66"/>
            <p:cNvSpPr txBox="1"/>
            <p:nvPr/>
          </p:nvSpPr>
          <p:spPr>
            <a:xfrm>
              <a:off x="558053" y="5209107"/>
              <a:ext cx="8441448" cy="964367"/>
            </a:xfrm>
            <a:prstGeom prst="rect">
              <a:avLst/>
            </a:prstGeom>
            <a:noFill/>
          </p:spPr>
          <p:txBody>
            <a:bodyPr wrap="square" rtlCol="0">
              <a:spAutoFit/>
            </a:bodyPr>
            <a:lstStyle/>
            <a:p>
              <a:pPr marL="361950" indent="-361950">
                <a:lnSpc>
                  <a:spcPts val="1700"/>
                </a:lnSpc>
                <a:defRPr/>
              </a:pPr>
              <a:r>
                <a:rPr lang="en-US" altLang="ja-JP" sz="1100" dirty="0">
                  <a:solidFill>
                    <a:srgbClr val="000000"/>
                  </a:solidFill>
                  <a:latin typeface="メイリオ" panose="020B0604030504040204" pitchFamily="50" charset="-128"/>
                  <a:ea typeface="メイリオ" panose="020B0604030504040204" pitchFamily="50" charset="-128"/>
                </a:rPr>
                <a:t>※</a:t>
              </a:r>
              <a:r>
                <a:rPr lang="ja-JP" altLang="en-US" sz="1100" dirty="0">
                  <a:solidFill>
                    <a:srgbClr val="000000"/>
                  </a:solidFill>
                  <a:latin typeface="メイリオ" panose="020B0604030504040204" pitchFamily="50" charset="-128"/>
                  <a:ea typeface="メイリオ" panose="020B0604030504040204" pitchFamily="50" charset="-128"/>
                </a:rPr>
                <a:t>１：運航する船舶隻数やその旅客定員も少ない小規模事業者では、事業の実態上、運航管理者の船長兼務を認めない場合の影響が大きい一方、兼務する場合でも、当該運航管理者及び陸上要員が必要な講習を受講していれば安全水準を確保できると考えられる。　具体的には、</a:t>
              </a:r>
              <a:r>
                <a:rPr lang="ja-JP" altLang="en-US" sz="1100" b="1" u="sng" dirty="0">
                  <a:solidFill>
                    <a:srgbClr val="4087C8"/>
                  </a:solidFill>
                  <a:latin typeface="メイリオ" panose="020B0604030504040204" pitchFamily="50" charset="-128"/>
                  <a:ea typeface="メイリオ" panose="020B0604030504040204" pitchFamily="50" charset="-128"/>
                </a:rPr>
                <a:t>同時に運航している船舶が常時１隻であって、当該船舶の総トン数が</a:t>
              </a:r>
              <a:r>
                <a:rPr lang="en-US" altLang="ja-JP" sz="1100" b="1" u="sng" dirty="0">
                  <a:solidFill>
                    <a:srgbClr val="4087C8"/>
                  </a:solidFill>
                  <a:latin typeface="メイリオ" panose="020B0604030504040204" pitchFamily="50" charset="-128"/>
                  <a:ea typeface="メイリオ" panose="020B0604030504040204" pitchFamily="50" charset="-128"/>
                </a:rPr>
                <a:t>20</a:t>
              </a:r>
              <a:r>
                <a:rPr lang="ja-JP" altLang="en-US" sz="1100" b="1" u="sng" dirty="0">
                  <a:solidFill>
                    <a:srgbClr val="4087C8"/>
                  </a:solidFill>
                  <a:latin typeface="メイリオ" panose="020B0604030504040204" pitchFamily="50" charset="-128"/>
                  <a:ea typeface="メイリオ" panose="020B0604030504040204" pitchFamily="50" charset="-128"/>
                </a:rPr>
                <a:t>トン未満かつ旅客定員が</a:t>
              </a:r>
              <a:r>
                <a:rPr lang="en-US" altLang="ja-JP" sz="1100" b="1" u="sng" dirty="0">
                  <a:solidFill>
                    <a:srgbClr val="4087C8"/>
                  </a:solidFill>
                  <a:latin typeface="メイリオ" panose="020B0604030504040204" pitchFamily="50" charset="-128"/>
                  <a:ea typeface="メイリオ" panose="020B0604030504040204" pitchFamily="50" charset="-128"/>
                </a:rPr>
                <a:t>13</a:t>
              </a:r>
              <a:r>
                <a:rPr lang="ja-JP" altLang="en-US" sz="1100" b="1" u="sng" dirty="0">
                  <a:solidFill>
                    <a:srgbClr val="4087C8"/>
                  </a:solidFill>
                  <a:latin typeface="メイリオ" panose="020B0604030504040204" pitchFamily="50" charset="-128"/>
                  <a:ea typeface="メイリオ" panose="020B0604030504040204" pitchFamily="50" charset="-128"/>
                </a:rPr>
                <a:t>人未満である届出事業者である事業者</a:t>
              </a:r>
              <a:r>
                <a:rPr lang="ja-JP" altLang="en-US" sz="1100" dirty="0">
                  <a:solidFill>
                    <a:srgbClr val="000000"/>
                  </a:solidFill>
                  <a:latin typeface="メイリオ" panose="020B0604030504040204" pitchFamily="50" charset="-128"/>
                  <a:ea typeface="メイリオ" panose="020B0604030504040204" pitchFamily="50" charset="-128"/>
                </a:rPr>
                <a:t>にあっては、</a:t>
              </a:r>
              <a:r>
                <a:rPr lang="ja-JP" altLang="en-US" sz="1100" b="1" u="sng" dirty="0">
                  <a:solidFill>
                    <a:srgbClr val="4087C8"/>
                  </a:solidFill>
                  <a:latin typeface="メイリオ" panose="020B0604030504040204" pitchFamily="50" charset="-128"/>
                  <a:ea typeface="メイリオ" panose="020B0604030504040204" pitchFamily="50" charset="-128"/>
                </a:rPr>
                <a:t>運航管理者と陸上要員が追加の講習を受講することを条件</a:t>
              </a:r>
              <a:r>
                <a:rPr lang="ja-JP" altLang="en-US" sz="1100" dirty="0">
                  <a:solidFill>
                    <a:srgbClr val="000000"/>
                  </a:solidFill>
                  <a:latin typeface="メイリオ" panose="020B0604030504040204" pitchFamily="50" charset="-128"/>
                  <a:ea typeface="メイリオ" panose="020B0604030504040204" pitchFamily="50" charset="-128"/>
                </a:rPr>
                <a:t>に、</a:t>
              </a:r>
              <a:r>
                <a:rPr lang="ja-JP" altLang="en-US" sz="1100" b="1" u="sng" dirty="0">
                  <a:solidFill>
                    <a:srgbClr val="4087C8"/>
                  </a:solidFill>
                  <a:latin typeface="メイリオ" panose="020B0604030504040204" pitchFamily="50" charset="-128"/>
                  <a:ea typeface="メイリオ" panose="020B0604030504040204" pitchFamily="50" charset="-128"/>
                </a:rPr>
                <a:t>特例を認めることを想定</a:t>
              </a:r>
              <a:r>
                <a:rPr lang="ja-JP" altLang="en-US" sz="1100" dirty="0">
                  <a:solidFill>
                    <a:srgbClr val="000000"/>
                  </a:solidFill>
                  <a:latin typeface="メイリオ" panose="020B0604030504040204" pitchFamily="50" charset="-128"/>
                  <a:ea typeface="メイリオ" panose="020B0604030504040204" pitchFamily="50" charset="-128"/>
                </a:rPr>
                <a:t>している。</a:t>
              </a:r>
              <a:endParaRPr lang="en-US" altLang="ja-JP" sz="1100" dirty="0">
                <a:solidFill>
                  <a:srgbClr val="000000"/>
                </a:solidFill>
                <a:latin typeface="メイリオ" panose="020B0604030504040204" pitchFamily="50" charset="-128"/>
                <a:ea typeface="メイリオ" panose="020B0604030504040204" pitchFamily="50" charset="-128"/>
              </a:endParaRPr>
            </a:p>
          </p:txBody>
        </p:sp>
        <p:sp>
          <p:nvSpPr>
            <p:cNvPr id="68" name="テキスト ボックス 67"/>
            <p:cNvSpPr txBox="1"/>
            <p:nvPr/>
          </p:nvSpPr>
          <p:spPr>
            <a:xfrm>
              <a:off x="558053" y="6281062"/>
              <a:ext cx="8438384" cy="964367"/>
            </a:xfrm>
            <a:prstGeom prst="rect">
              <a:avLst/>
            </a:prstGeom>
          </p:spPr>
          <p:txBody>
            <a:bodyPr wrap="square" rtlCol="0">
              <a:spAutoFit/>
            </a:bodyPr>
            <a:lstStyle/>
            <a:p>
              <a:pPr marL="361950" indent="-361950">
                <a:lnSpc>
                  <a:spcPts val="1700"/>
                </a:lnSpc>
                <a:defRPr/>
              </a:pPr>
              <a:r>
                <a:rPr lang="en-US" altLang="ja-JP" sz="1100" dirty="0">
                  <a:solidFill>
                    <a:srgbClr val="000000"/>
                  </a:solidFill>
                  <a:latin typeface="メイリオ" panose="020B0604030504040204" pitchFamily="50" charset="-128"/>
                  <a:ea typeface="メイリオ" panose="020B0604030504040204" pitchFamily="50" charset="-128"/>
                </a:rPr>
                <a:t>※</a:t>
              </a:r>
              <a:r>
                <a:rPr lang="ja-JP" altLang="en-US" sz="1100" dirty="0">
                  <a:solidFill>
                    <a:srgbClr val="000000"/>
                  </a:solidFill>
                  <a:latin typeface="メイリオ" panose="020B0604030504040204" pitchFamily="50" charset="-128"/>
                  <a:ea typeface="メイリオ" panose="020B0604030504040204" pitchFamily="50" charset="-128"/>
                </a:rPr>
                <a:t>２：当該事業者の航路が</a:t>
              </a:r>
              <a:r>
                <a:rPr lang="ja-JP" altLang="en-US" sz="1100" b="1" u="sng" dirty="0">
                  <a:solidFill>
                    <a:srgbClr val="4087C8"/>
                  </a:solidFill>
                  <a:latin typeface="メイリオ" panose="020B0604030504040204" pitchFamily="50" charset="-128"/>
                  <a:ea typeface="メイリオ" panose="020B0604030504040204" pitchFamily="50" charset="-128"/>
                </a:rPr>
                <a:t>地域住民等の日々の経済社会活動に必要不可欠な航路である場合</a:t>
              </a:r>
              <a:r>
                <a:rPr lang="ja-JP" altLang="en-US" sz="1100" dirty="0">
                  <a:solidFill>
                    <a:srgbClr val="000000"/>
                  </a:solidFill>
                  <a:latin typeface="メイリオ" panose="020B0604030504040204" pitchFamily="50" charset="-128"/>
                  <a:ea typeface="メイリオ" panose="020B0604030504040204" pitchFamily="50" charset="-128"/>
                </a:rPr>
                <a:t>にあっては、運航を止めることが当該地域に与える影響が大きいことから、</a:t>
              </a:r>
              <a:r>
                <a:rPr lang="ja-JP" altLang="en-US" sz="1100" b="1" u="sng" dirty="0">
                  <a:solidFill>
                    <a:srgbClr val="4087C8"/>
                  </a:solidFill>
                  <a:latin typeface="メイリオ" panose="020B0604030504040204" pitchFamily="50" charset="-128"/>
                  <a:ea typeface="メイリオ" panose="020B0604030504040204" pitchFamily="50" charset="-128"/>
                </a:rPr>
                <a:t>非常時の陸上要員を置く等の体制確保を条件</a:t>
              </a:r>
              <a:r>
                <a:rPr lang="ja-JP" altLang="en-US" sz="1100" dirty="0">
                  <a:solidFill>
                    <a:srgbClr val="000000"/>
                  </a:solidFill>
                  <a:latin typeface="メイリオ" panose="020B0604030504040204" pitchFamily="50" charset="-128"/>
                  <a:ea typeface="メイリオ" panose="020B0604030504040204" pitchFamily="50" charset="-128"/>
                </a:rPr>
                <a:t>に、急病等による運航管理者の不在により</a:t>
              </a:r>
              <a:r>
                <a:rPr lang="ja-JP" altLang="en-US" sz="1100" b="1" u="sng" dirty="0">
                  <a:solidFill>
                    <a:srgbClr val="4087C8"/>
                  </a:solidFill>
                  <a:latin typeface="メイリオ" panose="020B0604030504040204" pitchFamily="50" charset="-128"/>
                  <a:ea typeface="メイリオ" panose="020B0604030504040204" pitchFamily="50" charset="-128"/>
                </a:rPr>
                <a:t>臨時に必要と認められる場合</a:t>
              </a:r>
              <a:r>
                <a:rPr lang="ja-JP" altLang="en-US" sz="1100" dirty="0">
                  <a:solidFill>
                    <a:srgbClr val="000000"/>
                  </a:solidFill>
                  <a:latin typeface="メイリオ" panose="020B0604030504040204" pitchFamily="50" charset="-128"/>
                  <a:ea typeface="メイリオ" panose="020B0604030504040204" pitchFamily="50" charset="-128"/>
                </a:rPr>
                <a:t>には、</a:t>
              </a:r>
              <a:r>
                <a:rPr lang="ja-JP" altLang="en-US" sz="1100" b="1" u="sng" dirty="0">
                  <a:solidFill>
                    <a:srgbClr val="4087C8"/>
                  </a:solidFill>
                  <a:latin typeface="メイリオ" panose="020B0604030504040204" pitchFamily="50" charset="-128"/>
                  <a:ea typeface="メイリオ" panose="020B0604030504040204" pitchFamily="50" charset="-128"/>
                </a:rPr>
                <a:t>特例を認めることを想定</a:t>
              </a:r>
              <a:r>
                <a:rPr lang="ja-JP" altLang="en-US" sz="1100" dirty="0">
                  <a:solidFill>
                    <a:srgbClr val="000000"/>
                  </a:solidFill>
                  <a:latin typeface="メイリオ" panose="020B0604030504040204" pitchFamily="50" charset="-128"/>
                  <a:ea typeface="メイリオ" panose="020B0604030504040204" pitchFamily="50" charset="-128"/>
                </a:rPr>
                <a:t>している。</a:t>
              </a:r>
            </a:p>
            <a:p>
              <a:pPr>
                <a:lnSpc>
                  <a:spcPts val="1700"/>
                </a:lnSpc>
                <a:defRPr/>
              </a:pPr>
              <a:endParaRPr lang="ja-JP" altLang="en-US" sz="1100" dirty="0">
                <a:solidFill>
                  <a:srgbClr val="000000"/>
                </a:solidFill>
              </a:endParaRPr>
            </a:p>
          </p:txBody>
        </p:sp>
      </p:gr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7</a:t>
            </a:fld>
            <a:endParaRPr lang="en-US" altLang="ja-JP" dirty="0">
              <a:solidFill>
                <a:srgbClr val="000000"/>
              </a:solidFill>
            </a:endParaRPr>
          </a:p>
        </p:txBody>
      </p:sp>
      <p:sp>
        <p:nvSpPr>
          <p:cNvPr id="4" name="テキスト ボックス 3">
            <a:extLst>
              <a:ext uri="{FF2B5EF4-FFF2-40B4-BE49-F238E27FC236}">
                <a16:creationId xmlns:a16="http://schemas.microsoft.com/office/drawing/2014/main" id="{8A31F3BF-5BC6-88AA-758C-C5C00B66855D}"/>
              </a:ext>
            </a:extLst>
          </p:cNvPr>
          <p:cNvSpPr txBox="1"/>
          <p:nvPr/>
        </p:nvSpPr>
        <p:spPr>
          <a:xfrm>
            <a:off x="559550" y="6035756"/>
            <a:ext cx="8766422" cy="298159"/>
          </a:xfrm>
          <a:prstGeom prst="rect">
            <a:avLst/>
          </a:prstGeom>
          <a:ln>
            <a:solidFill>
              <a:schemeClr val="tx1"/>
            </a:solidFill>
          </a:ln>
        </p:spPr>
        <p:txBody>
          <a:bodyPr wrap="square" rtlCol="0">
            <a:spAutoFit/>
          </a:bodyPr>
          <a:lstStyle/>
          <a:p>
            <a:pPr marL="361950" indent="-361950">
              <a:lnSpc>
                <a:spcPts val="1700"/>
              </a:lnSpc>
              <a:defRPr/>
            </a:pPr>
            <a:r>
              <a:rPr lang="ja-JP" altLang="en-US" sz="1100" b="1" dirty="0">
                <a:solidFill>
                  <a:srgbClr val="FF0000"/>
                </a:solidFill>
                <a:latin typeface="メイリオ" panose="020B0604030504040204" pitchFamily="50" charset="-128"/>
                <a:ea typeface="メイリオ" panose="020B0604030504040204" pitchFamily="50" charset="-128"/>
              </a:rPr>
              <a:t>本制度は令和</a:t>
            </a:r>
            <a:r>
              <a:rPr lang="en-US" altLang="ja-JP" sz="1100" b="1" dirty="0">
                <a:solidFill>
                  <a:srgbClr val="FF0000"/>
                </a:solidFill>
                <a:latin typeface="メイリオ" panose="020B0604030504040204" pitchFamily="50" charset="-128"/>
                <a:ea typeface="メイリオ" panose="020B0604030504040204" pitchFamily="50" charset="-128"/>
              </a:rPr>
              <a:t>8</a:t>
            </a:r>
            <a:r>
              <a:rPr lang="ja-JP" altLang="en-US" sz="1100" b="1" dirty="0">
                <a:solidFill>
                  <a:srgbClr val="FF0000"/>
                </a:solidFill>
                <a:latin typeface="メイリオ" panose="020B0604030504040204" pitchFamily="50" charset="-128"/>
                <a:ea typeface="メイリオ" panose="020B0604030504040204" pitchFamily="50" charset="-128"/>
              </a:rPr>
              <a:t>年度の施行であり、そのための省令改正を含め、今後、制度の詳細を検討し、措置を講じていくこととしているところ。</a:t>
            </a:r>
            <a:endParaRPr lang="ja-JP" altLang="en-US" sz="1100" b="1" dirty="0">
              <a:solidFill>
                <a:srgbClr val="FF0000"/>
              </a:solidFill>
            </a:endParaRPr>
          </a:p>
        </p:txBody>
      </p:sp>
      <p:pic>
        <p:nvPicPr>
          <p:cNvPr id="5" name="録音したサウンド">
            <a:hlinkClick r:id="" action="ppaction://media"/>
            <a:extLst>
              <a:ext uri="{FF2B5EF4-FFF2-40B4-BE49-F238E27FC236}">
                <a16:creationId xmlns:a16="http://schemas.microsoft.com/office/drawing/2014/main" id="{F0A02BAE-AF3C-E5CF-0871-0479648A5F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82383" y="5431280"/>
            <a:ext cx="487363" cy="487363"/>
          </a:xfrm>
          <a:prstGeom prst="rect">
            <a:avLst/>
          </a:prstGeom>
        </p:spPr>
      </p:pic>
    </p:spTree>
    <p:extLst>
      <p:ext uri="{BB962C8B-B14F-4D97-AF65-F5344CB8AC3E}">
        <p14:creationId xmlns:p14="http://schemas.microsoft.com/office/powerpoint/2010/main" val="867419189"/>
      </p:ext>
    </p:extLst>
  </p:cSld>
  <p:clrMapOvr>
    <a:masterClrMapping/>
  </p:clrMapOvr>
  <mc:AlternateContent xmlns:mc="http://schemas.openxmlformats.org/markup-compatibility/2006">
    <mc:Choice xmlns:p14="http://schemas.microsoft.com/office/powerpoint/2010/main" Requires="p14">
      <p:transition spd="slow" p14:dur="2000" advTm="139102"/>
    </mc:Choice>
    <mc:Fallback>
      <p:transition spd="slow" advTm="13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1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136576" y="1628800"/>
            <a:ext cx="7920880" cy="3447098"/>
          </a:xfrm>
          <a:prstGeom prst="rect">
            <a:avLst/>
          </a:prstGeom>
          <a:noFill/>
        </p:spPr>
        <p:txBody>
          <a:bodyPr wrap="square" rtlCol="0">
            <a:spAutoFit/>
          </a:bodyPr>
          <a:lstStyle/>
          <a:p>
            <a:pPr marL="342900" indent="-342900">
              <a:spcAft>
                <a:spcPts val="1200"/>
              </a:spcAft>
              <a:buFont typeface="+mj-lt"/>
              <a:buAutoNum type="arabicPeriod"/>
            </a:pPr>
            <a:r>
              <a:rPr lang="ja-JP" altLang="en-US" sz="2400" dirty="0">
                <a:solidFill>
                  <a:schemeClr val="bg2">
                    <a:lumMod val="40000"/>
                    <a:lumOff val="60000"/>
                  </a:schemeClr>
                </a:solidFill>
              </a:rPr>
              <a:t>安全統括管理者・運航管理者資格者証制度の創設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t>安全管理規程のひな形改正</a:t>
            </a:r>
          </a:p>
          <a:p>
            <a:pPr marL="342900" indent="-342900">
              <a:spcAft>
                <a:spcPts val="1200"/>
              </a:spcAft>
              <a:buFont typeface="+mj-lt"/>
              <a:buAutoNum type="arabicPeriod"/>
            </a:pPr>
            <a:r>
              <a:rPr lang="ja-JP" altLang="en-US" sz="2400" dirty="0">
                <a:solidFill>
                  <a:schemeClr val="bg2">
                    <a:lumMod val="40000"/>
                    <a:lumOff val="60000"/>
                  </a:schemeClr>
                </a:solidFill>
              </a:rPr>
              <a:t>安全情報の提供の拡充</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船舶に係る特定教育訓練制度の創設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r>
              <a:rPr lang="ja-JP" altLang="en-US" sz="2400" dirty="0">
                <a:solidFill>
                  <a:schemeClr val="bg2">
                    <a:lumMod val="40000"/>
                    <a:lumOff val="60000"/>
                  </a:schemeClr>
                </a:solidFill>
              </a:rPr>
              <a:t>人の運送をする船舶運航事業者に対する行政処分等の基準（違反点数制度）の創設</a:t>
            </a:r>
            <a:endParaRPr lang="en-US" altLang="ja-JP" sz="2400" dirty="0">
              <a:solidFill>
                <a:schemeClr val="bg2">
                  <a:lumMod val="40000"/>
                  <a:lumOff val="60000"/>
                </a:schemeClr>
              </a:solidFill>
            </a:endParaRPr>
          </a:p>
          <a:p>
            <a:pPr marL="342900" indent="-342900">
              <a:spcAft>
                <a:spcPts val="1200"/>
              </a:spcAft>
              <a:buFont typeface="+mj-lt"/>
              <a:buAutoNum type="arabicPeriod"/>
            </a:pPr>
            <a:endParaRPr lang="ja-JP" altLang="en-US" sz="2400" dirty="0"/>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81003" y="0"/>
            <a:ext cx="7593013" cy="476250"/>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8</a:t>
            </a:fld>
            <a:endParaRPr lang="en-US" altLang="ja-JP"/>
          </a:p>
        </p:txBody>
      </p:sp>
      <p:pic>
        <p:nvPicPr>
          <p:cNvPr id="3" name="録音したサウンド">
            <a:hlinkClick r:id="" action="ppaction://media"/>
            <a:extLst>
              <a:ext uri="{FF2B5EF4-FFF2-40B4-BE49-F238E27FC236}">
                <a16:creationId xmlns:a16="http://schemas.microsoft.com/office/drawing/2014/main" id="{7628D7BE-D286-FCEA-9BBF-6BAA119CF3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2866" y="5741085"/>
            <a:ext cx="487363" cy="487363"/>
          </a:xfrm>
          <a:prstGeom prst="rect">
            <a:avLst/>
          </a:prstGeom>
        </p:spPr>
      </p:pic>
    </p:spTree>
    <p:extLst>
      <p:ext uri="{BB962C8B-B14F-4D97-AF65-F5344CB8AC3E}">
        <p14:creationId xmlns:p14="http://schemas.microsoft.com/office/powerpoint/2010/main" val="1590076073"/>
      </p:ext>
    </p:extLst>
  </p:cSld>
  <p:clrMapOvr>
    <a:masterClrMapping/>
  </p:clrMapOvr>
  <mc:AlternateContent xmlns:mc="http://schemas.openxmlformats.org/markup-compatibility/2006">
    <mc:Choice xmlns:p14="http://schemas.microsoft.com/office/powerpoint/2010/main" Requires="p14">
      <p:transition spd="slow" p14:dur="2000" advTm="13640"/>
    </mc:Choice>
    <mc:Fallback>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pPr>
      <a:bodyPr vertOverflow="overflow" horzOverflow="overflow"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Words>3936</Words>
  <PresentationFormat>A4 210 x 297 mm</PresentationFormat>
  <Paragraphs>405</Paragraphs>
  <Slides>20</Slides>
  <Notes>15</Notes>
  <HiddenSlides>0</HiddenSlides>
  <MMClips>20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20</vt:i4>
      </vt:variant>
    </vt:vector>
  </HeadingPairs>
  <TitlesOfParts>
    <vt:vector size="32" baseType="lpstr">
      <vt:lpstr>BIZ UDPゴシック</vt:lpstr>
      <vt:lpstr>HGPｺﾞｼｯｸM</vt:lpstr>
      <vt:lpstr>HGP創英角ｺﾞｼｯｸUB</vt:lpstr>
      <vt:lpstr>ＭＳ Ｐゴシック</vt:lpstr>
      <vt:lpstr>ＭＳ ゴシック</vt:lpstr>
      <vt:lpstr>メイリオ</vt:lpstr>
      <vt:lpstr>Arial</vt:lpstr>
      <vt:lpstr>Calibri</vt:lpstr>
      <vt:lpstr>Times New Roman</vt:lpstr>
      <vt:lpstr>Wingdings</vt:lpstr>
      <vt:lpstr>標準デザイン</vt:lpstr>
      <vt:lpstr>2_標準デザイン</vt:lpstr>
      <vt:lpstr>安全統括管理者・運航管理者研修会</vt:lpstr>
      <vt:lpstr>目次</vt:lpstr>
      <vt:lpstr>目次</vt:lpstr>
      <vt:lpstr>安全統括管理者・運航管理者資格者証の概要</vt:lpstr>
      <vt:lpstr>安全統括管理者・運航管理者資格者証試験の実施について</vt:lpstr>
      <vt:lpstr>　（参考）運航管理体制の強化（R8年度より施行予定）</vt:lpstr>
      <vt:lpstr>（参考）運航管理体制の強化（R8年度より施行予定）</vt:lpstr>
      <vt:lpstr>　（参考）運航管理体制の強化（R8年度より施行予定）</vt:lpstr>
      <vt:lpstr>目次</vt:lpstr>
      <vt:lpstr>PowerPoint プレゼンテーション</vt:lpstr>
      <vt:lpstr>目次</vt:lpstr>
      <vt:lpstr>事業者及び国による更なる安全情報提供体制の構築</vt:lpstr>
      <vt:lpstr>（参考）事業者及び国による更なる安全情報提供体制の構築</vt:lpstr>
      <vt:lpstr>目次</vt:lpstr>
      <vt:lpstr>PowerPoint プレゼンテーション</vt:lpstr>
      <vt:lpstr>PowerPoint プレゼンテーション</vt:lpstr>
      <vt:lpstr>PowerPoint プレゼンテーション</vt:lpstr>
      <vt:lpstr>目次</vt:lpstr>
      <vt:lpstr>PowerPoint プレゼンテーション</vt:lpstr>
      <vt:lpstr>　　違反点数制度の概要</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