
<file path=[Content_Types].xml><?xml version="1.0" encoding="utf-8"?>
<Types xmlns="http://schemas.openxmlformats.org/package/2006/content-types">
  <Default ContentType="image/x-emf" Extension="emf"/>
  <Default ContentType="image/jpeg" Extension="jpeg"/>
  <Default ContentType="image/jpeg" Extension="jpg"/>
  <Default ContentType="video/quicktime" Extension="mov"/>
  <Default ContentType="image/png" Extension="png"/>
  <Default ContentType="application/vnd.openxmlformats-package.relationships+xml" Extension="rels"/>
  <Default ContentType="image/vnd.ms-photo" Extension="wdp"/>
  <Default ContentType="image/x-wmf" Extension="wmf"/>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48" r:id="rId1"/>
  </p:sldMasterIdLst>
  <p:notesMasterIdLst>
    <p:notesMasterId r:id="rId14"/>
  </p:notesMasterIdLst>
  <p:sldIdLst>
    <p:sldId id="310" r:id="rId2"/>
    <p:sldId id="325" r:id="rId3"/>
    <p:sldId id="338" r:id="rId4"/>
    <p:sldId id="347" r:id="rId5"/>
    <p:sldId id="339" r:id="rId6"/>
    <p:sldId id="281" r:id="rId7"/>
    <p:sldId id="345" r:id="rId8"/>
    <p:sldId id="349" r:id="rId9"/>
    <p:sldId id="344" r:id="rId10"/>
    <p:sldId id="348" r:id="rId11"/>
    <p:sldId id="341" r:id="rId12"/>
    <p:sldId id="342" r:id="rId13"/>
  </p:sldIdLst>
  <p:sldSz cx="9144000" cy="6858000" type="screen4x3"/>
  <p:notesSz cx="6807200" cy="9939338"/>
  <p:defaultTex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p:defaultTextStyle>
  <p:modifyVerifier cryptProviderType="rsaAES" cryptAlgorithmClass="hash" cryptAlgorithmType="typeAny" cryptAlgorithmSid="14" spinCount="100000" saltData="duSVu2uYh9P7IFdl00O6Ag==" hashData="7Ie+j8xk0wOafXg6IoY4B7xX0/x5OQaW40MObyi/KZiDBOpbp6iNbfVNXqpKXHu+AmKei+kZimXbzT+0XLOF3Q=="/>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CC"/>
    <a:srgbClr val="FF3300"/>
    <a:srgbClr val="FF6600"/>
    <a:srgbClr val="000000"/>
    <a:srgbClr val="024FA1"/>
    <a:srgbClr val="4087C8"/>
    <a:srgbClr val="FFCCFF"/>
    <a:srgbClr val="FF0000"/>
    <a:srgbClr val="9BDFF7"/>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458" autoAdjust="0"/>
    <p:restoredTop sz="74109" autoAdjust="0"/>
  </p:normalViewPr>
  <p:slideViewPr>
    <p:cSldViewPr>
      <p:cViewPr varScale="1">
        <p:scale>
          <a:sx n="109" d="100"/>
          <a:sy n="109" d="100"/>
        </p:scale>
        <p:origin x="1548" y="3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9.xml" Type="http://schemas.openxmlformats.org/officeDocument/2006/relationships/slide"/><Relationship Id="rId11" Target="slides/slide10.xml" Type="http://schemas.openxmlformats.org/officeDocument/2006/relationships/slide"/><Relationship Id="rId12" Target="slides/slide11.xml" Type="http://schemas.openxmlformats.org/officeDocument/2006/relationships/slide"/><Relationship Id="rId13" Target="slides/slide12.xml" Type="http://schemas.openxmlformats.org/officeDocument/2006/relationships/slide"/><Relationship Id="rId14" Target="notesMasters/notesMaster1.xml" Type="http://schemas.openxmlformats.org/officeDocument/2006/relationships/notesMaster"/><Relationship Id="rId15" Target="presProps.xml" Type="http://schemas.openxmlformats.org/officeDocument/2006/relationships/presProps"/><Relationship Id="rId16" Target="viewProps.xml" Type="http://schemas.openxmlformats.org/officeDocument/2006/relationships/viewProps"/><Relationship Id="rId17" Target="theme/theme1.xml" Type="http://schemas.openxmlformats.org/officeDocument/2006/relationships/theme"/><Relationship Id="rId18" Target="tableStyles.xml" Type="http://schemas.openxmlformats.org/officeDocument/2006/relationships/tableStyles"/><Relationship Id="rId2" Target="slides/slide1.xml" Type="http://schemas.openxmlformats.org/officeDocument/2006/relationships/slide"/><Relationship Id="rId3" Target="slides/slide2.xml" Type="http://schemas.openxmlformats.org/officeDocument/2006/relationships/slide"/><Relationship Id="rId4" Target="slides/slide3.xml" Type="http://schemas.openxmlformats.org/officeDocument/2006/relationships/slide"/><Relationship Id="rId5" Target="slides/slide4.xml" Type="http://schemas.openxmlformats.org/officeDocument/2006/relationships/slide"/><Relationship Id="rId6" Target="slides/slide5.xml" Type="http://schemas.openxmlformats.org/officeDocument/2006/relationships/slide"/><Relationship Id="rId7" Target="slides/slide6.xml" Type="http://schemas.openxmlformats.org/officeDocument/2006/relationships/slide"/><Relationship Id="rId8" Target="slides/slide7.xml" Type="http://schemas.openxmlformats.org/officeDocument/2006/relationships/slide"/><Relationship Id="rId9" Target="slides/slide8.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0"/>
            <a:ext cx="2950375" cy="498966"/>
          </a:xfrm>
          <a:prstGeom prst="rect">
            <a:avLst/>
          </a:prstGeom>
        </p:spPr>
        <p:txBody>
          <a:bodyPr vert="horz" lIns="92228" tIns="46114" rIns="92228" bIns="46114"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221" y="0"/>
            <a:ext cx="2950374" cy="498966"/>
          </a:xfrm>
          <a:prstGeom prst="rect">
            <a:avLst/>
          </a:prstGeom>
        </p:spPr>
        <p:txBody>
          <a:bodyPr vert="horz" lIns="92228" tIns="46114" rIns="92228" bIns="46114" rtlCol="0"/>
          <a:lstStyle>
            <a:lvl1pPr algn="r">
              <a:defRPr sz="1200"/>
            </a:lvl1pPr>
          </a:lstStyle>
          <a:p>
            <a:fld id="{DC7B514F-3D32-44F8-969B-76866EF94A74}" type="datetimeFigureOut">
              <a:rPr kumimoji="1" lang="ja-JP" altLang="en-US" smtClean="0"/>
              <a:t>2025/4/21</a:t>
            </a:fld>
            <a:endParaRPr kumimoji="1" lang="ja-JP" altLang="en-US"/>
          </a:p>
        </p:txBody>
      </p:sp>
      <p:sp>
        <p:nvSpPr>
          <p:cNvPr id="4" name="スライド イメージ プレースホルダー 3"/>
          <p:cNvSpPr>
            <a:spLocks noGrp="1" noRot="1" noChangeAspect="1"/>
          </p:cNvSpPr>
          <p:nvPr>
            <p:ph type="sldImg" idx="2"/>
          </p:nvPr>
        </p:nvSpPr>
        <p:spPr>
          <a:xfrm>
            <a:off x="1168400" y="1243013"/>
            <a:ext cx="4470400" cy="3352800"/>
          </a:xfrm>
          <a:prstGeom prst="rect">
            <a:avLst/>
          </a:prstGeom>
          <a:noFill/>
          <a:ln w="12700">
            <a:solidFill>
              <a:prstClr val="black"/>
            </a:solidFill>
          </a:ln>
        </p:spPr>
        <p:txBody>
          <a:bodyPr vert="horz" lIns="92228" tIns="46114" rIns="92228" bIns="46114" rtlCol="0" anchor="ctr"/>
          <a:lstStyle/>
          <a:p>
            <a:endParaRPr lang="ja-JP" altLang="en-US"/>
          </a:p>
        </p:txBody>
      </p:sp>
      <p:sp>
        <p:nvSpPr>
          <p:cNvPr id="5" name="ノート プレースホルダー 4"/>
          <p:cNvSpPr>
            <a:spLocks noGrp="1"/>
          </p:cNvSpPr>
          <p:nvPr>
            <p:ph type="body" sz="quarter" idx="3"/>
          </p:nvPr>
        </p:nvSpPr>
        <p:spPr>
          <a:xfrm>
            <a:off x="680239" y="4783358"/>
            <a:ext cx="5446723" cy="3913364"/>
          </a:xfrm>
          <a:prstGeom prst="rect">
            <a:avLst/>
          </a:prstGeom>
        </p:spPr>
        <p:txBody>
          <a:bodyPr vert="horz" lIns="92228" tIns="46114" rIns="92228" bIns="46114"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2" y="9440373"/>
            <a:ext cx="2950375" cy="498966"/>
          </a:xfrm>
          <a:prstGeom prst="rect">
            <a:avLst/>
          </a:prstGeom>
        </p:spPr>
        <p:txBody>
          <a:bodyPr vert="horz" lIns="92228" tIns="46114" rIns="92228" bIns="46114"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221" y="9440373"/>
            <a:ext cx="2950374" cy="498966"/>
          </a:xfrm>
          <a:prstGeom prst="rect">
            <a:avLst/>
          </a:prstGeom>
        </p:spPr>
        <p:txBody>
          <a:bodyPr vert="horz" lIns="92228" tIns="46114" rIns="92228" bIns="46114" rtlCol="0" anchor="b"/>
          <a:lstStyle>
            <a:lvl1pPr algn="r">
              <a:defRPr sz="1200"/>
            </a:lvl1pPr>
          </a:lstStyle>
          <a:p>
            <a:fld id="{1D2B7ECA-67EE-45C7-8D11-1775450F5861}" type="slidenum">
              <a:rPr kumimoji="1" lang="ja-JP" altLang="en-US" smtClean="0"/>
              <a:t>‹#›</a:t>
            </a:fld>
            <a:endParaRPr kumimoji="1" lang="ja-JP" altLang="en-US"/>
          </a:p>
        </p:txBody>
      </p:sp>
    </p:spTree>
    <p:extLst>
      <p:ext uri="{BB962C8B-B14F-4D97-AF65-F5344CB8AC3E}">
        <p14:creationId xmlns:p14="http://schemas.microsoft.com/office/powerpoint/2010/main" val="284269329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451886A7-17E5-4DF5-A163-554EDB6191DA}" type="slidenum">
              <a:rPr kumimoji="1" lang="ja-JP" altLang="en-US" smtClean="0"/>
              <a:t>0</a:t>
            </a:fld>
            <a:endParaRPr kumimoji="1" lang="ja-JP" altLang="en-US"/>
          </a:p>
        </p:txBody>
      </p:sp>
    </p:spTree>
    <p:extLst>
      <p:ext uri="{BB962C8B-B14F-4D97-AF65-F5344CB8AC3E}">
        <p14:creationId xmlns:p14="http://schemas.microsoft.com/office/powerpoint/2010/main" val="42402729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p:txBody>
      </p:sp>
      <p:sp>
        <p:nvSpPr>
          <p:cNvPr id="4" name="スライド番号プレースホルダー 3"/>
          <p:cNvSpPr>
            <a:spLocks noGrp="1"/>
          </p:cNvSpPr>
          <p:nvPr>
            <p:ph type="sldNum" sz="quarter" idx="5"/>
          </p:nvPr>
        </p:nvSpPr>
        <p:spPr/>
        <p:txBody>
          <a:bodyPr/>
          <a:lstStyle/>
          <a:p>
            <a:fld id="{1D2B7ECA-67EE-45C7-8D11-1775450F5861}" type="slidenum">
              <a:rPr kumimoji="1" lang="ja-JP" altLang="en-US" smtClean="0"/>
              <a:t>10</a:t>
            </a:fld>
            <a:endParaRPr kumimoji="1" lang="ja-JP" altLang="en-US"/>
          </a:p>
        </p:txBody>
      </p:sp>
    </p:spTree>
    <p:extLst>
      <p:ext uri="{BB962C8B-B14F-4D97-AF65-F5344CB8AC3E}">
        <p14:creationId xmlns:p14="http://schemas.microsoft.com/office/powerpoint/2010/main" val="41265048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p:txBody>
      </p:sp>
      <p:sp>
        <p:nvSpPr>
          <p:cNvPr id="4" name="スライド番号プレースホルダー 3"/>
          <p:cNvSpPr>
            <a:spLocks noGrp="1"/>
          </p:cNvSpPr>
          <p:nvPr>
            <p:ph type="sldNum" sz="quarter" idx="5"/>
          </p:nvPr>
        </p:nvSpPr>
        <p:spPr/>
        <p:txBody>
          <a:bodyPr/>
          <a:lstStyle/>
          <a:p>
            <a:fld id="{1D2B7ECA-67EE-45C7-8D11-1775450F5861}" type="slidenum">
              <a:rPr kumimoji="1" lang="ja-JP" altLang="en-US" smtClean="0"/>
              <a:t>11</a:t>
            </a:fld>
            <a:endParaRPr kumimoji="1" lang="ja-JP" altLang="en-US"/>
          </a:p>
        </p:txBody>
      </p:sp>
    </p:spTree>
    <p:extLst>
      <p:ext uri="{BB962C8B-B14F-4D97-AF65-F5344CB8AC3E}">
        <p14:creationId xmlns:p14="http://schemas.microsoft.com/office/powerpoint/2010/main" val="17845909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1D2B7ECA-67EE-45C7-8D11-1775450F5861}" type="slidenum">
              <a:rPr kumimoji="1" lang="ja-JP" altLang="en-US" smtClean="0"/>
              <a:t>1</a:t>
            </a:fld>
            <a:endParaRPr kumimoji="1" lang="ja-JP" altLang="en-US"/>
          </a:p>
        </p:txBody>
      </p:sp>
    </p:spTree>
    <p:extLst>
      <p:ext uri="{BB962C8B-B14F-4D97-AF65-F5344CB8AC3E}">
        <p14:creationId xmlns:p14="http://schemas.microsoft.com/office/powerpoint/2010/main" val="3624576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p:txBody>
      </p:sp>
      <p:sp>
        <p:nvSpPr>
          <p:cNvPr id="4" name="スライド番号プレースホルダー 3"/>
          <p:cNvSpPr>
            <a:spLocks noGrp="1"/>
          </p:cNvSpPr>
          <p:nvPr>
            <p:ph type="sldNum" sz="quarter" idx="5"/>
          </p:nvPr>
        </p:nvSpPr>
        <p:spPr/>
        <p:txBody>
          <a:bodyPr/>
          <a:lstStyle/>
          <a:p>
            <a:fld id="{1D2B7ECA-67EE-45C7-8D11-1775450F5861}" type="slidenum">
              <a:rPr kumimoji="1" lang="ja-JP" altLang="en-US" smtClean="0"/>
              <a:t>2</a:t>
            </a:fld>
            <a:endParaRPr kumimoji="1" lang="ja-JP" altLang="en-US"/>
          </a:p>
        </p:txBody>
      </p:sp>
    </p:spTree>
    <p:extLst>
      <p:ext uri="{BB962C8B-B14F-4D97-AF65-F5344CB8AC3E}">
        <p14:creationId xmlns:p14="http://schemas.microsoft.com/office/powerpoint/2010/main" val="36506461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p:txBody>
      </p:sp>
      <p:sp>
        <p:nvSpPr>
          <p:cNvPr id="4" name="スライド番号プレースホルダー 3"/>
          <p:cNvSpPr>
            <a:spLocks noGrp="1"/>
          </p:cNvSpPr>
          <p:nvPr>
            <p:ph type="sldNum" sz="quarter" idx="5"/>
          </p:nvPr>
        </p:nvSpPr>
        <p:spPr/>
        <p:txBody>
          <a:bodyPr/>
          <a:lstStyle/>
          <a:p>
            <a:fld id="{1D2B7ECA-67EE-45C7-8D11-1775450F5861}" type="slidenum">
              <a:rPr kumimoji="1" lang="ja-JP" altLang="en-US" smtClean="0"/>
              <a:t>3</a:t>
            </a:fld>
            <a:endParaRPr kumimoji="1" lang="ja-JP" altLang="en-US"/>
          </a:p>
        </p:txBody>
      </p:sp>
    </p:spTree>
    <p:extLst>
      <p:ext uri="{BB962C8B-B14F-4D97-AF65-F5344CB8AC3E}">
        <p14:creationId xmlns:p14="http://schemas.microsoft.com/office/powerpoint/2010/main" val="34038367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p:txBody>
      </p:sp>
      <p:sp>
        <p:nvSpPr>
          <p:cNvPr id="4" name="スライド番号プレースホルダー 3"/>
          <p:cNvSpPr>
            <a:spLocks noGrp="1"/>
          </p:cNvSpPr>
          <p:nvPr>
            <p:ph type="sldNum" sz="quarter" idx="5"/>
          </p:nvPr>
        </p:nvSpPr>
        <p:spPr/>
        <p:txBody>
          <a:bodyPr/>
          <a:lstStyle/>
          <a:p>
            <a:fld id="{1D2B7ECA-67EE-45C7-8D11-1775450F5861}" type="slidenum">
              <a:rPr kumimoji="1" lang="ja-JP" altLang="en-US" smtClean="0"/>
              <a:t>4</a:t>
            </a:fld>
            <a:endParaRPr kumimoji="1" lang="ja-JP" altLang="en-US"/>
          </a:p>
        </p:txBody>
      </p:sp>
    </p:spTree>
    <p:extLst>
      <p:ext uri="{BB962C8B-B14F-4D97-AF65-F5344CB8AC3E}">
        <p14:creationId xmlns:p14="http://schemas.microsoft.com/office/powerpoint/2010/main" val="11580103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9917B9-B7A3-CE76-F29E-25ED46397CF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46494E8-49E1-562E-E5CF-821DA0EF7B1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EDF7DE1-ACA8-D28D-F1B5-34C8E032928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p:txBody>
      </p:sp>
      <p:sp>
        <p:nvSpPr>
          <p:cNvPr id="4" name="スライド番号プレースホルダー 3">
            <a:extLst>
              <a:ext uri="{FF2B5EF4-FFF2-40B4-BE49-F238E27FC236}">
                <a16:creationId xmlns:a16="http://schemas.microsoft.com/office/drawing/2014/main" id="{22D2A100-DF30-AAEC-F3E8-9485CCE6F8FD}"/>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D2B7ECA-67EE-45C7-8D11-1775450F5861}" type="slidenum">
              <a:rPr kumimoji="1" lang="ja-JP" altLang="en-US"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1" lang="ja-JP" altLang="en-US"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9747030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F0DC77-E576-2AE7-F382-F53962B53E0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D2073A2-3584-5AF1-7E89-C81333D21DE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1E18ED0-621A-4E43-43C8-B16550A4390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p:txBody>
      </p:sp>
      <p:sp>
        <p:nvSpPr>
          <p:cNvPr id="4" name="スライド番号プレースホルダー 3">
            <a:extLst>
              <a:ext uri="{FF2B5EF4-FFF2-40B4-BE49-F238E27FC236}">
                <a16:creationId xmlns:a16="http://schemas.microsoft.com/office/drawing/2014/main" id="{E9AA7B2E-2D6F-2E1A-E5EC-554A360BAD58}"/>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D2B7ECA-67EE-45C7-8D11-1775450F5861}" type="slidenum">
              <a:rPr kumimoji="1" lang="ja-JP" altLang="en-US"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1" lang="ja-JP" altLang="en-US"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6259776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D6D3F4-1828-5E4F-FD3E-9851616F1DF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E07F9EF-A4CC-4EF0-4959-B63AA7F0F2B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A87028A-6371-E567-E93F-EA675F0C876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p:txBody>
      </p:sp>
      <p:sp>
        <p:nvSpPr>
          <p:cNvPr id="4" name="スライド番号プレースホルダー 3">
            <a:extLst>
              <a:ext uri="{FF2B5EF4-FFF2-40B4-BE49-F238E27FC236}">
                <a16:creationId xmlns:a16="http://schemas.microsoft.com/office/drawing/2014/main" id="{24E59B22-DE5A-D6B9-65EE-6CCCDBB09248}"/>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D2B7ECA-67EE-45C7-8D11-1775450F5861}" type="slidenum">
              <a:rPr kumimoji="1" lang="ja-JP" altLang="en-US"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1" lang="ja-JP" altLang="en-US"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8918656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FFEDA3-65F7-22E5-B871-B35AC1CF71E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47112CA-4A8B-56C4-B1F7-DF73F8B4BD1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AF1E835-15FE-71A5-5CED-73A45670057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p:txBody>
      </p:sp>
      <p:sp>
        <p:nvSpPr>
          <p:cNvPr id="4" name="スライド番号プレースホルダー 3">
            <a:extLst>
              <a:ext uri="{FF2B5EF4-FFF2-40B4-BE49-F238E27FC236}">
                <a16:creationId xmlns:a16="http://schemas.microsoft.com/office/drawing/2014/main" id="{0B4B4CF4-6E58-6706-1845-12BFF64515DC}"/>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D2B7ECA-67EE-45C7-8D11-1775450F5861}" type="slidenum">
              <a:rPr kumimoji="1" lang="ja-JP" altLang="en-US"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1" lang="ja-JP" altLang="en-US"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667419996"/>
      </p:ext>
    </p:extLst>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 Id="rId2" Target="../media/image2.png" Type="http://schemas.openxmlformats.org/officeDocument/2006/relationships/image"/><Relationship Id="rId3" Target="../media/image4.wmf" Type="http://schemas.openxmlformats.org/officeDocument/2006/relationships/image"/></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pic>
        <p:nvPicPr>
          <p:cNvPr id="4" name="Picture 7" descr="mlit_top"/>
          <p:cNvPicPr>
            <a:picLocks noChangeAspect="1" noChangeArrowheads="1"/>
          </p:cNvPicPr>
          <p:nvPr userDrawn="1"/>
        </p:nvPicPr>
        <p:blipFill>
          <a:blip r:embed="rId2" cstate="email">
            <a:extLst>
              <a:ext uri="{28A0092B-C50C-407E-A947-70E740481C1C}">
                <a14:useLocalDpi xmlns:a14="http://schemas.microsoft.com/office/drawing/2010/main"/>
              </a:ext>
            </a:extLst>
          </a:blip>
          <a:srcRect t="62230"/>
          <a:stretch>
            <a:fillRect/>
          </a:stretch>
        </p:blipFill>
        <p:spPr bwMode="auto">
          <a:xfrm>
            <a:off x="0" y="6524625"/>
            <a:ext cx="91440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9"/>
          <p:cNvSpPr>
            <a:spLocks noChangeArrowheads="1"/>
          </p:cNvSpPr>
          <p:nvPr userDrawn="1"/>
        </p:nvSpPr>
        <p:spPr bwMode="auto">
          <a:xfrm>
            <a:off x="1692275" y="3284538"/>
            <a:ext cx="7451725" cy="73025"/>
          </a:xfrm>
          <a:prstGeom prst="rect">
            <a:avLst/>
          </a:prstGeom>
          <a:solidFill>
            <a:srgbClr val="0066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lang="ja-JP" altLang="en-US"/>
          </a:p>
        </p:txBody>
      </p:sp>
      <p:pic>
        <p:nvPicPr>
          <p:cNvPr id="6" name="Picture 11"/>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0" y="6051550"/>
            <a:ext cx="212407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2"/>
          <p:cNvSpPr txBox="1">
            <a:spLocks noChangeArrowheads="1"/>
          </p:cNvSpPr>
          <p:nvPr userDrawn="1"/>
        </p:nvSpPr>
        <p:spPr bwMode="auto">
          <a:xfrm>
            <a:off x="0" y="6524625"/>
            <a:ext cx="36369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1200" i="1" dirty="0">
                <a:solidFill>
                  <a:schemeClr val="bg1"/>
                </a:solidFill>
                <a:latin typeface="Times New Roman" pitchFamily="18" charset="0"/>
              </a:rPr>
              <a:t>Ministry of Land, Infrastructure, Transport and Tourism</a:t>
            </a:r>
          </a:p>
        </p:txBody>
      </p:sp>
      <p:sp>
        <p:nvSpPr>
          <p:cNvPr id="3074" name="Rectangle 2"/>
          <p:cNvSpPr>
            <a:spLocks noGrp="1" noChangeArrowheads="1"/>
          </p:cNvSpPr>
          <p:nvPr>
            <p:ph type="ctrTitle"/>
          </p:nvPr>
        </p:nvSpPr>
        <p:spPr>
          <a:xfrm>
            <a:off x="1619250" y="2133600"/>
            <a:ext cx="7524750" cy="1470025"/>
          </a:xfrm>
        </p:spPr>
        <p:txBody>
          <a:bodyPr/>
          <a:lstStyle>
            <a:lvl1pPr>
              <a:defRPr sz="4000"/>
            </a:lvl1pPr>
          </a:lstStyle>
          <a:p>
            <a:r>
              <a:rPr lang="ja-JP" altLang="en-US"/>
              <a:t>マスター タイトルの書式設定</a:t>
            </a:r>
          </a:p>
        </p:txBody>
      </p:sp>
      <p:sp>
        <p:nvSpPr>
          <p:cNvPr id="307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ja-JP" altLang="en-US"/>
              <a:t>マスター サブタイトルの書式設定</a:t>
            </a:r>
          </a:p>
        </p:txBody>
      </p:sp>
      <p:sp>
        <p:nvSpPr>
          <p:cNvPr id="9" name="Rectangle 4"/>
          <p:cNvSpPr>
            <a:spLocks noGrp="1" noChangeArrowheads="1"/>
          </p:cNvSpPr>
          <p:nvPr>
            <p:ph type="dt" sz="half" idx="10"/>
          </p:nvPr>
        </p:nvSpPr>
        <p:spPr/>
        <p:txBody>
          <a:bodyPr/>
          <a:lstStyle>
            <a:lvl1pPr>
              <a:defRPr/>
            </a:lvl1pPr>
          </a:lstStyle>
          <a:p>
            <a:pPr>
              <a:defRPr/>
            </a:pPr>
            <a:endParaRPr lang="en-US" altLang="ja-JP" dirty="0"/>
          </a:p>
        </p:txBody>
      </p:sp>
      <p:sp>
        <p:nvSpPr>
          <p:cNvPr id="10" name="Rectangle 5"/>
          <p:cNvSpPr>
            <a:spLocks noGrp="1" noChangeArrowheads="1"/>
          </p:cNvSpPr>
          <p:nvPr>
            <p:ph type="ftr" sz="quarter" idx="11"/>
          </p:nvPr>
        </p:nvSpPr>
        <p:spPr/>
        <p:txBody>
          <a:bodyPr/>
          <a:lstStyle>
            <a:lvl1pPr>
              <a:defRPr/>
            </a:lvl1pPr>
          </a:lstStyle>
          <a:p>
            <a:pPr>
              <a:defRPr/>
            </a:pPr>
            <a:endParaRPr lang="en-US" altLang="ja-JP" dirty="0"/>
          </a:p>
        </p:txBody>
      </p:sp>
      <p:sp>
        <p:nvSpPr>
          <p:cNvPr id="11" name="Rectangle 6"/>
          <p:cNvSpPr>
            <a:spLocks noGrp="1" noChangeArrowheads="1"/>
          </p:cNvSpPr>
          <p:nvPr>
            <p:ph type="sldNum" sz="quarter" idx="12"/>
          </p:nvPr>
        </p:nvSpPr>
        <p:spPr>
          <a:xfrm>
            <a:off x="6553200" y="6245225"/>
            <a:ext cx="2133600" cy="476250"/>
          </a:xfrm>
        </p:spPr>
        <p:txBody>
          <a:bodyPr/>
          <a:lstStyle>
            <a:lvl1pPr>
              <a:defRPr/>
            </a:lvl1pPr>
          </a:lstStyle>
          <a:p>
            <a:pPr>
              <a:defRPr/>
            </a:pPr>
            <a:fld id="{35C1E978-A3B9-4673-8199-379729392307}" type="slidenum">
              <a:rPr lang="en-US" altLang="ja-JP"/>
              <a:pPr>
                <a:defRPr/>
              </a:pPr>
              <a:t>‹#›</a:t>
            </a:fld>
            <a:endParaRPr lang="en-US" altLang="ja-JP" dirty="0"/>
          </a:p>
        </p:txBody>
      </p:sp>
    </p:spTree>
    <p:extLst>
      <p:ext uri="{BB962C8B-B14F-4D97-AF65-F5344CB8AC3E}">
        <p14:creationId xmlns:p14="http://schemas.microsoft.com/office/powerpoint/2010/main" val="18742059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6"/>
          <p:cNvSpPr>
            <a:spLocks noGrp="1" noChangeArrowheads="1"/>
          </p:cNvSpPr>
          <p:nvPr>
            <p:ph type="sldNum" sz="quarter" idx="12"/>
          </p:nvPr>
        </p:nvSpPr>
        <p:spPr>
          <a:ln/>
        </p:spPr>
        <p:txBody>
          <a:bodyPr/>
          <a:lstStyle>
            <a:lvl1pPr>
              <a:defRPr/>
            </a:lvl1pPr>
          </a:lstStyle>
          <a:p>
            <a:pPr>
              <a:defRPr/>
            </a:pPr>
            <a:fld id="{CDB20612-914C-4BDE-8D4C-FEA4392E99F4}" type="slidenum">
              <a:rPr lang="en-US" altLang="ja-JP"/>
              <a:pPr>
                <a:defRPr/>
              </a:pPr>
              <a:t>‹#›</a:t>
            </a:fld>
            <a:endParaRPr lang="en-US" altLang="ja-JP" dirty="0"/>
          </a:p>
        </p:txBody>
      </p:sp>
    </p:spTree>
    <p:extLst>
      <p:ext uri="{BB962C8B-B14F-4D97-AF65-F5344CB8AC3E}">
        <p14:creationId xmlns:p14="http://schemas.microsoft.com/office/powerpoint/2010/main" val="32264941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0"/>
            <a:ext cx="2171700" cy="6126163"/>
          </a:xfrm>
        </p:spPr>
        <p:txBody>
          <a:bodyPr vert="eaVert"/>
          <a:lstStyle/>
          <a:p>
            <a:r>
              <a:rPr lang="ja-JP" altLang="en-US"/>
              <a:t>マスター タイトルの書式設定</a:t>
            </a:r>
          </a:p>
        </p:txBody>
      </p:sp>
      <p:sp>
        <p:nvSpPr>
          <p:cNvPr id="3" name="縦書きテキスト プレースホルダ 2"/>
          <p:cNvSpPr>
            <a:spLocks noGrp="1"/>
          </p:cNvSpPr>
          <p:nvPr>
            <p:ph type="body" orient="vert" idx="1"/>
          </p:nvPr>
        </p:nvSpPr>
        <p:spPr>
          <a:xfrm>
            <a:off x="0" y="0"/>
            <a:ext cx="6362700" cy="6126163"/>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6"/>
          <p:cNvSpPr>
            <a:spLocks noGrp="1" noChangeArrowheads="1"/>
          </p:cNvSpPr>
          <p:nvPr>
            <p:ph type="sldNum" sz="quarter" idx="12"/>
          </p:nvPr>
        </p:nvSpPr>
        <p:spPr>
          <a:ln/>
        </p:spPr>
        <p:txBody>
          <a:bodyPr/>
          <a:lstStyle>
            <a:lvl1pPr>
              <a:defRPr/>
            </a:lvl1pPr>
          </a:lstStyle>
          <a:p>
            <a:pPr>
              <a:defRPr/>
            </a:pPr>
            <a:fld id="{86FB01F7-FA20-4B15-9970-D297285851AC}" type="slidenum">
              <a:rPr lang="en-US" altLang="ja-JP"/>
              <a:pPr>
                <a:defRPr/>
              </a:pPr>
              <a:t>‹#›</a:t>
            </a:fld>
            <a:endParaRPr lang="en-US" altLang="ja-JP" dirty="0"/>
          </a:p>
        </p:txBody>
      </p:sp>
    </p:spTree>
    <p:extLst>
      <p:ext uri="{BB962C8B-B14F-4D97-AF65-F5344CB8AC3E}">
        <p14:creationId xmlns:p14="http://schemas.microsoft.com/office/powerpoint/2010/main" val="701431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6"/>
          <p:cNvSpPr>
            <a:spLocks noGrp="1" noChangeArrowheads="1"/>
          </p:cNvSpPr>
          <p:nvPr>
            <p:ph type="sldNum" sz="quarter" idx="12"/>
          </p:nvPr>
        </p:nvSpPr>
        <p:spPr>
          <a:ln/>
        </p:spPr>
        <p:txBody>
          <a:bodyPr/>
          <a:lstStyle>
            <a:lvl1pPr>
              <a:defRPr/>
            </a:lvl1pPr>
          </a:lstStyle>
          <a:p>
            <a:pPr>
              <a:defRPr/>
            </a:pPr>
            <a:fld id="{651FC12D-27C1-4F31-90C9-A93D49E44687}" type="slidenum">
              <a:rPr lang="en-US" altLang="ja-JP"/>
              <a:pPr>
                <a:defRPr/>
              </a:pPr>
              <a:t>‹#›</a:t>
            </a:fld>
            <a:endParaRPr lang="en-US" altLang="ja-JP" dirty="0"/>
          </a:p>
        </p:txBody>
      </p:sp>
    </p:spTree>
    <p:extLst>
      <p:ext uri="{BB962C8B-B14F-4D97-AF65-F5344CB8AC3E}">
        <p14:creationId xmlns:p14="http://schemas.microsoft.com/office/powerpoint/2010/main" val="3736706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マスター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6"/>
          <p:cNvSpPr>
            <a:spLocks noGrp="1" noChangeArrowheads="1"/>
          </p:cNvSpPr>
          <p:nvPr>
            <p:ph type="sldNum" sz="quarter" idx="12"/>
          </p:nvPr>
        </p:nvSpPr>
        <p:spPr>
          <a:ln/>
        </p:spPr>
        <p:txBody>
          <a:bodyPr/>
          <a:lstStyle>
            <a:lvl1pPr>
              <a:defRPr/>
            </a:lvl1pPr>
          </a:lstStyle>
          <a:p>
            <a:pPr>
              <a:defRPr/>
            </a:pPr>
            <a:fld id="{A7694BDB-530F-4364-A4B7-5A1182A1D62D}" type="slidenum">
              <a:rPr lang="en-US" altLang="ja-JP"/>
              <a:pPr>
                <a:defRPr/>
              </a:pPr>
              <a:t>‹#›</a:t>
            </a:fld>
            <a:endParaRPr lang="en-US" altLang="ja-JP" dirty="0"/>
          </a:p>
        </p:txBody>
      </p:sp>
    </p:spTree>
    <p:extLst>
      <p:ext uri="{BB962C8B-B14F-4D97-AF65-F5344CB8AC3E}">
        <p14:creationId xmlns:p14="http://schemas.microsoft.com/office/powerpoint/2010/main" val="2540467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7" name="Rectangle 6"/>
          <p:cNvSpPr>
            <a:spLocks noGrp="1" noChangeArrowheads="1"/>
          </p:cNvSpPr>
          <p:nvPr>
            <p:ph type="sldNum" sz="quarter" idx="12"/>
          </p:nvPr>
        </p:nvSpPr>
        <p:spPr>
          <a:ln/>
        </p:spPr>
        <p:txBody>
          <a:bodyPr/>
          <a:lstStyle>
            <a:lvl1pPr>
              <a:defRPr/>
            </a:lvl1pPr>
          </a:lstStyle>
          <a:p>
            <a:pPr>
              <a:defRPr/>
            </a:pPr>
            <a:fld id="{964DE403-68E0-47EB-9A36-3C247B164772}" type="slidenum">
              <a:rPr lang="en-US" altLang="ja-JP"/>
              <a:pPr>
                <a:defRPr/>
              </a:pPr>
              <a:t>‹#›</a:t>
            </a:fld>
            <a:endParaRPr lang="en-US" altLang="ja-JP" dirty="0"/>
          </a:p>
        </p:txBody>
      </p:sp>
    </p:spTree>
    <p:extLst>
      <p:ext uri="{BB962C8B-B14F-4D97-AF65-F5344CB8AC3E}">
        <p14:creationId xmlns:p14="http://schemas.microsoft.com/office/powerpoint/2010/main" val="20966065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マスター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9" name="Rectangle 6"/>
          <p:cNvSpPr>
            <a:spLocks noGrp="1" noChangeArrowheads="1"/>
          </p:cNvSpPr>
          <p:nvPr>
            <p:ph type="sldNum" sz="quarter" idx="12"/>
          </p:nvPr>
        </p:nvSpPr>
        <p:spPr>
          <a:ln/>
        </p:spPr>
        <p:txBody>
          <a:bodyPr/>
          <a:lstStyle>
            <a:lvl1pPr>
              <a:defRPr/>
            </a:lvl1pPr>
          </a:lstStyle>
          <a:p>
            <a:pPr>
              <a:defRPr/>
            </a:pPr>
            <a:fld id="{DB541BEC-AD9E-4104-AF2B-4C626651FF89}" type="slidenum">
              <a:rPr lang="en-US" altLang="ja-JP"/>
              <a:pPr>
                <a:defRPr/>
              </a:pPr>
              <a:t>‹#›</a:t>
            </a:fld>
            <a:endParaRPr lang="en-US" altLang="ja-JP" dirty="0"/>
          </a:p>
        </p:txBody>
      </p:sp>
    </p:spTree>
    <p:extLst>
      <p:ext uri="{BB962C8B-B14F-4D97-AF65-F5344CB8AC3E}">
        <p14:creationId xmlns:p14="http://schemas.microsoft.com/office/powerpoint/2010/main" val="3641565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5" name="Rectangle 6"/>
          <p:cNvSpPr>
            <a:spLocks noGrp="1" noChangeArrowheads="1"/>
          </p:cNvSpPr>
          <p:nvPr>
            <p:ph type="sldNum" sz="quarter" idx="12"/>
          </p:nvPr>
        </p:nvSpPr>
        <p:spPr>
          <a:ln/>
        </p:spPr>
        <p:txBody>
          <a:bodyPr/>
          <a:lstStyle>
            <a:lvl1pPr>
              <a:defRPr/>
            </a:lvl1pPr>
          </a:lstStyle>
          <a:p>
            <a:pPr>
              <a:defRPr/>
            </a:pPr>
            <a:fld id="{06FFE511-5094-4685-A035-FB392A6605D8}" type="slidenum">
              <a:rPr lang="en-US" altLang="ja-JP"/>
              <a:pPr>
                <a:defRPr/>
              </a:pPr>
              <a:t>‹#›</a:t>
            </a:fld>
            <a:endParaRPr lang="en-US" altLang="ja-JP" dirty="0"/>
          </a:p>
        </p:txBody>
      </p:sp>
    </p:spTree>
    <p:extLst>
      <p:ext uri="{BB962C8B-B14F-4D97-AF65-F5344CB8AC3E}">
        <p14:creationId xmlns:p14="http://schemas.microsoft.com/office/powerpoint/2010/main" val="2880967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4" name="Rectangle 6"/>
          <p:cNvSpPr>
            <a:spLocks noGrp="1" noChangeArrowheads="1"/>
          </p:cNvSpPr>
          <p:nvPr>
            <p:ph type="sldNum" sz="quarter" idx="12"/>
          </p:nvPr>
        </p:nvSpPr>
        <p:spPr>
          <a:ln/>
        </p:spPr>
        <p:txBody>
          <a:bodyPr/>
          <a:lstStyle>
            <a:lvl1pPr>
              <a:defRPr/>
            </a:lvl1pPr>
          </a:lstStyle>
          <a:p>
            <a:pPr>
              <a:defRPr/>
            </a:pPr>
            <a:fld id="{DE9C2EA1-6911-4BAC-954D-0A2DD024DDCF}" type="slidenum">
              <a:rPr lang="en-US" altLang="ja-JP"/>
              <a:pPr>
                <a:defRPr/>
              </a:pPr>
              <a:t>‹#›</a:t>
            </a:fld>
            <a:endParaRPr lang="en-US" altLang="ja-JP" dirty="0"/>
          </a:p>
        </p:txBody>
      </p:sp>
    </p:spTree>
    <p:extLst>
      <p:ext uri="{BB962C8B-B14F-4D97-AF65-F5344CB8AC3E}">
        <p14:creationId xmlns:p14="http://schemas.microsoft.com/office/powerpoint/2010/main" val="31166650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マスター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7" name="Rectangle 6"/>
          <p:cNvSpPr>
            <a:spLocks noGrp="1" noChangeArrowheads="1"/>
          </p:cNvSpPr>
          <p:nvPr>
            <p:ph type="sldNum" sz="quarter" idx="12"/>
          </p:nvPr>
        </p:nvSpPr>
        <p:spPr>
          <a:ln/>
        </p:spPr>
        <p:txBody>
          <a:bodyPr/>
          <a:lstStyle>
            <a:lvl1pPr>
              <a:defRPr/>
            </a:lvl1pPr>
          </a:lstStyle>
          <a:p>
            <a:pPr>
              <a:defRPr/>
            </a:pPr>
            <a:fld id="{460176D3-1CBA-4E5C-8891-6A87D7C30D42}" type="slidenum">
              <a:rPr lang="en-US" altLang="ja-JP"/>
              <a:pPr>
                <a:defRPr/>
              </a:pPr>
              <a:t>‹#›</a:t>
            </a:fld>
            <a:endParaRPr lang="en-US" altLang="ja-JP" dirty="0"/>
          </a:p>
        </p:txBody>
      </p:sp>
    </p:spTree>
    <p:extLst>
      <p:ext uri="{BB962C8B-B14F-4D97-AF65-F5344CB8AC3E}">
        <p14:creationId xmlns:p14="http://schemas.microsoft.com/office/powerpoint/2010/main" val="11518914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マスター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a:t>図を追加</a:t>
            </a:r>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7" name="Rectangle 6"/>
          <p:cNvSpPr>
            <a:spLocks noGrp="1" noChangeArrowheads="1"/>
          </p:cNvSpPr>
          <p:nvPr>
            <p:ph type="sldNum" sz="quarter" idx="12"/>
          </p:nvPr>
        </p:nvSpPr>
        <p:spPr>
          <a:ln/>
        </p:spPr>
        <p:txBody>
          <a:bodyPr/>
          <a:lstStyle>
            <a:lvl1pPr>
              <a:defRPr/>
            </a:lvl1pPr>
          </a:lstStyle>
          <a:p>
            <a:pPr>
              <a:defRPr/>
            </a:pPr>
            <a:fld id="{0A3F5529-272E-4A2C-90D7-160EE3AC1005}" type="slidenum">
              <a:rPr lang="en-US" altLang="ja-JP"/>
              <a:pPr>
                <a:defRPr/>
              </a:pPr>
              <a:t>‹#›</a:t>
            </a:fld>
            <a:endParaRPr lang="en-US" altLang="ja-JP" dirty="0"/>
          </a:p>
        </p:txBody>
      </p:sp>
    </p:spTree>
    <p:extLst>
      <p:ext uri="{BB962C8B-B14F-4D97-AF65-F5344CB8AC3E}">
        <p14:creationId xmlns:p14="http://schemas.microsoft.com/office/powerpoint/2010/main" val="4142627888"/>
      </p:ext>
    </p:extLst>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13" Target="../media/image1.png" Type="http://schemas.openxmlformats.org/officeDocument/2006/relationships/image"/><Relationship Id="rId14" Target="../media/image2.png" Type="http://schemas.openxmlformats.org/officeDocument/2006/relationships/image"/><Relationship Id="rId15" Target="../media/image3.png" Type="http://schemas.openxmlformats.org/officeDocument/2006/relationships/image"/><Relationship Id="rId16" Target="../media/image4.wmf" Type="http://schemas.openxmlformats.org/officeDocument/2006/relationships/imag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ＭＳ Ｐゴシック" pitchFamily="50" charset="-128"/>
              </a:defRPr>
            </a:lvl1pPr>
          </a:lstStyle>
          <a:p>
            <a:pPr>
              <a:defRPr/>
            </a:pPr>
            <a:endParaRPr lang="en-US" altLang="ja-JP"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ＭＳ Ｐゴシック" pitchFamily="50" charset="-128"/>
              </a:defRPr>
            </a:lvl1pPr>
          </a:lstStyle>
          <a:p>
            <a:pPr>
              <a:defRPr/>
            </a:pPr>
            <a:endParaRPr lang="en-US" altLang="ja-JP" dirty="0"/>
          </a:p>
        </p:txBody>
      </p:sp>
      <p:sp>
        <p:nvSpPr>
          <p:cNvPr id="1030" name="Rectangle 6"/>
          <p:cNvSpPr>
            <a:spLocks noGrp="1" noChangeArrowheads="1"/>
          </p:cNvSpPr>
          <p:nvPr>
            <p:ph type="sldNum" sz="quarter" idx="4"/>
          </p:nvPr>
        </p:nvSpPr>
        <p:spPr bwMode="auto">
          <a:xfrm>
            <a:off x="7010400" y="6237288"/>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ＭＳ Ｐゴシック" pitchFamily="50" charset="-128"/>
              </a:defRPr>
            </a:lvl1pPr>
          </a:lstStyle>
          <a:p>
            <a:pPr>
              <a:defRPr/>
            </a:pPr>
            <a:fld id="{FFDCE21E-3BF4-4A13-BE4A-B95BE9787BE2}" type="slidenum">
              <a:rPr lang="en-US" altLang="ja-JP"/>
              <a:pPr>
                <a:defRPr/>
              </a:pPr>
              <a:t>‹#›</a:t>
            </a:fld>
            <a:endParaRPr lang="en-US" altLang="ja-JP" dirty="0"/>
          </a:p>
        </p:txBody>
      </p:sp>
      <p:grpSp>
        <p:nvGrpSpPr>
          <p:cNvPr id="2" name="Group 18"/>
          <p:cNvGrpSpPr>
            <a:grpSpLocks/>
          </p:cNvGrpSpPr>
          <p:nvPr userDrawn="1"/>
        </p:nvGrpSpPr>
        <p:grpSpPr bwMode="auto">
          <a:xfrm>
            <a:off x="0" y="0"/>
            <a:ext cx="9144000" cy="546100"/>
            <a:chOff x="0" y="0"/>
            <a:chExt cx="5760" cy="344"/>
          </a:xfrm>
        </p:grpSpPr>
        <p:pic>
          <p:nvPicPr>
            <p:cNvPr id="1034" name="Picture 9" descr="mlit_top"/>
            <p:cNvPicPr>
              <a:picLocks noChangeAspect="1" noChangeArrowheads="1"/>
            </p:cNvPicPr>
            <p:nvPr userDrawn="1"/>
          </p:nvPicPr>
          <p:blipFill>
            <a:blip r:embed="rId13">
              <a:extLst>
                <a:ext uri="{28A0092B-C50C-407E-A947-70E740481C1C}">
                  <a14:useLocalDpi xmlns:a14="http://schemas.microsoft.com/office/drawing/2010/main"/>
                </a:ext>
              </a:extLst>
            </a:blip>
            <a:srcRect t="26801" b="65286"/>
            <a:stretch>
              <a:fillRect/>
            </a:stretch>
          </p:blipFill>
          <p:spPr bwMode="auto">
            <a:xfrm>
              <a:off x="0" y="300"/>
              <a:ext cx="576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35" name="Group 17"/>
            <p:cNvGrpSpPr>
              <a:grpSpLocks/>
            </p:cNvGrpSpPr>
            <p:nvPr userDrawn="1"/>
          </p:nvGrpSpPr>
          <p:grpSpPr bwMode="auto">
            <a:xfrm>
              <a:off x="0" y="0"/>
              <a:ext cx="5760" cy="318"/>
              <a:chOff x="0" y="0"/>
              <a:chExt cx="5760" cy="318"/>
            </a:xfrm>
          </p:grpSpPr>
          <p:pic>
            <p:nvPicPr>
              <p:cNvPr id="1036" name="Picture 11" descr="mlit_top"/>
              <p:cNvPicPr>
                <a:picLocks noChangeAspect="1" noChangeArrowheads="1"/>
              </p:cNvPicPr>
              <p:nvPr userDrawn="1"/>
            </p:nvPicPr>
            <p:blipFill>
              <a:blip r:embed="rId14" cstate="email">
                <a:extLst>
                  <a:ext uri="{28A0092B-C50C-407E-A947-70E740481C1C}">
                    <a14:useLocalDpi xmlns:a14="http://schemas.microsoft.com/office/drawing/2010/main"/>
                  </a:ext>
                </a:extLst>
              </a:blip>
              <a:srcRect r="66945" b="42805"/>
              <a:stretch>
                <a:fillRect/>
              </a:stretch>
            </p:blipFill>
            <p:spPr bwMode="auto">
              <a:xfrm>
                <a:off x="3856" y="0"/>
                <a:ext cx="1904"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16" descr="mlit_top"/>
              <p:cNvPicPr>
                <a:picLocks noChangeAspect="1" noChangeArrowheads="1"/>
              </p:cNvPicPr>
              <p:nvPr userDrawn="1"/>
            </p:nvPicPr>
            <p:blipFill>
              <a:blip r:embed="rId15" cstate="email">
                <a:extLst>
                  <a:ext uri="{28A0092B-C50C-407E-A947-70E740481C1C}">
                    <a14:useLocalDpi xmlns:a14="http://schemas.microsoft.com/office/drawing/2010/main"/>
                  </a:ext>
                </a:extLst>
              </a:blip>
              <a:srcRect l="50000" b="42805"/>
              <a:stretch>
                <a:fillRect/>
              </a:stretch>
            </p:blipFill>
            <p:spPr bwMode="auto">
              <a:xfrm>
                <a:off x="1043" y="0"/>
                <a:ext cx="2880"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10" descr="mlit_top"/>
              <p:cNvPicPr>
                <a:picLocks noChangeAspect="1" noChangeArrowheads="1"/>
              </p:cNvPicPr>
              <p:nvPr userDrawn="1"/>
            </p:nvPicPr>
            <p:blipFill>
              <a:blip r:embed="rId15" cstate="email">
                <a:extLst>
                  <a:ext uri="{28A0092B-C50C-407E-A947-70E740481C1C}">
                    <a14:useLocalDpi xmlns:a14="http://schemas.microsoft.com/office/drawing/2010/main"/>
                  </a:ext>
                </a:extLst>
              </a:blip>
              <a:srcRect l="68906" b="42805"/>
              <a:stretch>
                <a:fillRect/>
              </a:stretch>
            </p:blipFill>
            <p:spPr bwMode="auto">
              <a:xfrm>
                <a:off x="0" y="0"/>
                <a:ext cx="1791"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031" name="Rectangle 2"/>
          <p:cNvSpPr>
            <a:spLocks noGrp="1" noChangeArrowheads="1"/>
          </p:cNvSpPr>
          <p:nvPr>
            <p:ph type="title"/>
          </p:nvPr>
        </p:nvSpPr>
        <p:spPr bwMode="auto">
          <a:xfrm>
            <a:off x="0" y="0"/>
            <a:ext cx="4932363"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1032" name="Picture 14"/>
          <p:cNvPicPr>
            <a:picLocks noChangeAspect="1" noChangeArrowheads="1"/>
          </p:cNvPicPr>
          <p:nvPr userDrawn="1"/>
        </p:nvPicPr>
        <p:blipFill>
          <a:blip r:embed="rId16" cstate="email">
            <a:extLst>
              <a:ext uri="{28A0092B-C50C-407E-A947-70E740481C1C}">
                <a14:useLocalDpi xmlns:a14="http://schemas.microsoft.com/office/drawing/2010/main"/>
              </a:ext>
            </a:extLst>
          </a:blip>
          <a:srcRect t="3670"/>
          <a:stretch>
            <a:fillRect/>
          </a:stretch>
        </p:blipFill>
        <p:spPr bwMode="auto">
          <a:xfrm>
            <a:off x="7593013" y="0"/>
            <a:ext cx="1550987"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79"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hf hdr="0" ftr="0" dt="0"/>
  <p:txStyles>
    <p:titleStyle>
      <a:lvl1pPr algn="l" rtl="0" eaLnBrk="1" fontAlgn="base" hangingPunct="1">
        <a:spcBef>
          <a:spcPct val="0"/>
        </a:spcBef>
        <a:spcAft>
          <a:spcPct val="0"/>
        </a:spcAft>
        <a:defRPr kumimoji="1" sz="2800">
          <a:solidFill>
            <a:srgbClr val="4087C8"/>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p:titleStyle>
    <p:body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ea typeface="+mn-ea"/>
        </a:defRPr>
      </a:lvl2pPr>
      <a:lvl3pPr marL="1143000" indent="-228600" algn="l" rtl="0" eaLnBrk="1" fontAlgn="base" hangingPunct="1">
        <a:spcBef>
          <a:spcPct val="20000"/>
        </a:spcBef>
        <a:spcAft>
          <a:spcPct val="0"/>
        </a:spcAft>
        <a:buChar char="•"/>
        <a:defRPr kumimoji="1" sz="2400">
          <a:solidFill>
            <a:schemeClr val="tx1"/>
          </a:solidFill>
          <a:latin typeface="+mn-lt"/>
          <a:ea typeface="+mn-ea"/>
        </a:defRPr>
      </a:lvl3pPr>
      <a:lvl4pPr marL="1600200" indent="-228600" algn="l" rtl="0" eaLnBrk="1" fontAlgn="base" hangingPunct="1">
        <a:spcBef>
          <a:spcPct val="20000"/>
        </a:spcBef>
        <a:spcAft>
          <a:spcPct val="0"/>
        </a:spcAft>
        <a:buChar char="–"/>
        <a:defRPr kumimoji="1" sz="2000">
          <a:solidFill>
            <a:schemeClr val="tx1"/>
          </a:solidFill>
          <a:latin typeface="+mn-lt"/>
          <a:ea typeface="+mn-ea"/>
        </a:defRPr>
      </a:lvl4pPr>
      <a:lvl5pPr marL="2057400" indent="-228600" algn="l" rtl="0" eaLnBrk="1" fontAlgn="base" hangingPunct="1">
        <a:spcBef>
          <a:spcPct val="20000"/>
        </a:spcBef>
        <a:spcAft>
          <a:spcPct val="0"/>
        </a:spcAft>
        <a:buChar char="»"/>
        <a:defRPr kumimoji="1" sz="2000">
          <a:solidFill>
            <a:schemeClr val="tx1"/>
          </a:solidFill>
          <a:latin typeface="+mn-lt"/>
          <a:ea typeface="+mn-ea"/>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1.xml" Type="http://schemas.openxmlformats.org/officeDocument/2006/relationships/slideLayout"/><Relationship Id="rId2" Target="../notesSlides/notesSlide1.xml" Type="http://schemas.openxmlformats.org/officeDocument/2006/relationships/notesSlide"/></Relationships>
</file>

<file path=ppt/slides/_rels/slide10.xml.rels><?xml version="1.0" encoding="UTF-8" standalone="yes"?><Relationships xmlns="http://schemas.openxmlformats.org/package/2006/relationships"><Relationship Id="rId1" Target="../slideLayouts/slideLayout2.xml" Type="http://schemas.openxmlformats.org/officeDocument/2006/relationships/slideLayout"/><Relationship Id="rId10" Target="../media/image12.png" Type="http://schemas.openxmlformats.org/officeDocument/2006/relationships/image"/><Relationship Id="rId2" Target="../notesSlides/notesSlide9.xml" Type="http://schemas.openxmlformats.org/officeDocument/2006/relationships/notesSlide"/><Relationship Id="rId3" Target="../media/image40.emf" Type="http://schemas.openxmlformats.org/officeDocument/2006/relationships/image"/><Relationship Id="rId4" Target="../media/image41.png" Type="http://schemas.openxmlformats.org/officeDocument/2006/relationships/image"/><Relationship Id="rId5" Target="../media/image42.jpeg" Type="http://schemas.openxmlformats.org/officeDocument/2006/relationships/image"/><Relationship Id="rId6" Target="../media/image8.png" Type="http://schemas.openxmlformats.org/officeDocument/2006/relationships/image"/><Relationship Id="rId7" Target="../media/image37.png" Type="http://schemas.openxmlformats.org/officeDocument/2006/relationships/image"/><Relationship Id="rId8" Target="../media/image9.png" Type="http://schemas.openxmlformats.org/officeDocument/2006/relationships/image"/><Relationship Id="rId9" Target="../media/image11.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10.xml" Type="http://schemas.openxmlformats.org/officeDocument/2006/relationships/notesSlide"/><Relationship Id="rId3" Target="../media/image43.JPG" Type="http://schemas.openxmlformats.org/officeDocument/2006/relationships/image"/><Relationship Id="rId4" Target="../media/image44.emf" Type="http://schemas.openxmlformats.org/officeDocument/2006/relationships/image"/><Relationship Id="rId5" Target="../media/image45.png" Type="http://schemas.openxmlformats.org/officeDocument/2006/relationships/image"/><Relationship Id="rId6" Target="../media/image46.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11.xml" Type="http://schemas.openxmlformats.org/officeDocument/2006/relationships/notesSlide"/><Relationship Id="rId3" Target="../media/image47.emf" Type="http://schemas.openxmlformats.org/officeDocument/2006/relationships/image"/><Relationship Id="rId4" Target="../media/image48.JPG" Type="http://schemas.openxmlformats.org/officeDocument/2006/relationships/image"/><Relationship Id="rId5" Target="../media/image49.JPG" Type="http://schemas.openxmlformats.org/officeDocument/2006/relationships/image"/><Relationship Id="rId6" Target="../media/image50.JPG" Type="http://schemas.openxmlformats.org/officeDocument/2006/relationships/image"/><Relationship Id="rId7" Target="../media/image51.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2.xml" Type="http://schemas.openxmlformats.org/officeDocument/2006/relationships/notesSlide"/></Relationships>
</file>

<file path=ppt/slides/_rels/slide3.xml.rels><?xml version="1.0" encoding="UTF-8" standalone="yes"?><Relationships xmlns="http://schemas.openxmlformats.org/package/2006/relationships"><Relationship Id="rId1" Target="../slideLayouts/slideLayout2.xml" Type="http://schemas.openxmlformats.org/officeDocument/2006/relationships/slideLayout"/><Relationship Id="rId10" Target="../media/image12.png" Type="http://schemas.openxmlformats.org/officeDocument/2006/relationships/image"/><Relationship Id="rId11" Target="../media/image13.png" Type="http://schemas.openxmlformats.org/officeDocument/2006/relationships/image"/><Relationship Id="rId12" Target="../media/image14.png" Type="http://schemas.openxmlformats.org/officeDocument/2006/relationships/image"/><Relationship Id="rId2" Target="../notesSlides/notesSlide3.xml" Type="http://schemas.openxmlformats.org/officeDocument/2006/relationships/notesSlide"/><Relationship Id="rId3" Target="../media/image5.png" Type="http://schemas.openxmlformats.org/officeDocument/2006/relationships/image"/><Relationship Id="rId4" Target="../media/image6.JPG" Type="http://schemas.openxmlformats.org/officeDocument/2006/relationships/image"/><Relationship Id="rId5" Target="../media/image7.jpeg" Type="http://schemas.openxmlformats.org/officeDocument/2006/relationships/image"/><Relationship Id="rId6" Target="../media/image8.png" Type="http://schemas.openxmlformats.org/officeDocument/2006/relationships/image"/><Relationship Id="rId7" Target="../media/image9.png" Type="http://schemas.openxmlformats.org/officeDocument/2006/relationships/image"/><Relationship Id="rId8" Target="../media/image10.png" Type="http://schemas.openxmlformats.org/officeDocument/2006/relationships/image"/><Relationship Id="rId9" Target="../media/image11.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2.xml" Type="http://schemas.openxmlformats.org/officeDocument/2006/relationships/slideLayout"/><Relationship Id="rId10" Target="../media/image8.png" Type="http://schemas.openxmlformats.org/officeDocument/2006/relationships/image"/><Relationship Id="rId11" Target="../media/image9.png" Type="http://schemas.openxmlformats.org/officeDocument/2006/relationships/image"/><Relationship Id="rId12" Target="../media/image18.JPG" Type="http://schemas.openxmlformats.org/officeDocument/2006/relationships/image"/><Relationship Id="rId13" Target="../media/image7.jpeg" Type="http://schemas.openxmlformats.org/officeDocument/2006/relationships/image"/><Relationship Id="rId2" Target="../notesSlides/notesSlide4.xml" Type="http://schemas.openxmlformats.org/officeDocument/2006/relationships/notesSlide"/><Relationship Id="rId3" Target="../media/image15.emf" Type="http://schemas.openxmlformats.org/officeDocument/2006/relationships/image"/><Relationship Id="rId4" Target="../media/image16.jpeg" Type="http://schemas.openxmlformats.org/officeDocument/2006/relationships/image"/><Relationship Id="rId5" Target="../media/image17.JPG" Type="http://schemas.openxmlformats.org/officeDocument/2006/relationships/image"/><Relationship Id="rId6" Target="../media/image10.png" Type="http://schemas.openxmlformats.org/officeDocument/2006/relationships/image"/><Relationship Id="rId7" Target="../media/image11.png" Type="http://schemas.openxmlformats.org/officeDocument/2006/relationships/image"/><Relationship Id="rId8" Target="../media/image12.png" Type="http://schemas.openxmlformats.org/officeDocument/2006/relationships/image"/><Relationship Id="rId9" Target="../media/image13.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2.xml" Type="http://schemas.openxmlformats.org/officeDocument/2006/relationships/slideLayout"/><Relationship Id="rId10" Target="../media/image11.png" Type="http://schemas.openxmlformats.org/officeDocument/2006/relationships/image"/><Relationship Id="rId11" Target="../media/image12.png" Type="http://schemas.openxmlformats.org/officeDocument/2006/relationships/image"/><Relationship Id="rId12" Target="../media/image9.png" Type="http://schemas.openxmlformats.org/officeDocument/2006/relationships/image"/><Relationship Id="rId2" Target="../notesSlides/notesSlide5.xml" Type="http://schemas.openxmlformats.org/officeDocument/2006/relationships/notesSlide"/><Relationship Id="rId3" Target="../media/image19.emf" Type="http://schemas.openxmlformats.org/officeDocument/2006/relationships/image"/><Relationship Id="rId4" Target="../media/image20.JPG" Type="http://schemas.openxmlformats.org/officeDocument/2006/relationships/image"/><Relationship Id="rId5" Target="../media/image21.JPG" Type="http://schemas.openxmlformats.org/officeDocument/2006/relationships/image"/><Relationship Id="rId6" Target="../media/image22.jpeg" Type="http://schemas.openxmlformats.org/officeDocument/2006/relationships/image"/><Relationship Id="rId7" Target="../media/image23.JPG" Type="http://schemas.openxmlformats.org/officeDocument/2006/relationships/image"/><Relationship Id="rId8" Target="../media/image8.png" Type="http://schemas.openxmlformats.org/officeDocument/2006/relationships/image"/><Relationship Id="rId9" Target="../media/image10.png" Type="http://schemas.openxmlformats.org/officeDocument/2006/relationships/image"/></Relationships>
</file>

<file path=ppt/slides/_rels/slide6.xml.rels><?xml version="1.0" encoding="UTF-8" standalone="yes"?><Relationships xmlns="http://schemas.openxmlformats.org/package/2006/relationships"><Relationship Id="rId1" Target="NULL" TargetMode="External" Type="http://schemas.openxmlformats.org/officeDocument/2006/relationships/video"/><Relationship Id="rId2" Target="../media/media1.MOV" Type="http://schemas.microsoft.com/office/2007/relationships/media"/><Relationship Id="rId3" Target="../slideLayouts/slideLayout2.xml" Type="http://schemas.openxmlformats.org/officeDocument/2006/relationships/slideLayout"/><Relationship Id="rId4" Target="../media/image24.png" Type="http://schemas.openxmlformats.org/officeDocument/2006/relationships/image"/><Relationship Id="rId5" Target="../media/image25.png" Type="http://schemas.openxmlformats.org/officeDocument/2006/relationships/image"/><Relationship Id="rId6" Target="../media/hdphoto1.wdp" Type="http://schemas.microsoft.com/office/2007/relationships/hdphoto"/></Relationships>
</file>

<file path=ppt/slides/_rels/slide7.xml.rels><?xml version="1.0" encoding="UTF-8" standalone="yes"?><Relationships xmlns="http://schemas.openxmlformats.org/package/2006/relationships"><Relationship Id="rId1" Target="../slideLayouts/slideLayout2.xml" Type="http://schemas.openxmlformats.org/officeDocument/2006/relationships/slideLayout"/><Relationship Id="rId10" Target="../media/image9.png" Type="http://schemas.openxmlformats.org/officeDocument/2006/relationships/image"/><Relationship Id="rId11" Target="../media/image29.png" Type="http://schemas.openxmlformats.org/officeDocument/2006/relationships/image"/><Relationship Id="rId2" Target="../notesSlides/notesSlide6.xml" Type="http://schemas.openxmlformats.org/officeDocument/2006/relationships/notesSlide"/><Relationship Id="rId3" Target="../media/image26.emf" Type="http://schemas.openxmlformats.org/officeDocument/2006/relationships/image"/><Relationship Id="rId4" Target="../media/image27.jpeg" Type="http://schemas.openxmlformats.org/officeDocument/2006/relationships/image"/><Relationship Id="rId5" Target="../media/image12.png" Type="http://schemas.openxmlformats.org/officeDocument/2006/relationships/image"/><Relationship Id="rId6" Target="../media/image8.png" Type="http://schemas.openxmlformats.org/officeDocument/2006/relationships/image"/><Relationship Id="rId7" Target="../media/image11.png" Type="http://schemas.openxmlformats.org/officeDocument/2006/relationships/image"/><Relationship Id="rId8" Target="../media/image28.jpeg" Type="http://schemas.openxmlformats.org/officeDocument/2006/relationships/image"/><Relationship Id="rId9" Target="../media/image10.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2.xml" Type="http://schemas.openxmlformats.org/officeDocument/2006/relationships/slideLayout"/><Relationship Id="rId10" Target="../media/image8.png" Type="http://schemas.openxmlformats.org/officeDocument/2006/relationships/image"/><Relationship Id="rId11" Target="../media/image9.png" Type="http://schemas.openxmlformats.org/officeDocument/2006/relationships/image"/><Relationship Id="rId12" Target="../media/image34.jpeg" Type="http://schemas.openxmlformats.org/officeDocument/2006/relationships/image"/><Relationship Id="rId2" Target="../notesSlides/notesSlide7.xml" Type="http://schemas.openxmlformats.org/officeDocument/2006/relationships/notesSlide"/><Relationship Id="rId3" Target="../media/image30.jpeg" Type="http://schemas.openxmlformats.org/officeDocument/2006/relationships/image"/><Relationship Id="rId4" Target="../media/image31.jpeg" Type="http://schemas.openxmlformats.org/officeDocument/2006/relationships/image"/><Relationship Id="rId5" Target="../media/image32.png" Type="http://schemas.openxmlformats.org/officeDocument/2006/relationships/image"/><Relationship Id="rId6" Target="../media/image33.JPG" Type="http://schemas.openxmlformats.org/officeDocument/2006/relationships/image"/><Relationship Id="rId7" Target="../media/image28.jpeg" Type="http://schemas.openxmlformats.org/officeDocument/2006/relationships/image"/><Relationship Id="rId8" Target="../media/image11.png" Type="http://schemas.openxmlformats.org/officeDocument/2006/relationships/image"/><Relationship Id="rId9" Target="../media/image10.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2.xml" Type="http://schemas.openxmlformats.org/officeDocument/2006/relationships/slideLayout"/><Relationship Id="rId10" Target="../media/image9.png" Type="http://schemas.openxmlformats.org/officeDocument/2006/relationships/image"/><Relationship Id="rId11" Target="../media/image12.png" Type="http://schemas.openxmlformats.org/officeDocument/2006/relationships/image"/><Relationship Id="rId2" Target="../notesSlides/notesSlide8.xml" Type="http://schemas.openxmlformats.org/officeDocument/2006/relationships/notesSlide"/><Relationship Id="rId3" Target="../media/image35.emf" Type="http://schemas.openxmlformats.org/officeDocument/2006/relationships/image"/><Relationship Id="rId4" Target="../media/image36.jpeg" Type="http://schemas.openxmlformats.org/officeDocument/2006/relationships/image"/><Relationship Id="rId5" Target="../media/image37.png" Type="http://schemas.openxmlformats.org/officeDocument/2006/relationships/image"/><Relationship Id="rId6" Target="../media/image38.png" Type="http://schemas.openxmlformats.org/officeDocument/2006/relationships/image"/><Relationship Id="rId7" Target="../media/image39.png" Type="http://schemas.openxmlformats.org/officeDocument/2006/relationships/image"/><Relationship Id="rId8" Target="../media/image10.png" Type="http://schemas.openxmlformats.org/officeDocument/2006/relationships/image"/><Relationship Id="rId9" Target="../media/image8.png" Type="http://schemas.openxmlformats.org/officeDocument/2006/relationships/image"/></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5"/>
          <p:cNvSpPr>
            <a:spLocks noGrp="1" noChangeArrowheads="1"/>
          </p:cNvSpPr>
          <p:nvPr>
            <p:ph type="ctrTitle"/>
          </p:nvPr>
        </p:nvSpPr>
        <p:spPr>
          <a:xfrm>
            <a:off x="107504" y="1209163"/>
            <a:ext cx="8928992" cy="1457614"/>
          </a:xfrm>
        </p:spPr>
        <p:txBody>
          <a:bodyPr/>
          <a:lstStyle/>
          <a:p>
            <a:pPr algn="ctr" eaLnBrk="1" hangingPunct="1"/>
            <a:r>
              <a:rPr lang="ja-JP" altLang="en-US" sz="2800" b="1" dirty="0">
                <a:latin typeface="Meiryo UI" panose="020B0604030504040204" pitchFamily="50" charset="-128"/>
                <a:ea typeface="Meiryo UI" panose="020B0604030504040204" pitchFamily="50" charset="-128"/>
              </a:rPr>
              <a:t>令和６年度タクシー事故防止対策検討会</a:t>
            </a:r>
            <a:br>
              <a:rPr lang="en-US" altLang="ja-JP" sz="2800" b="1" dirty="0">
                <a:latin typeface="Meiryo UI" panose="020B0604030504040204" pitchFamily="50" charset="-128"/>
                <a:ea typeface="Meiryo UI" panose="020B0604030504040204" pitchFamily="50" charset="-128"/>
              </a:rPr>
            </a:br>
            <a:br>
              <a:rPr lang="en-US" altLang="ja-JP" sz="2800" b="1" dirty="0">
                <a:latin typeface="Meiryo UI" panose="020B0604030504040204" pitchFamily="50" charset="-128"/>
                <a:ea typeface="Meiryo UI" panose="020B0604030504040204" pitchFamily="50" charset="-128"/>
              </a:rPr>
            </a:br>
            <a:endParaRPr lang="ja-JP" altLang="en-US" sz="2800" b="1" dirty="0">
              <a:latin typeface="Meiryo UI" panose="020B0604030504040204" pitchFamily="50" charset="-128"/>
              <a:ea typeface="Meiryo UI" panose="020B0604030504040204" pitchFamily="50" charset="-128"/>
            </a:endParaRPr>
          </a:p>
        </p:txBody>
      </p:sp>
      <p:sp>
        <p:nvSpPr>
          <p:cNvPr id="4" name="Rectangle 5"/>
          <p:cNvSpPr txBox="1">
            <a:spLocks noChangeArrowheads="1"/>
          </p:cNvSpPr>
          <p:nvPr/>
        </p:nvSpPr>
        <p:spPr bwMode="auto">
          <a:xfrm>
            <a:off x="664065" y="4433029"/>
            <a:ext cx="7815870" cy="60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4406" tIns="42203" rIns="84406" bIns="42203" numCol="1" anchor="ctr" anchorCtr="0" compatLnSpc="1">
            <a:prstTxWarp prst="textNoShape">
              <a:avLst/>
            </a:prstTxWarp>
          </a:bodyPr>
          <a:lstStyle>
            <a:lvl1pPr algn="l" rtl="0" eaLnBrk="1" fontAlgn="base" hangingPunct="1">
              <a:spcBef>
                <a:spcPct val="0"/>
              </a:spcBef>
              <a:spcAft>
                <a:spcPct val="0"/>
              </a:spcAft>
              <a:defRPr kumimoji="1" sz="4333">
                <a:solidFill>
                  <a:srgbClr val="4087C8"/>
                </a:solidFill>
                <a:latin typeface="+mj-lt"/>
                <a:ea typeface="+mj-ea"/>
                <a:cs typeface="+mj-cs"/>
              </a:defRPr>
            </a:lvl1pPr>
            <a:lvl2pPr algn="l" rtl="0" eaLnBrk="1" fontAlgn="base" hangingPunct="1">
              <a:spcBef>
                <a:spcPct val="0"/>
              </a:spcBef>
              <a:spcAft>
                <a:spcPct val="0"/>
              </a:spcAft>
              <a:defRPr kumimoji="1" sz="3033">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3033">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3033">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3033">
                <a:solidFill>
                  <a:srgbClr val="4087C8"/>
                </a:solidFill>
                <a:latin typeface="HGP創英角ｺﾞｼｯｸUB" pitchFamily="50" charset="-128"/>
                <a:ea typeface="HGP創英角ｺﾞｼｯｸUB" pitchFamily="50" charset="-128"/>
              </a:defRPr>
            </a:lvl5pPr>
            <a:lvl6pPr marL="495285" algn="l" rtl="0" eaLnBrk="1" fontAlgn="base" hangingPunct="1">
              <a:spcBef>
                <a:spcPct val="0"/>
              </a:spcBef>
              <a:spcAft>
                <a:spcPct val="0"/>
              </a:spcAft>
              <a:defRPr kumimoji="1" sz="3033">
                <a:solidFill>
                  <a:srgbClr val="4087C8"/>
                </a:solidFill>
                <a:latin typeface="HGP創英角ｺﾞｼｯｸUB" pitchFamily="50" charset="-128"/>
                <a:ea typeface="HGP創英角ｺﾞｼｯｸUB" pitchFamily="50" charset="-128"/>
              </a:defRPr>
            </a:lvl6pPr>
            <a:lvl7pPr marL="990570" algn="l" rtl="0" eaLnBrk="1" fontAlgn="base" hangingPunct="1">
              <a:spcBef>
                <a:spcPct val="0"/>
              </a:spcBef>
              <a:spcAft>
                <a:spcPct val="0"/>
              </a:spcAft>
              <a:defRPr kumimoji="1" sz="3033">
                <a:solidFill>
                  <a:srgbClr val="4087C8"/>
                </a:solidFill>
                <a:latin typeface="HGP創英角ｺﾞｼｯｸUB" pitchFamily="50" charset="-128"/>
                <a:ea typeface="HGP創英角ｺﾞｼｯｸUB" pitchFamily="50" charset="-128"/>
              </a:defRPr>
            </a:lvl7pPr>
            <a:lvl8pPr marL="1485854" algn="l" rtl="0" eaLnBrk="1" fontAlgn="base" hangingPunct="1">
              <a:spcBef>
                <a:spcPct val="0"/>
              </a:spcBef>
              <a:spcAft>
                <a:spcPct val="0"/>
              </a:spcAft>
              <a:defRPr kumimoji="1" sz="3033">
                <a:solidFill>
                  <a:srgbClr val="4087C8"/>
                </a:solidFill>
                <a:latin typeface="HGP創英角ｺﾞｼｯｸUB" pitchFamily="50" charset="-128"/>
                <a:ea typeface="HGP創英角ｺﾞｼｯｸUB" pitchFamily="50" charset="-128"/>
              </a:defRPr>
            </a:lvl8pPr>
            <a:lvl9pPr marL="1981139" algn="l" rtl="0" eaLnBrk="1" fontAlgn="base" hangingPunct="1">
              <a:spcBef>
                <a:spcPct val="0"/>
              </a:spcBef>
              <a:spcAft>
                <a:spcPct val="0"/>
              </a:spcAft>
              <a:defRPr kumimoji="1" sz="3033">
                <a:solidFill>
                  <a:srgbClr val="4087C8"/>
                </a:solidFill>
                <a:latin typeface="HGP創英角ｺﾞｼｯｸUB" pitchFamily="50" charset="-128"/>
                <a:ea typeface="HGP創英角ｺﾞｼｯｸUB" pitchFamily="50" charset="-128"/>
              </a:defRPr>
            </a:lvl9pPr>
          </a:lstStyle>
          <a:p>
            <a:pPr algn="ctr"/>
            <a:r>
              <a:rPr lang="ja-JP" altLang="en-US" sz="2800" b="1" kern="0">
                <a:solidFill>
                  <a:schemeClr val="tx1"/>
                </a:solidFill>
                <a:latin typeface="Meiryo UI" panose="020B0604030504040204" pitchFamily="50" charset="-128"/>
                <a:ea typeface="Meiryo UI" panose="020B0604030504040204" pitchFamily="50" charset="-128"/>
              </a:rPr>
              <a:t>令和７年３月</a:t>
            </a:r>
            <a:endParaRPr lang="en-US" altLang="ja-JP" sz="2800" b="1" kern="0" dirty="0">
              <a:solidFill>
                <a:schemeClr val="tx1"/>
              </a:solidFill>
              <a:latin typeface="Meiryo UI" panose="020B0604030504040204" pitchFamily="50" charset="-128"/>
              <a:ea typeface="Meiryo UI" panose="020B0604030504040204" pitchFamily="50" charset="-128"/>
            </a:endParaRPr>
          </a:p>
          <a:p>
            <a:pPr algn="ctr"/>
            <a:r>
              <a:rPr lang="ja-JP" altLang="en-US" sz="2800" b="1" kern="0" dirty="0">
                <a:solidFill>
                  <a:schemeClr val="tx1"/>
                </a:solidFill>
                <a:latin typeface="Meiryo UI" panose="020B0604030504040204" pitchFamily="50" charset="-128"/>
                <a:ea typeface="Meiryo UI" panose="020B0604030504040204" pitchFamily="50" charset="-128"/>
              </a:rPr>
              <a:t>関東運輸局　自動車技術安全部</a:t>
            </a:r>
            <a:endParaRPr lang="en-US" altLang="ja-JP" sz="2800" b="1" kern="0" dirty="0">
              <a:solidFill>
                <a:schemeClr val="tx1"/>
              </a:solidFill>
              <a:latin typeface="Meiryo UI" panose="020B0604030504040204" pitchFamily="50" charset="-128"/>
              <a:ea typeface="Meiryo UI" panose="020B0604030504040204" pitchFamily="50" charset="-128"/>
            </a:endParaRPr>
          </a:p>
          <a:p>
            <a:pPr algn="ctr"/>
            <a:r>
              <a:rPr lang="ja-JP" altLang="en-US" sz="2800" b="1" kern="0" dirty="0">
                <a:solidFill>
                  <a:schemeClr val="tx1"/>
                </a:solidFill>
                <a:latin typeface="Meiryo UI" panose="020B0604030504040204" pitchFamily="50" charset="-128"/>
                <a:ea typeface="Meiryo UI" panose="020B0604030504040204" pitchFamily="50" charset="-128"/>
              </a:rPr>
              <a:t>保安・環境課</a:t>
            </a:r>
          </a:p>
        </p:txBody>
      </p:sp>
      <p:sp>
        <p:nvSpPr>
          <p:cNvPr id="6" name="Rectangle 5"/>
          <p:cNvSpPr txBox="1">
            <a:spLocks noChangeArrowheads="1"/>
          </p:cNvSpPr>
          <p:nvPr/>
        </p:nvSpPr>
        <p:spPr bwMode="auto">
          <a:xfrm>
            <a:off x="323528" y="2780928"/>
            <a:ext cx="8496944" cy="461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4000">
                <a:solidFill>
                  <a:srgbClr val="4087C8"/>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algn="ctr"/>
            <a:r>
              <a:rPr lang="ja-JP" altLang="en-US" sz="3200" b="1" kern="0" dirty="0">
                <a:latin typeface="Meiryo UI" panose="020B0604030504040204" pitchFamily="50" charset="-128"/>
                <a:ea typeface="Meiryo UI" panose="020B0604030504040204" pitchFamily="50" charset="-128"/>
              </a:rPr>
              <a:t>交差点や狭隘路走行時の注意すべき点（例）</a:t>
            </a:r>
          </a:p>
        </p:txBody>
      </p:sp>
    </p:spTree>
    <p:extLst>
      <p:ext uri="{BB962C8B-B14F-4D97-AF65-F5344CB8AC3E}">
        <p14:creationId xmlns:p14="http://schemas.microsoft.com/office/powerpoint/2010/main" val="19679803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0FBAAF-8B88-9226-3DA7-03C7759A3941}"/>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CD4FDB80-315C-C2AC-5B3C-DCEB9F2BAF6B}"/>
              </a:ext>
            </a:extLst>
          </p:cNvPr>
          <p:cNvPicPr>
            <a:picLocks noChangeAspect="1"/>
          </p:cNvPicPr>
          <p:nvPr/>
        </p:nvPicPr>
        <p:blipFill>
          <a:blip r:embed="rId3"/>
          <a:stretch>
            <a:fillRect/>
          </a:stretch>
        </p:blipFill>
        <p:spPr>
          <a:xfrm>
            <a:off x="3126531" y="836712"/>
            <a:ext cx="3363764" cy="4825262"/>
          </a:xfrm>
          <a:prstGeom prst="rect">
            <a:avLst/>
          </a:prstGeom>
        </p:spPr>
      </p:pic>
      <p:sp>
        <p:nvSpPr>
          <p:cNvPr id="5" name="スライド番号プレースホルダー 3">
            <a:extLst>
              <a:ext uri="{FF2B5EF4-FFF2-40B4-BE49-F238E27FC236}">
                <a16:creationId xmlns:a16="http://schemas.microsoft.com/office/drawing/2014/main" id="{E63F9EA2-20AF-455C-599A-57A01B00E024}"/>
              </a:ext>
            </a:extLst>
          </p:cNvPr>
          <p:cNvSpPr>
            <a:spLocks noGrp="1"/>
          </p:cNvSpPr>
          <p:nvPr>
            <p:ph type="sldNum" sz="quarter" idx="12"/>
          </p:nvPr>
        </p:nvSpPr>
        <p:spPr>
          <a:xfrm>
            <a:off x="7010400" y="6525344"/>
            <a:ext cx="2133600" cy="47625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51FC12D-27C1-4F31-90C9-A93D49E44687}" type="slidenum">
              <a:rPr kumimoji="1" lang="en-US" altLang="ja-JP" sz="1400" b="0" i="0" u="none" strike="noStrike" kern="1200" cap="none" spc="0" normalizeH="0" baseline="0" noProof="0" smtClean="0">
                <a:ln>
                  <a:noFill/>
                </a:ln>
                <a:solidFill>
                  <a:prstClr val="black"/>
                </a:solidFill>
                <a:effectLst/>
                <a:uLnTx/>
                <a:uFillTx/>
                <a:latin typeface="Arial"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1" lang="en-US" altLang="ja-JP" sz="14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
        <p:nvSpPr>
          <p:cNvPr id="10" name="吹き出し: 四角形 9">
            <a:extLst>
              <a:ext uri="{FF2B5EF4-FFF2-40B4-BE49-F238E27FC236}">
                <a16:creationId xmlns:a16="http://schemas.microsoft.com/office/drawing/2014/main" id="{CF67BDBB-7A1C-D15D-6A3E-81E015F5377E}"/>
              </a:ext>
            </a:extLst>
          </p:cNvPr>
          <p:cNvSpPr/>
          <p:nvPr/>
        </p:nvSpPr>
        <p:spPr>
          <a:xfrm>
            <a:off x="6140031" y="4210490"/>
            <a:ext cx="2818629" cy="2170837"/>
          </a:xfrm>
          <a:prstGeom prst="wedgeRectCallout">
            <a:avLst>
              <a:gd name="adj1" fmla="val -67378"/>
              <a:gd name="adj2" fmla="val -14976"/>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2" name="テキスト ボックス 1">
            <a:extLst>
              <a:ext uri="{FF2B5EF4-FFF2-40B4-BE49-F238E27FC236}">
                <a16:creationId xmlns:a16="http://schemas.microsoft.com/office/drawing/2014/main" id="{E72851D0-81A6-64DF-EAA9-53A5908DAB65}"/>
              </a:ext>
            </a:extLst>
          </p:cNvPr>
          <p:cNvSpPr txBox="1"/>
          <p:nvPr/>
        </p:nvSpPr>
        <p:spPr>
          <a:xfrm>
            <a:off x="5925149" y="2708920"/>
            <a:ext cx="2920552" cy="1384995"/>
          </a:xfrm>
          <a:prstGeom prst="rect">
            <a:avLst/>
          </a:prstGeom>
          <a:solidFill>
            <a:schemeClr val="bg1"/>
          </a:solidFill>
        </p:spPr>
        <p:txBody>
          <a:bodyPr wrap="square" rtlCol="0">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・上り坂頂上の付近に注意</a:t>
            </a: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③から進行すると、上り坂に加えて右にカーブしていることから、前方の見通が悪く、歩行者や自転車が横断していると気付くのが遅れる可能性があることから、</a:t>
            </a:r>
            <a:r>
              <a:rPr kumimoji="1" lang="ja-JP" altLang="en-US" sz="12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見通せる範囲内で停止できる安全な速度</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で、進行し</a:t>
            </a:r>
            <a:r>
              <a:rPr kumimoji="1" lang="ja-JP" altLang="en-US" sz="12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周囲の安全確認</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を十分に行うこと。</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27" name="図 26">
            <a:extLst>
              <a:ext uri="{FF2B5EF4-FFF2-40B4-BE49-F238E27FC236}">
                <a16:creationId xmlns:a16="http://schemas.microsoft.com/office/drawing/2014/main" id="{6F24E834-904E-C031-8DA3-5EA95D326462}"/>
              </a:ext>
            </a:extLst>
          </p:cNvPr>
          <p:cNvPicPr>
            <a:picLocks noChangeAspect="1"/>
          </p:cNvPicPr>
          <p:nvPr/>
        </p:nvPicPr>
        <p:blipFill>
          <a:blip r:embed="rId4"/>
          <a:stretch>
            <a:fillRect/>
          </a:stretch>
        </p:blipFill>
        <p:spPr>
          <a:xfrm>
            <a:off x="6196641" y="4287352"/>
            <a:ext cx="2721985" cy="2041489"/>
          </a:xfrm>
          <a:prstGeom prst="rect">
            <a:avLst/>
          </a:prstGeom>
        </p:spPr>
      </p:pic>
      <p:sp>
        <p:nvSpPr>
          <p:cNvPr id="34" name="吹き出し: 四角形 33">
            <a:extLst>
              <a:ext uri="{FF2B5EF4-FFF2-40B4-BE49-F238E27FC236}">
                <a16:creationId xmlns:a16="http://schemas.microsoft.com/office/drawing/2014/main" id="{F79A3762-393B-B7CD-10E1-3261BB761D7B}"/>
              </a:ext>
            </a:extLst>
          </p:cNvPr>
          <p:cNvSpPr/>
          <p:nvPr/>
        </p:nvSpPr>
        <p:spPr>
          <a:xfrm>
            <a:off x="179512" y="4287352"/>
            <a:ext cx="2970498" cy="2310000"/>
          </a:xfrm>
          <a:prstGeom prst="wedgeRectCallout">
            <a:avLst>
              <a:gd name="adj1" fmla="val 95959"/>
              <a:gd name="adj2" fmla="val -71972"/>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pic>
        <p:nvPicPr>
          <p:cNvPr id="31" name="図 30">
            <a:extLst>
              <a:ext uri="{FF2B5EF4-FFF2-40B4-BE49-F238E27FC236}">
                <a16:creationId xmlns:a16="http://schemas.microsoft.com/office/drawing/2014/main" id="{5643591C-18A8-05DB-ADD6-E512D7BFB23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3486" y="4348995"/>
            <a:ext cx="2830054" cy="2122540"/>
          </a:xfrm>
          <a:prstGeom prst="rect">
            <a:avLst/>
          </a:prstGeom>
        </p:spPr>
      </p:pic>
      <p:sp>
        <p:nvSpPr>
          <p:cNvPr id="35" name="テキスト ボックス 34">
            <a:extLst>
              <a:ext uri="{FF2B5EF4-FFF2-40B4-BE49-F238E27FC236}">
                <a16:creationId xmlns:a16="http://schemas.microsoft.com/office/drawing/2014/main" id="{6F6DFA77-1056-561F-BE9E-77948CC54FC2}"/>
              </a:ext>
            </a:extLst>
          </p:cNvPr>
          <p:cNvSpPr txBox="1"/>
          <p:nvPr/>
        </p:nvSpPr>
        <p:spPr>
          <a:xfrm>
            <a:off x="89248" y="3152711"/>
            <a:ext cx="3355721" cy="1015663"/>
          </a:xfrm>
          <a:prstGeom prst="rect">
            <a:avLst/>
          </a:prstGeom>
          <a:solidFill>
            <a:schemeClr val="bg1"/>
          </a:solidFill>
        </p:spPr>
        <p:txBody>
          <a:bodyPr wrap="square" rtlCol="0">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・路面の傾斜を意識</a:t>
            </a: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④から進行すると、途中で上り坂から下り坂に変わるため、速度超過になる可能性があることから、</a:t>
            </a:r>
            <a:r>
              <a:rPr kumimoji="1" lang="ja-JP" altLang="en-US" sz="12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アクセルの踏み具合</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等を調整し、</a:t>
            </a:r>
            <a:r>
              <a:rPr kumimoji="1" lang="ja-JP" altLang="en-US" sz="12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安全な速度で進行</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するよう注意すること。</a:t>
            </a:r>
          </a:p>
        </p:txBody>
      </p:sp>
      <p:pic>
        <p:nvPicPr>
          <p:cNvPr id="36" name="図 35">
            <a:extLst>
              <a:ext uri="{FF2B5EF4-FFF2-40B4-BE49-F238E27FC236}">
                <a16:creationId xmlns:a16="http://schemas.microsoft.com/office/drawing/2014/main" id="{6A294C3E-0585-F8A8-FBCA-9D9E2FED121C}"/>
              </a:ext>
            </a:extLst>
          </p:cNvPr>
          <p:cNvPicPr>
            <a:picLocks noChangeAspect="1"/>
          </p:cNvPicPr>
          <p:nvPr/>
        </p:nvPicPr>
        <p:blipFill>
          <a:blip r:embed="rId6"/>
          <a:stretch>
            <a:fillRect/>
          </a:stretch>
        </p:blipFill>
        <p:spPr>
          <a:xfrm>
            <a:off x="2485135" y="4895952"/>
            <a:ext cx="223727" cy="267499"/>
          </a:xfrm>
          <a:prstGeom prst="rect">
            <a:avLst/>
          </a:prstGeom>
        </p:spPr>
      </p:pic>
      <p:pic>
        <p:nvPicPr>
          <p:cNvPr id="38" name="図 37">
            <a:extLst>
              <a:ext uri="{FF2B5EF4-FFF2-40B4-BE49-F238E27FC236}">
                <a16:creationId xmlns:a16="http://schemas.microsoft.com/office/drawing/2014/main" id="{1ABE1376-C5F2-5063-F3AA-5D05F6105568}"/>
              </a:ext>
            </a:extLst>
          </p:cNvPr>
          <p:cNvPicPr>
            <a:picLocks noChangeAspect="1"/>
          </p:cNvPicPr>
          <p:nvPr/>
        </p:nvPicPr>
        <p:blipFill>
          <a:blip r:embed="rId7"/>
          <a:stretch>
            <a:fillRect/>
          </a:stretch>
        </p:blipFill>
        <p:spPr>
          <a:xfrm>
            <a:off x="1613496" y="4803756"/>
            <a:ext cx="359695" cy="359695"/>
          </a:xfrm>
          <a:prstGeom prst="rect">
            <a:avLst/>
          </a:prstGeom>
        </p:spPr>
      </p:pic>
      <p:pic>
        <p:nvPicPr>
          <p:cNvPr id="3" name="図 2">
            <a:extLst>
              <a:ext uri="{FF2B5EF4-FFF2-40B4-BE49-F238E27FC236}">
                <a16:creationId xmlns:a16="http://schemas.microsoft.com/office/drawing/2014/main" id="{489D3470-9230-EC3F-06B9-B4EE3A776591}"/>
              </a:ext>
            </a:extLst>
          </p:cNvPr>
          <p:cNvPicPr>
            <a:picLocks noChangeAspect="1"/>
          </p:cNvPicPr>
          <p:nvPr/>
        </p:nvPicPr>
        <p:blipFill>
          <a:blip r:embed="rId8"/>
          <a:stretch>
            <a:fillRect/>
          </a:stretch>
        </p:blipFill>
        <p:spPr>
          <a:xfrm rot="14653776">
            <a:off x="7500145" y="5331658"/>
            <a:ext cx="207637" cy="157211"/>
          </a:xfrm>
          <a:prstGeom prst="rect">
            <a:avLst/>
          </a:prstGeom>
        </p:spPr>
      </p:pic>
      <p:pic>
        <p:nvPicPr>
          <p:cNvPr id="7" name="図 6">
            <a:extLst>
              <a:ext uri="{FF2B5EF4-FFF2-40B4-BE49-F238E27FC236}">
                <a16:creationId xmlns:a16="http://schemas.microsoft.com/office/drawing/2014/main" id="{DF01C03B-890E-29B6-72D6-57C1137E39EA}"/>
              </a:ext>
            </a:extLst>
          </p:cNvPr>
          <p:cNvPicPr>
            <a:picLocks noChangeAspect="1"/>
          </p:cNvPicPr>
          <p:nvPr/>
        </p:nvPicPr>
        <p:blipFill>
          <a:blip r:embed="rId9"/>
          <a:stretch>
            <a:fillRect/>
          </a:stretch>
        </p:blipFill>
        <p:spPr>
          <a:xfrm>
            <a:off x="7164288" y="5295908"/>
            <a:ext cx="229846" cy="229846"/>
          </a:xfrm>
          <a:prstGeom prst="rect">
            <a:avLst/>
          </a:prstGeom>
        </p:spPr>
      </p:pic>
      <p:pic>
        <p:nvPicPr>
          <p:cNvPr id="12" name="図 11">
            <a:extLst>
              <a:ext uri="{FF2B5EF4-FFF2-40B4-BE49-F238E27FC236}">
                <a16:creationId xmlns:a16="http://schemas.microsoft.com/office/drawing/2014/main" id="{D5C50A34-6E99-3BA2-0AFB-7652A853D96B}"/>
              </a:ext>
            </a:extLst>
          </p:cNvPr>
          <p:cNvPicPr>
            <a:picLocks noChangeAspect="1"/>
          </p:cNvPicPr>
          <p:nvPr/>
        </p:nvPicPr>
        <p:blipFill>
          <a:blip r:embed="rId8"/>
          <a:stretch>
            <a:fillRect/>
          </a:stretch>
        </p:blipFill>
        <p:spPr>
          <a:xfrm rot="14653776">
            <a:off x="1199729" y="5773461"/>
            <a:ext cx="207637" cy="157211"/>
          </a:xfrm>
          <a:prstGeom prst="rect">
            <a:avLst/>
          </a:prstGeom>
        </p:spPr>
      </p:pic>
      <p:pic>
        <p:nvPicPr>
          <p:cNvPr id="8" name="図 7">
            <a:extLst>
              <a:ext uri="{FF2B5EF4-FFF2-40B4-BE49-F238E27FC236}">
                <a16:creationId xmlns:a16="http://schemas.microsoft.com/office/drawing/2014/main" id="{86BA09CF-213D-540E-049D-781EBF7C3865}"/>
              </a:ext>
            </a:extLst>
          </p:cNvPr>
          <p:cNvPicPr>
            <a:picLocks noChangeAspect="1"/>
          </p:cNvPicPr>
          <p:nvPr/>
        </p:nvPicPr>
        <p:blipFill>
          <a:blip r:embed="rId10"/>
          <a:stretch>
            <a:fillRect/>
          </a:stretch>
        </p:blipFill>
        <p:spPr>
          <a:xfrm>
            <a:off x="827584" y="5749888"/>
            <a:ext cx="237424" cy="229846"/>
          </a:xfrm>
          <a:prstGeom prst="rect">
            <a:avLst/>
          </a:prstGeom>
        </p:spPr>
      </p:pic>
      <p:sp>
        <p:nvSpPr>
          <p:cNvPr id="15" name="タイトル 1">
            <a:extLst>
              <a:ext uri="{FF2B5EF4-FFF2-40B4-BE49-F238E27FC236}">
                <a16:creationId xmlns:a16="http://schemas.microsoft.com/office/drawing/2014/main" id="{A35CC5F0-0321-A81D-519F-4AAA31A62B96}"/>
              </a:ext>
            </a:extLst>
          </p:cNvPr>
          <p:cNvSpPr>
            <a:spLocks noGrp="1"/>
          </p:cNvSpPr>
          <p:nvPr>
            <p:ph type="title"/>
          </p:nvPr>
        </p:nvSpPr>
        <p:spPr>
          <a:xfrm>
            <a:off x="0" y="0"/>
            <a:ext cx="8172400" cy="476250"/>
          </a:xfrm>
        </p:spPr>
        <p:txBody>
          <a:bodyPr/>
          <a:lstStyle/>
          <a:p>
            <a:r>
              <a:rPr kumimoji="1" lang="ja-JP" altLang="en-US" dirty="0"/>
              <a:t>４．上り坂や下り坂での注意すべき</a:t>
            </a:r>
            <a:r>
              <a:rPr lang="ja-JP" altLang="en-US" dirty="0"/>
              <a:t>点（例）②</a:t>
            </a:r>
            <a:endParaRPr kumimoji="1" lang="ja-JP" altLang="en-US" dirty="0"/>
          </a:p>
        </p:txBody>
      </p:sp>
      <p:sp>
        <p:nvSpPr>
          <p:cNvPr id="16" name="正方形/長方形 15">
            <a:extLst>
              <a:ext uri="{FF2B5EF4-FFF2-40B4-BE49-F238E27FC236}">
                <a16:creationId xmlns:a16="http://schemas.microsoft.com/office/drawing/2014/main" id="{B947A1AF-6D7F-084A-613C-970E0A7F95E1}"/>
              </a:ext>
            </a:extLst>
          </p:cNvPr>
          <p:cNvSpPr/>
          <p:nvPr/>
        </p:nvSpPr>
        <p:spPr>
          <a:xfrm>
            <a:off x="243486" y="6216198"/>
            <a:ext cx="231849" cy="255337"/>
          </a:xfrm>
          <a:prstGeom prst="rect">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100" dirty="0">
                <a:solidFill>
                  <a:sysClr val="windowText" lastClr="000000"/>
                </a:solidFill>
                <a:latin typeface="Meiryo UI" panose="020B0604030504040204" pitchFamily="50" charset="-128"/>
                <a:ea typeface="Meiryo UI" panose="020B0604030504040204" pitchFamily="50" charset="-128"/>
              </a:rPr>
              <a:t>④</a:t>
            </a:r>
          </a:p>
        </p:txBody>
      </p:sp>
      <p:sp>
        <p:nvSpPr>
          <p:cNvPr id="17" name="正方形/長方形 16">
            <a:extLst>
              <a:ext uri="{FF2B5EF4-FFF2-40B4-BE49-F238E27FC236}">
                <a16:creationId xmlns:a16="http://schemas.microsoft.com/office/drawing/2014/main" id="{E8C85CDA-C757-5908-58C6-42D8D2B47E63}"/>
              </a:ext>
            </a:extLst>
          </p:cNvPr>
          <p:cNvSpPr/>
          <p:nvPr/>
        </p:nvSpPr>
        <p:spPr>
          <a:xfrm>
            <a:off x="6189969" y="6056498"/>
            <a:ext cx="265373" cy="287368"/>
          </a:xfrm>
          <a:prstGeom prst="rect">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100" dirty="0">
                <a:solidFill>
                  <a:sysClr val="windowText" lastClr="000000"/>
                </a:solidFill>
                <a:latin typeface="Meiryo UI" panose="020B0604030504040204" pitchFamily="50" charset="-128"/>
                <a:ea typeface="Meiryo UI" panose="020B0604030504040204" pitchFamily="50" charset="-128"/>
              </a:rPr>
              <a:t>③</a:t>
            </a:r>
          </a:p>
        </p:txBody>
      </p:sp>
      <p:sp>
        <p:nvSpPr>
          <p:cNvPr id="18" name="テキスト ボックス 17">
            <a:extLst>
              <a:ext uri="{FF2B5EF4-FFF2-40B4-BE49-F238E27FC236}">
                <a16:creationId xmlns:a16="http://schemas.microsoft.com/office/drawing/2014/main" id="{C357CAA0-3DCC-40EC-DE5B-92CE9C5B8344}"/>
              </a:ext>
            </a:extLst>
          </p:cNvPr>
          <p:cNvSpPr txBox="1"/>
          <p:nvPr/>
        </p:nvSpPr>
        <p:spPr>
          <a:xfrm>
            <a:off x="5882996" y="2348880"/>
            <a:ext cx="1144691" cy="276999"/>
          </a:xfrm>
          <a:prstGeom prst="rect">
            <a:avLst/>
          </a:prstGeom>
          <a:solidFill>
            <a:schemeClr val="bg1"/>
          </a:solidFill>
          <a:ln w="19050">
            <a:solidFill>
              <a:srgbClr val="FFC000"/>
            </a:solidFill>
          </a:ln>
        </p:spPr>
        <p:txBody>
          <a:bodyPr wrap="square" rtlCol="0">
            <a:spAutoFit/>
          </a:bodyPr>
          <a:lstStyle/>
          <a:p>
            <a:pPr algn="dist"/>
            <a:r>
              <a:rPr kumimoji="1" lang="ja-JP" altLang="en-US" sz="1200" dirty="0">
                <a:solidFill>
                  <a:srgbClr val="FFC000"/>
                </a:solidFill>
                <a:latin typeface="Meiryo UI" panose="020B0604030504040204" pitchFamily="50" charset="-128"/>
                <a:ea typeface="Meiryo UI" panose="020B0604030504040204" pitchFamily="50" charset="-128"/>
              </a:rPr>
              <a:t>注意点詳細</a:t>
            </a:r>
            <a:endParaRPr kumimoji="1" lang="en-US" altLang="ja-JP" sz="1200" dirty="0">
              <a:solidFill>
                <a:srgbClr val="FFC000"/>
              </a:solidFill>
              <a:latin typeface="Meiryo UI" panose="020B0604030504040204" pitchFamily="50" charset="-128"/>
              <a:ea typeface="Meiryo UI" panose="020B0604030504040204" pitchFamily="50" charset="-128"/>
            </a:endParaRPr>
          </a:p>
        </p:txBody>
      </p:sp>
      <p:sp>
        <p:nvSpPr>
          <p:cNvPr id="19" name="テキスト ボックス 18">
            <a:extLst>
              <a:ext uri="{FF2B5EF4-FFF2-40B4-BE49-F238E27FC236}">
                <a16:creationId xmlns:a16="http://schemas.microsoft.com/office/drawing/2014/main" id="{16B29573-6638-E57E-1276-3E357E98409A}"/>
              </a:ext>
            </a:extLst>
          </p:cNvPr>
          <p:cNvSpPr txBox="1"/>
          <p:nvPr/>
        </p:nvSpPr>
        <p:spPr>
          <a:xfrm>
            <a:off x="144298" y="2844890"/>
            <a:ext cx="1144691" cy="276999"/>
          </a:xfrm>
          <a:prstGeom prst="rect">
            <a:avLst/>
          </a:prstGeom>
          <a:solidFill>
            <a:schemeClr val="bg1"/>
          </a:solidFill>
          <a:ln w="19050">
            <a:solidFill>
              <a:srgbClr val="FFC000"/>
            </a:solidFill>
          </a:ln>
        </p:spPr>
        <p:txBody>
          <a:bodyPr wrap="square" rtlCol="0">
            <a:spAutoFit/>
          </a:bodyPr>
          <a:lstStyle/>
          <a:p>
            <a:pPr algn="dist"/>
            <a:r>
              <a:rPr kumimoji="1" lang="ja-JP" altLang="en-US" sz="1200" dirty="0">
                <a:solidFill>
                  <a:srgbClr val="FFC000"/>
                </a:solidFill>
                <a:latin typeface="Meiryo UI" panose="020B0604030504040204" pitchFamily="50" charset="-128"/>
                <a:ea typeface="Meiryo UI" panose="020B0604030504040204" pitchFamily="50" charset="-128"/>
              </a:rPr>
              <a:t>注意点詳細</a:t>
            </a:r>
            <a:endParaRPr kumimoji="1" lang="en-US" altLang="ja-JP" sz="1200" dirty="0">
              <a:solidFill>
                <a:srgbClr val="FFC000"/>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6715838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a:extLst>
              <a:ext uri="{FF2B5EF4-FFF2-40B4-BE49-F238E27FC236}">
                <a16:creationId xmlns:a16="http://schemas.microsoft.com/office/drawing/2014/main" id="{C95BE91B-C6A7-3BC4-19D7-33CEF9C727D3}"/>
              </a:ext>
            </a:extLst>
          </p:cNvPr>
          <p:cNvSpPr/>
          <p:nvPr/>
        </p:nvSpPr>
        <p:spPr>
          <a:xfrm>
            <a:off x="169458" y="4663176"/>
            <a:ext cx="265373" cy="287368"/>
          </a:xfrm>
          <a:prstGeom prst="rect">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100" dirty="0">
                <a:solidFill>
                  <a:sysClr val="windowText" lastClr="000000"/>
                </a:solidFill>
                <a:latin typeface="Meiryo UI" panose="020B0604030504040204" pitchFamily="50" charset="-128"/>
                <a:ea typeface="Meiryo UI" panose="020B0604030504040204" pitchFamily="50" charset="-128"/>
              </a:rPr>
              <a:t>③</a:t>
            </a:r>
          </a:p>
        </p:txBody>
      </p:sp>
      <p:sp>
        <p:nvSpPr>
          <p:cNvPr id="10" name="正方形/長方形 9">
            <a:extLst>
              <a:ext uri="{FF2B5EF4-FFF2-40B4-BE49-F238E27FC236}">
                <a16:creationId xmlns:a16="http://schemas.microsoft.com/office/drawing/2014/main" id="{55601F5F-71B3-475E-67C4-7F7329F8C9ED}"/>
              </a:ext>
            </a:extLst>
          </p:cNvPr>
          <p:cNvSpPr/>
          <p:nvPr/>
        </p:nvSpPr>
        <p:spPr>
          <a:xfrm>
            <a:off x="5796136" y="3398995"/>
            <a:ext cx="275657" cy="258736"/>
          </a:xfrm>
          <a:prstGeom prst="rect">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100" dirty="0">
                <a:solidFill>
                  <a:sysClr val="windowText" lastClr="000000"/>
                </a:solidFill>
                <a:latin typeface="Meiryo UI" panose="020B0604030504040204" pitchFamily="50" charset="-128"/>
                <a:ea typeface="Meiryo UI" panose="020B0604030504040204" pitchFamily="50" charset="-128"/>
              </a:rPr>
              <a:t>②</a:t>
            </a:r>
          </a:p>
        </p:txBody>
      </p:sp>
      <p:sp>
        <p:nvSpPr>
          <p:cNvPr id="12" name="正方形/長方形 11">
            <a:extLst>
              <a:ext uri="{FF2B5EF4-FFF2-40B4-BE49-F238E27FC236}">
                <a16:creationId xmlns:a16="http://schemas.microsoft.com/office/drawing/2014/main" id="{F335EA7B-E884-18EB-E4C1-52792DA8C6E5}"/>
              </a:ext>
            </a:extLst>
          </p:cNvPr>
          <p:cNvSpPr/>
          <p:nvPr/>
        </p:nvSpPr>
        <p:spPr>
          <a:xfrm>
            <a:off x="169458" y="2684806"/>
            <a:ext cx="258987" cy="256652"/>
          </a:xfrm>
          <a:prstGeom prst="rect">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100" dirty="0">
                <a:solidFill>
                  <a:sysClr val="windowText" lastClr="000000"/>
                </a:solidFill>
                <a:latin typeface="Meiryo UI" panose="020B0604030504040204" pitchFamily="50" charset="-128"/>
                <a:ea typeface="Meiryo UI" panose="020B0604030504040204" pitchFamily="50" charset="-128"/>
              </a:rPr>
              <a:t>①</a:t>
            </a:r>
          </a:p>
        </p:txBody>
      </p:sp>
      <p:sp>
        <p:nvSpPr>
          <p:cNvPr id="4" name="タイトル 1"/>
          <p:cNvSpPr>
            <a:spLocks noGrp="1"/>
          </p:cNvSpPr>
          <p:nvPr>
            <p:ph type="title"/>
          </p:nvPr>
        </p:nvSpPr>
        <p:spPr>
          <a:xfrm>
            <a:off x="0" y="0"/>
            <a:ext cx="8172400" cy="476250"/>
          </a:xfrm>
        </p:spPr>
        <p:txBody>
          <a:bodyPr/>
          <a:lstStyle/>
          <a:p>
            <a:r>
              <a:rPr kumimoji="1" lang="ja-JP" altLang="en-US" dirty="0"/>
              <a:t>５．商店街が続く道路での注意すべき点（例）</a:t>
            </a:r>
          </a:p>
        </p:txBody>
      </p:sp>
      <p:sp>
        <p:nvSpPr>
          <p:cNvPr id="8" name="テキスト ボックス 7">
            <a:extLst>
              <a:ext uri="{FF2B5EF4-FFF2-40B4-BE49-F238E27FC236}">
                <a16:creationId xmlns:a16="http://schemas.microsoft.com/office/drawing/2014/main" id="{642910B4-E9B3-6AD3-B30D-BCBB82092174}"/>
              </a:ext>
            </a:extLst>
          </p:cNvPr>
          <p:cNvSpPr txBox="1"/>
          <p:nvPr/>
        </p:nvSpPr>
        <p:spPr>
          <a:xfrm>
            <a:off x="35496" y="964466"/>
            <a:ext cx="9042860" cy="1384995"/>
          </a:xfrm>
          <a:prstGeom prst="rect">
            <a:avLst/>
          </a:prstGeom>
          <a:noFill/>
          <a:ln w="28575">
            <a:solidFill>
              <a:srgbClr val="00B0F0"/>
            </a:solidFill>
          </a:ln>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　</a:t>
            </a:r>
            <a:endParaRPr kumimoji="1" lang="en-US" altLang="ja-JP" sz="1400" dirty="0">
              <a:latin typeface="Meiryo UI" panose="020B0604030504040204" pitchFamily="50" charset="-128"/>
              <a:ea typeface="Meiryo UI" panose="020B0604030504040204" pitchFamily="50" charset="-128"/>
            </a:endParaRPr>
          </a:p>
          <a:p>
            <a:pPr algn="just"/>
            <a:r>
              <a:rPr kumimoji="1" lang="ja-JP" altLang="en-US" sz="1400" dirty="0">
                <a:latin typeface="Meiryo UI" panose="020B0604030504040204" pitchFamily="50" charset="-128"/>
                <a:ea typeface="Meiryo UI" panose="020B0604030504040204" pitchFamily="50" charset="-128"/>
              </a:rPr>
              <a:t>　・</a:t>
            </a:r>
            <a:r>
              <a:rPr kumimoji="1" lang="ja-JP" altLang="en-US" sz="1400" spc="-20" dirty="0">
                <a:latin typeface="Meiryo UI" panose="020B0604030504040204" pitchFamily="50" charset="-128"/>
                <a:ea typeface="Meiryo UI" panose="020B0604030504040204" pitchFamily="50" charset="-128"/>
              </a:rPr>
              <a:t>商店街が続く通りでは、「生活道路」であり歩行者や自転車が優先。スピードを落とし走行するとともに、前方に歩行者や自転</a:t>
            </a:r>
            <a:endParaRPr kumimoji="1" lang="en-US" altLang="ja-JP" sz="1400" spc="-20" dirty="0">
              <a:latin typeface="Meiryo UI" panose="020B0604030504040204" pitchFamily="50" charset="-128"/>
              <a:ea typeface="Meiryo UI" panose="020B0604030504040204" pitchFamily="50" charset="-128"/>
            </a:endParaRPr>
          </a:p>
          <a:p>
            <a:pPr algn="just"/>
            <a:r>
              <a:rPr kumimoji="1" lang="ja-JP" altLang="en-US" sz="1400" spc="-20" dirty="0">
                <a:latin typeface="Meiryo UI" panose="020B0604030504040204" pitchFamily="50" charset="-128"/>
                <a:ea typeface="Meiryo UI" panose="020B0604030504040204" pitchFamily="50" charset="-128"/>
              </a:rPr>
              <a:t>　 車がいるときは、急に道路を横断してくるかもしれないと考えて、常に歩行者や自転車の動きに注意し徐行すること　・・・①参照</a:t>
            </a:r>
            <a:endParaRPr kumimoji="1" lang="en-US" altLang="ja-JP" sz="1400" spc="-20" dirty="0">
              <a:latin typeface="Meiryo UI" panose="020B0604030504040204" pitchFamily="50" charset="-128"/>
              <a:ea typeface="Meiryo UI" panose="020B0604030504040204" pitchFamily="50" charset="-128"/>
            </a:endParaRPr>
          </a:p>
          <a:p>
            <a:pPr algn="just"/>
            <a:r>
              <a:rPr lang="ja-JP" altLang="en-US" sz="1400" dirty="0">
                <a:latin typeface="Meiryo UI" panose="020B0604030504040204" pitchFamily="50" charset="-128"/>
                <a:ea typeface="Meiryo UI" panose="020B0604030504040204" pitchFamily="50" charset="-128"/>
              </a:rPr>
              <a:t>　・路上駐車車両等も多いため、追い越しをする際にはドアの開閉等に注意すること　・・・②参照</a:t>
            </a:r>
            <a:endParaRPr lang="en-US" altLang="ja-JP" sz="1400" dirty="0">
              <a:latin typeface="Meiryo UI" panose="020B0604030504040204" pitchFamily="50" charset="-128"/>
              <a:ea typeface="Meiryo UI" panose="020B0604030504040204" pitchFamily="50" charset="-128"/>
            </a:endParaRPr>
          </a:p>
          <a:p>
            <a:pPr algn="just"/>
            <a:r>
              <a:rPr lang="ja-JP" altLang="en-US" sz="1400" dirty="0">
                <a:latin typeface="Meiryo UI" panose="020B0604030504040204" pitchFamily="50" charset="-128"/>
                <a:ea typeface="Meiryo UI" panose="020B0604030504040204" pitchFamily="50" charset="-128"/>
              </a:rPr>
              <a:t>　・夕暮時は、買物等で通行する人も増える時間帯なので、早めにライトを点灯し、自車を目立たせ、障害物等を早期に発見す　　</a:t>
            </a:r>
            <a:endParaRPr lang="en-US" altLang="ja-JP" sz="1400" dirty="0">
              <a:latin typeface="Meiryo UI" panose="020B0604030504040204" pitchFamily="50" charset="-128"/>
              <a:ea typeface="Meiryo UI" panose="020B0604030504040204" pitchFamily="50" charset="-128"/>
            </a:endParaRPr>
          </a:p>
          <a:p>
            <a:pPr algn="just"/>
            <a:r>
              <a:rPr lang="ja-JP" altLang="en-US" sz="1400" dirty="0">
                <a:latin typeface="Meiryo UI" panose="020B0604030504040204" pitchFamily="50" charset="-128"/>
                <a:ea typeface="Meiryo UI" panose="020B0604030504040204" pitchFamily="50" charset="-128"/>
              </a:rPr>
              <a:t>　 ること　　　　　　　　　　　　　　　　　　　　　　　　　　　　　　　　　　　　　　　　　　　　　　　　　　　　　　　　　　　　　　　 ・・・③参照　</a:t>
            </a:r>
            <a:endParaRPr lang="en-US" altLang="ja-JP" sz="1400" dirty="0">
              <a:latin typeface="Meiryo UI" panose="020B0604030504040204" pitchFamily="50" charset="-128"/>
              <a:ea typeface="Meiryo UI" panose="020B0604030504040204" pitchFamily="50" charset="-128"/>
            </a:endParaRPr>
          </a:p>
        </p:txBody>
      </p:sp>
      <p:sp>
        <p:nvSpPr>
          <p:cNvPr id="5" name="スライド番号プレースホルダー 3">
            <a:extLst>
              <a:ext uri="{FF2B5EF4-FFF2-40B4-BE49-F238E27FC236}">
                <a16:creationId xmlns:a16="http://schemas.microsoft.com/office/drawing/2014/main" id="{B9064D3A-9E7F-0442-7206-6257359DC037}"/>
              </a:ext>
            </a:extLst>
          </p:cNvPr>
          <p:cNvSpPr>
            <a:spLocks noGrp="1"/>
          </p:cNvSpPr>
          <p:nvPr>
            <p:ph type="sldNum" sz="quarter" idx="12"/>
          </p:nvPr>
        </p:nvSpPr>
        <p:spPr>
          <a:xfrm>
            <a:off x="7010400" y="6525344"/>
            <a:ext cx="2133600" cy="476250"/>
          </a:xfrm>
        </p:spPr>
        <p:txBody>
          <a:bodyPr/>
          <a:lstStyle/>
          <a:p>
            <a:pPr>
              <a:defRPr/>
            </a:pPr>
            <a:fld id="{651FC12D-27C1-4F31-90C9-A93D49E44687}" type="slidenum">
              <a:rPr lang="en-US" altLang="ja-JP" smtClean="0"/>
              <a:pPr>
                <a:defRPr/>
              </a:pPr>
              <a:t>10</a:t>
            </a:fld>
            <a:endParaRPr lang="en-US" altLang="ja-JP" dirty="0"/>
          </a:p>
        </p:txBody>
      </p:sp>
      <p:pic>
        <p:nvPicPr>
          <p:cNvPr id="17" name="図 16">
            <a:extLst>
              <a:ext uri="{FF2B5EF4-FFF2-40B4-BE49-F238E27FC236}">
                <a16:creationId xmlns:a16="http://schemas.microsoft.com/office/drawing/2014/main" id="{893EF71F-D981-D6EC-0605-2ED9489918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1793" y="3429000"/>
            <a:ext cx="2880320" cy="2160240"/>
          </a:xfrm>
          <a:prstGeom prst="rect">
            <a:avLst/>
          </a:prstGeom>
        </p:spPr>
      </p:pic>
      <p:pic>
        <p:nvPicPr>
          <p:cNvPr id="6" name="図 5">
            <a:extLst>
              <a:ext uri="{FF2B5EF4-FFF2-40B4-BE49-F238E27FC236}">
                <a16:creationId xmlns:a16="http://schemas.microsoft.com/office/drawing/2014/main" id="{0199766F-FAC7-D038-9E0E-C02D9B1DE532}"/>
              </a:ext>
            </a:extLst>
          </p:cNvPr>
          <p:cNvPicPr>
            <a:picLocks noChangeAspect="1"/>
          </p:cNvPicPr>
          <p:nvPr/>
        </p:nvPicPr>
        <p:blipFill>
          <a:blip r:embed="rId4"/>
          <a:stretch>
            <a:fillRect/>
          </a:stretch>
        </p:blipFill>
        <p:spPr>
          <a:xfrm>
            <a:off x="2801318" y="2436839"/>
            <a:ext cx="3624835" cy="4299805"/>
          </a:xfrm>
          <a:prstGeom prst="rect">
            <a:avLst/>
          </a:prstGeom>
        </p:spPr>
      </p:pic>
      <p:sp>
        <p:nvSpPr>
          <p:cNvPr id="15" name="テキスト ボックス 24">
            <a:extLst>
              <a:ext uri="{FF2B5EF4-FFF2-40B4-BE49-F238E27FC236}">
                <a16:creationId xmlns:a16="http://schemas.microsoft.com/office/drawing/2014/main" id="{8BCCA4B4-6DC7-C37F-9A43-DED989CE67B5}"/>
              </a:ext>
            </a:extLst>
          </p:cNvPr>
          <p:cNvSpPr txBox="1">
            <a:spLocks noChangeArrowheads="1"/>
          </p:cNvSpPr>
          <p:nvPr/>
        </p:nvSpPr>
        <p:spPr bwMode="auto">
          <a:xfrm>
            <a:off x="21458" y="877088"/>
            <a:ext cx="1220724" cy="318924"/>
          </a:xfrm>
          <a:prstGeom prst="rect">
            <a:avLst/>
          </a:prstGeom>
          <a:solidFill>
            <a:srgbClr val="024FA1">
              <a:lumMod val="60000"/>
              <a:lumOff val="40000"/>
            </a:srgbClr>
          </a:solidFill>
          <a:ln w="9525">
            <a:noFill/>
            <a:miter lim="800000"/>
            <a:headEnd/>
            <a:tailEnd/>
          </a:ln>
        </p:spPr>
        <p:txBody>
          <a:bodyPr wrap="square" lIns="108000" tIns="36000" rIns="0" bIns="36000">
            <a:spAutoFit/>
          </a:bodyPr>
          <a:lstStyle/>
          <a:p>
            <a:pPr marL="247643" indent="-247643" defTabSz="497754" fontAlgn="auto">
              <a:spcBef>
                <a:spcPts val="0"/>
              </a:spcBef>
              <a:spcAft>
                <a:spcPts val="0"/>
              </a:spcAft>
              <a:defRPr/>
            </a:pPr>
            <a:r>
              <a:rPr kumimoji="0" lang="ja-JP" altLang="en-US" sz="1600" b="1" i="0" u="none" strike="noStrike" kern="0" cap="none" spc="0" normalizeH="0" baseline="0" noProof="0" dirty="0">
                <a:ln>
                  <a:noFill/>
                </a:ln>
                <a:effectLst/>
                <a:uLnTx/>
                <a:uFillTx/>
                <a:latin typeface="Meiryo UI" charset="-128"/>
                <a:ea typeface="Meiryo UI" charset="-128"/>
                <a:cs typeface="Meiryo UI" charset="-128"/>
              </a:rPr>
              <a:t>主な注意点</a:t>
            </a:r>
          </a:p>
        </p:txBody>
      </p:sp>
      <p:sp>
        <p:nvSpPr>
          <p:cNvPr id="16" name="テキスト ボックス 15">
            <a:extLst>
              <a:ext uri="{FF2B5EF4-FFF2-40B4-BE49-F238E27FC236}">
                <a16:creationId xmlns:a16="http://schemas.microsoft.com/office/drawing/2014/main" id="{410EBFCC-6911-8491-0F33-E7D85EB910A6}"/>
              </a:ext>
            </a:extLst>
          </p:cNvPr>
          <p:cNvSpPr txBox="1"/>
          <p:nvPr/>
        </p:nvSpPr>
        <p:spPr>
          <a:xfrm>
            <a:off x="107882" y="538534"/>
            <a:ext cx="8652777" cy="338554"/>
          </a:xfrm>
          <a:prstGeom prst="rect">
            <a:avLst/>
          </a:prstGeom>
          <a:solidFill>
            <a:schemeClr val="bg1"/>
          </a:solidFill>
        </p:spPr>
        <p:txBody>
          <a:bodyPr wrap="square" rtlCol="0">
            <a:spAutoFit/>
          </a:bodyPr>
          <a:lstStyle/>
          <a:p>
            <a:pPr algn="just"/>
            <a:r>
              <a:rPr kumimoji="1" lang="ja-JP" altLang="en-US" sz="1600" b="1" dirty="0">
                <a:latin typeface="Meiryo UI" panose="020B0604030504040204" pitchFamily="50" charset="-128"/>
                <a:ea typeface="Meiryo UI" panose="020B0604030504040204" pitchFamily="50" charset="-128"/>
              </a:rPr>
              <a:t>このような商店街が続く道路を運行する際には、次について注意するよう心掛けましょう。</a:t>
            </a:r>
            <a:endParaRPr kumimoji="1" lang="en-US" altLang="ja-JP" sz="1400" b="1" dirty="0">
              <a:latin typeface="Meiryo UI" panose="020B0604030504040204" pitchFamily="50" charset="-128"/>
              <a:ea typeface="Meiryo UI" panose="020B0604030504040204" pitchFamily="50" charset="-128"/>
            </a:endParaRPr>
          </a:p>
        </p:txBody>
      </p:sp>
      <p:pic>
        <p:nvPicPr>
          <p:cNvPr id="2" name="図 1">
            <a:extLst>
              <a:ext uri="{FF2B5EF4-FFF2-40B4-BE49-F238E27FC236}">
                <a16:creationId xmlns:a16="http://schemas.microsoft.com/office/drawing/2014/main" id="{46BACB50-6AD3-BC0C-6E08-7E0B481D3D41}"/>
              </a:ext>
            </a:extLst>
          </p:cNvPr>
          <p:cNvPicPr>
            <a:picLocks noChangeAspect="1"/>
          </p:cNvPicPr>
          <p:nvPr/>
        </p:nvPicPr>
        <p:blipFill>
          <a:blip r:embed="rId5"/>
          <a:stretch>
            <a:fillRect/>
          </a:stretch>
        </p:blipFill>
        <p:spPr>
          <a:xfrm>
            <a:off x="505773" y="4649256"/>
            <a:ext cx="2759587" cy="2106514"/>
          </a:xfrm>
          <a:prstGeom prst="rect">
            <a:avLst/>
          </a:prstGeom>
        </p:spPr>
      </p:pic>
      <p:pic>
        <p:nvPicPr>
          <p:cNvPr id="7" name="図 6">
            <a:extLst>
              <a:ext uri="{FF2B5EF4-FFF2-40B4-BE49-F238E27FC236}">
                <a16:creationId xmlns:a16="http://schemas.microsoft.com/office/drawing/2014/main" id="{ED2AF908-9D6F-91C6-3AA2-C32CF17732EB}"/>
              </a:ext>
            </a:extLst>
          </p:cNvPr>
          <p:cNvPicPr>
            <a:picLocks noChangeAspect="1"/>
          </p:cNvPicPr>
          <p:nvPr/>
        </p:nvPicPr>
        <p:blipFill rotWithShape="1">
          <a:blip r:embed="rId6"/>
          <a:srcRect r="20102" b="26065"/>
          <a:stretch/>
        </p:blipFill>
        <p:spPr>
          <a:xfrm>
            <a:off x="505773" y="2569591"/>
            <a:ext cx="2750862" cy="1910351"/>
          </a:xfrm>
          <a:prstGeom prst="rect">
            <a:avLst/>
          </a:prstGeom>
        </p:spPr>
      </p:pic>
    </p:spTree>
    <p:extLst>
      <p:ext uri="{BB962C8B-B14F-4D97-AF65-F5344CB8AC3E}">
        <p14:creationId xmlns:p14="http://schemas.microsoft.com/office/powerpoint/2010/main" val="37916597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a:extLst>
              <a:ext uri="{FF2B5EF4-FFF2-40B4-BE49-F238E27FC236}">
                <a16:creationId xmlns:a16="http://schemas.microsoft.com/office/drawing/2014/main" id="{B64319D7-62C8-AB91-62EC-9428542A3A38}"/>
              </a:ext>
            </a:extLst>
          </p:cNvPr>
          <p:cNvSpPr txBox="1"/>
          <p:nvPr/>
        </p:nvSpPr>
        <p:spPr>
          <a:xfrm>
            <a:off x="55433" y="6237312"/>
            <a:ext cx="4948615" cy="646331"/>
          </a:xfrm>
          <a:prstGeom prst="rect">
            <a:avLst/>
          </a:prstGeom>
          <a:solidFill>
            <a:schemeClr val="bg1"/>
          </a:solidFill>
        </p:spPr>
        <p:txBody>
          <a:bodyPr wrap="square" rtlCol="0">
            <a:spAutoFit/>
          </a:bodyPr>
          <a:lstStyle/>
          <a:p>
            <a:pPr algn="just"/>
            <a:r>
              <a:rPr kumimoji="1" lang="ja-JP" altLang="en-US" sz="1200" b="1" dirty="0">
                <a:latin typeface="Meiryo UI" panose="020B0604030504040204" pitchFamily="50" charset="-128"/>
                <a:ea typeface="Meiryo UI" panose="020B0604030504040204" pitchFamily="50" charset="-128"/>
              </a:rPr>
              <a:t>・歩行者の動向に注意</a:t>
            </a:r>
            <a:endParaRPr kumimoji="1" lang="en-US" altLang="ja-JP" sz="1200" b="1" dirty="0">
              <a:latin typeface="Meiryo UI" panose="020B0604030504040204" pitchFamily="50" charset="-128"/>
              <a:ea typeface="Meiryo UI" panose="020B0604030504040204" pitchFamily="50" charset="-128"/>
            </a:endParaRPr>
          </a:p>
          <a:p>
            <a:pPr algn="just"/>
            <a:r>
              <a:rPr kumimoji="1" lang="ja-JP" altLang="en-US" sz="1200" dirty="0">
                <a:latin typeface="Meiryo UI" panose="020B0604030504040204" pitchFamily="50" charset="-128"/>
                <a:ea typeface="Meiryo UI" panose="020B0604030504040204" pitchFamily="50" charset="-128"/>
              </a:rPr>
              <a:t>通勤・通学時間帯には、歩行者が</a:t>
            </a:r>
            <a:r>
              <a:rPr kumimoji="1" lang="ja-JP" altLang="en-US" sz="1200">
                <a:latin typeface="Meiryo UI" panose="020B0604030504040204" pitchFamily="50" charset="-128"/>
                <a:ea typeface="Meiryo UI" panose="020B0604030504040204" pitchFamily="50" charset="-128"/>
              </a:rPr>
              <a:t>車道に出て歩いて</a:t>
            </a:r>
            <a:r>
              <a:rPr kumimoji="1" lang="ja-JP" altLang="en-US" sz="1200" dirty="0">
                <a:latin typeface="Meiryo UI" panose="020B0604030504040204" pitchFamily="50" charset="-128"/>
                <a:ea typeface="Meiryo UI" panose="020B0604030504040204" pitchFamily="50" charset="-128"/>
              </a:rPr>
              <a:t>いることも多く、また、</a:t>
            </a:r>
            <a:r>
              <a:rPr kumimoji="1" lang="ja-JP" altLang="en-US" sz="1200" u="sng" dirty="0">
                <a:latin typeface="Meiryo UI" panose="020B0604030504040204" pitchFamily="50" charset="-128"/>
                <a:ea typeface="Meiryo UI" panose="020B0604030504040204" pitchFamily="50" charset="-128"/>
              </a:rPr>
              <a:t>突然予測できない動き</a:t>
            </a:r>
            <a:r>
              <a:rPr kumimoji="1" lang="ja-JP" altLang="en-US" sz="1200" dirty="0">
                <a:latin typeface="Meiryo UI" panose="020B0604030504040204" pitchFamily="50" charset="-128"/>
                <a:ea typeface="Meiryo UI" panose="020B0604030504040204" pitchFamily="50" charset="-128"/>
              </a:rPr>
              <a:t>をする可能性があることから</a:t>
            </a:r>
            <a:r>
              <a:rPr kumimoji="1" lang="ja-JP" altLang="en-US" sz="1200" u="sng" dirty="0">
                <a:latin typeface="Meiryo UI" panose="020B0604030504040204" pitchFamily="50" charset="-128"/>
                <a:ea typeface="Meiryo UI" panose="020B0604030504040204" pitchFamily="50" charset="-128"/>
              </a:rPr>
              <a:t>徐行</a:t>
            </a:r>
            <a:r>
              <a:rPr kumimoji="1" lang="ja-JP" altLang="en-US" sz="1200" dirty="0">
                <a:latin typeface="Meiryo UI" panose="020B0604030504040204" pitchFamily="50" charset="-128"/>
                <a:ea typeface="Meiryo UI" panose="020B0604030504040204" pitchFamily="50" charset="-128"/>
              </a:rPr>
              <a:t>が必要。（①②参照）</a:t>
            </a:r>
          </a:p>
        </p:txBody>
      </p:sp>
      <p:sp>
        <p:nvSpPr>
          <p:cNvPr id="21" name="テキスト ボックス 20">
            <a:extLst>
              <a:ext uri="{FF2B5EF4-FFF2-40B4-BE49-F238E27FC236}">
                <a16:creationId xmlns:a16="http://schemas.microsoft.com/office/drawing/2014/main" id="{65D128D1-1016-3500-9AB4-EB58BD28B3F6}"/>
              </a:ext>
            </a:extLst>
          </p:cNvPr>
          <p:cNvSpPr txBox="1"/>
          <p:nvPr/>
        </p:nvSpPr>
        <p:spPr>
          <a:xfrm>
            <a:off x="67273" y="3831312"/>
            <a:ext cx="3701207" cy="830997"/>
          </a:xfrm>
          <a:prstGeom prst="rect">
            <a:avLst/>
          </a:prstGeom>
          <a:solidFill>
            <a:schemeClr val="bg1"/>
          </a:solidFill>
        </p:spPr>
        <p:txBody>
          <a:bodyPr wrap="square" rtlCol="0">
            <a:spAutoFit/>
          </a:bodyPr>
          <a:lstStyle/>
          <a:p>
            <a:pPr algn="just"/>
            <a:r>
              <a:rPr kumimoji="1" lang="ja-JP" altLang="en-US" sz="1200" b="1" dirty="0">
                <a:latin typeface="Meiryo UI" panose="020B0604030504040204" pitchFamily="50" charset="-128"/>
                <a:ea typeface="Meiryo UI" panose="020B0604030504040204" pitchFamily="50" charset="-128"/>
              </a:rPr>
              <a:t>・電柱に注意</a:t>
            </a:r>
            <a:endParaRPr kumimoji="1" lang="en-US" altLang="ja-JP" sz="1200" b="1" dirty="0">
              <a:latin typeface="Meiryo UI" panose="020B0604030504040204" pitchFamily="50" charset="-128"/>
              <a:ea typeface="Meiryo UI" panose="020B0604030504040204" pitchFamily="50" charset="-128"/>
            </a:endParaRPr>
          </a:p>
          <a:p>
            <a:pPr algn="just"/>
            <a:r>
              <a:rPr kumimoji="1" lang="ja-JP" altLang="en-US" sz="1200" dirty="0">
                <a:latin typeface="Meiryo UI" panose="020B0604030504040204" pitchFamily="50" charset="-128"/>
                <a:ea typeface="Meiryo UI" panose="020B0604030504040204" pitchFamily="50" charset="-128"/>
              </a:rPr>
              <a:t>電柱などの障害物がある場所では、歩行者が障害物を避けて、車道に出てくる可能性があることから、</a:t>
            </a:r>
            <a:r>
              <a:rPr kumimoji="1" lang="ja-JP" altLang="en-US" sz="1200" u="sng" dirty="0">
                <a:latin typeface="Meiryo UI" panose="020B0604030504040204" pitchFamily="50" charset="-128"/>
                <a:ea typeface="Meiryo UI" panose="020B0604030504040204" pitchFamily="50" charset="-128"/>
              </a:rPr>
              <a:t>速度を抑え</a:t>
            </a:r>
            <a:r>
              <a:rPr kumimoji="1" lang="ja-JP" altLang="en-US" sz="1200" dirty="0">
                <a:latin typeface="Meiryo UI" panose="020B0604030504040204" pitchFamily="50" charset="-128"/>
                <a:ea typeface="Meiryo UI" panose="020B0604030504040204" pitchFamily="50" charset="-128"/>
              </a:rPr>
              <a:t>、いつでも</a:t>
            </a:r>
            <a:r>
              <a:rPr kumimoji="1" lang="ja-JP" altLang="en-US" sz="1200" u="sng" dirty="0">
                <a:latin typeface="Meiryo UI" panose="020B0604030504040204" pitchFamily="50" charset="-128"/>
                <a:ea typeface="Meiryo UI" panose="020B0604030504040204" pitchFamily="50" charset="-128"/>
              </a:rPr>
              <a:t>ブレーキを踏めるように備えておく</a:t>
            </a:r>
            <a:r>
              <a:rPr kumimoji="1" lang="ja-JP" altLang="en-US" sz="1200" dirty="0">
                <a:latin typeface="Meiryo UI" panose="020B0604030504040204" pitchFamily="50" charset="-128"/>
                <a:ea typeface="Meiryo UI" panose="020B0604030504040204" pitchFamily="50" charset="-128"/>
              </a:rPr>
              <a:t>こと。（④参照）</a:t>
            </a:r>
          </a:p>
        </p:txBody>
      </p:sp>
      <p:sp>
        <p:nvSpPr>
          <p:cNvPr id="9" name="テキスト ボックス 8">
            <a:extLst>
              <a:ext uri="{FF2B5EF4-FFF2-40B4-BE49-F238E27FC236}">
                <a16:creationId xmlns:a16="http://schemas.microsoft.com/office/drawing/2014/main" id="{361A9536-4001-7C6D-61E0-AE3E9AE720E3}"/>
              </a:ext>
            </a:extLst>
          </p:cNvPr>
          <p:cNvSpPr txBox="1"/>
          <p:nvPr/>
        </p:nvSpPr>
        <p:spPr>
          <a:xfrm>
            <a:off x="107882" y="570166"/>
            <a:ext cx="8652777" cy="338554"/>
          </a:xfrm>
          <a:prstGeom prst="rect">
            <a:avLst/>
          </a:prstGeom>
          <a:solidFill>
            <a:schemeClr val="bg1"/>
          </a:solidFill>
        </p:spPr>
        <p:txBody>
          <a:bodyPr wrap="square" rtlCol="0">
            <a:spAutoFit/>
          </a:bodyPr>
          <a:lstStyle/>
          <a:p>
            <a:pPr algn="just"/>
            <a:r>
              <a:rPr kumimoji="1" lang="ja-JP" altLang="en-US" sz="1600" b="1" dirty="0">
                <a:latin typeface="Meiryo UI" panose="020B0604030504040204" pitchFamily="50" charset="-128"/>
                <a:ea typeface="Meiryo UI" panose="020B0604030504040204" pitchFamily="50" charset="-128"/>
              </a:rPr>
              <a:t>このような通勤・通学で使用する狭隘路を運行する際には、次について注意するよう心掛けましょう。</a:t>
            </a:r>
            <a:endParaRPr kumimoji="1" lang="en-US" altLang="ja-JP" sz="1400" b="1" dirty="0">
              <a:latin typeface="Meiryo UI" panose="020B0604030504040204" pitchFamily="50" charset="-128"/>
              <a:ea typeface="Meiryo UI" panose="020B0604030504040204" pitchFamily="50" charset="-128"/>
            </a:endParaRPr>
          </a:p>
        </p:txBody>
      </p:sp>
      <p:sp>
        <p:nvSpPr>
          <p:cNvPr id="4" name="タイトル 1"/>
          <p:cNvSpPr>
            <a:spLocks noGrp="1"/>
          </p:cNvSpPr>
          <p:nvPr>
            <p:ph type="title"/>
          </p:nvPr>
        </p:nvSpPr>
        <p:spPr>
          <a:xfrm>
            <a:off x="0" y="0"/>
            <a:ext cx="8172400" cy="476250"/>
          </a:xfrm>
        </p:spPr>
        <p:txBody>
          <a:bodyPr/>
          <a:lstStyle/>
          <a:p>
            <a:r>
              <a:rPr kumimoji="1" lang="ja-JP" altLang="en-US" sz="2600" dirty="0"/>
              <a:t>６．通勤・通学で使用する狭隘路での注意すべき点（例）</a:t>
            </a:r>
          </a:p>
        </p:txBody>
      </p:sp>
      <p:sp>
        <p:nvSpPr>
          <p:cNvPr id="8" name="テキスト ボックス 7">
            <a:extLst>
              <a:ext uri="{FF2B5EF4-FFF2-40B4-BE49-F238E27FC236}">
                <a16:creationId xmlns:a16="http://schemas.microsoft.com/office/drawing/2014/main" id="{642910B4-E9B3-6AD3-B30D-BCBB82092174}"/>
              </a:ext>
            </a:extLst>
          </p:cNvPr>
          <p:cNvSpPr txBox="1"/>
          <p:nvPr/>
        </p:nvSpPr>
        <p:spPr>
          <a:xfrm>
            <a:off x="67273" y="984223"/>
            <a:ext cx="9009454" cy="1169551"/>
          </a:xfrm>
          <a:prstGeom prst="rect">
            <a:avLst/>
          </a:prstGeom>
          <a:noFill/>
          <a:ln w="28575">
            <a:solidFill>
              <a:srgbClr val="00B0F0"/>
            </a:solidFill>
          </a:ln>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　</a:t>
            </a:r>
            <a:endParaRPr kumimoji="1" lang="en-US" altLang="ja-JP" sz="1400" dirty="0">
              <a:latin typeface="Meiryo UI" panose="020B0604030504040204" pitchFamily="50" charset="-128"/>
              <a:ea typeface="Meiryo UI" panose="020B0604030504040204" pitchFamily="50" charset="-128"/>
            </a:endParaRPr>
          </a:p>
          <a:p>
            <a:pPr algn="just"/>
            <a:r>
              <a:rPr kumimoji="1" lang="ja-JP" altLang="en-US" sz="1400" dirty="0">
                <a:latin typeface="Meiryo UI" panose="020B0604030504040204" pitchFamily="50" charset="-128"/>
                <a:ea typeface="Meiryo UI" panose="020B0604030504040204" pitchFamily="50" charset="-128"/>
              </a:rPr>
              <a:t>　・道幅の狭い住宅街では、通勤・通学時間帯に歩行者や自転車の往来がある場合は、突然予測できない動きをすることもあ</a:t>
            </a:r>
            <a:endParaRPr kumimoji="1" lang="en-US" altLang="ja-JP" sz="1400" dirty="0">
              <a:latin typeface="Meiryo UI" panose="020B0604030504040204" pitchFamily="50" charset="-128"/>
              <a:ea typeface="Meiryo UI" panose="020B0604030504040204" pitchFamily="50" charset="-128"/>
            </a:endParaRPr>
          </a:p>
          <a:p>
            <a:pPr algn="just"/>
            <a:r>
              <a:rPr kumimoji="1" lang="ja-JP" altLang="en-US" sz="1400" dirty="0">
                <a:latin typeface="Meiryo UI" panose="020B0604030504040204" pitchFamily="50" charset="-128"/>
                <a:ea typeface="Meiryo UI" panose="020B0604030504040204" pitchFamily="50" charset="-128"/>
              </a:rPr>
              <a:t>　 ることから徐行する。また、通勤・通学時間帯は走行を控えるよう心掛けること</a:t>
            </a:r>
            <a:endParaRPr kumimoji="1" lang="en-US" altLang="ja-JP" sz="1400" dirty="0">
              <a:latin typeface="Meiryo UI" panose="020B0604030504040204" pitchFamily="50" charset="-128"/>
              <a:ea typeface="Meiryo UI" panose="020B0604030504040204" pitchFamily="50" charset="-128"/>
            </a:endParaRPr>
          </a:p>
          <a:p>
            <a:pPr algn="just"/>
            <a:r>
              <a:rPr kumimoji="1" lang="ja-JP" altLang="en-US" sz="1400" dirty="0">
                <a:latin typeface="Meiryo UI" panose="020B0604030504040204" pitchFamily="50" charset="-128"/>
                <a:ea typeface="Meiryo UI" panose="020B0604030504040204" pitchFamily="50" charset="-128"/>
              </a:rPr>
              <a:t>　・対向車とすれ違いをする時は、見通しの悪いカーブ路、路上駐車車両や電柱などの障害物がある場所では、すれ違いが困</a:t>
            </a:r>
            <a:endParaRPr kumimoji="1" lang="en-US" altLang="ja-JP" sz="1400" dirty="0">
              <a:latin typeface="Meiryo UI" panose="020B0604030504040204" pitchFamily="50" charset="-128"/>
              <a:ea typeface="Meiryo UI" panose="020B0604030504040204" pitchFamily="50" charset="-128"/>
            </a:endParaRPr>
          </a:p>
          <a:p>
            <a:pPr algn="just"/>
            <a:r>
              <a:rPr kumimoji="1" lang="ja-JP" altLang="en-US" sz="1400" dirty="0">
                <a:latin typeface="Meiryo UI" panose="020B0604030504040204" pitchFamily="50" charset="-128"/>
                <a:ea typeface="Meiryo UI" panose="020B0604030504040204" pitchFamily="50" charset="-128"/>
              </a:rPr>
              <a:t>　  難になることから、比較的広い場所ですれ違いをできるよう心掛けること</a:t>
            </a:r>
            <a:endParaRPr kumimoji="1" lang="en-US" altLang="ja-JP" sz="1400" dirty="0">
              <a:latin typeface="Meiryo UI" panose="020B0604030504040204" pitchFamily="50" charset="-128"/>
              <a:ea typeface="Meiryo UI" panose="020B0604030504040204" pitchFamily="50" charset="-128"/>
            </a:endParaRPr>
          </a:p>
        </p:txBody>
      </p:sp>
      <p:sp>
        <p:nvSpPr>
          <p:cNvPr id="5" name="スライド番号プレースホルダー 3">
            <a:extLst>
              <a:ext uri="{FF2B5EF4-FFF2-40B4-BE49-F238E27FC236}">
                <a16:creationId xmlns:a16="http://schemas.microsoft.com/office/drawing/2014/main" id="{B9064D3A-9E7F-0442-7206-6257359DC037}"/>
              </a:ext>
            </a:extLst>
          </p:cNvPr>
          <p:cNvSpPr>
            <a:spLocks noGrp="1"/>
          </p:cNvSpPr>
          <p:nvPr>
            <p:ph type="sldNum" sz="quarter" idx="12"/>
          </p:nvPr>
        </p:nvSpPr>
        <p:spPr>
          <a:xfrm>
            <a:off x="7010400" y="6525344"/>
            <a:ext cx="2133600" cy="476250"/>
          </a:xfrm>
        </p:spPr>
        <p:txBody>
          <a:bodyPr/>
          <a:lstStyle/>
          <a:p>
            <a:pPr>
              <a:defRPr/>
            </a:pPr>
            <a:fld id="{651FC12D-27C1-4F31-90C9-A93D49E44687}" type="slidenum">
              <a:rPr lang="en-US" altLang="ja-JP" smtClean="0"/>
              <a:pPr>
                <a:defRPr/>
              </a:pPr>
              <a:t>11</a:t>
            </a:fld>
            <a:endParaRPr lang="en-US" altLang="ja-JP" dirty="0"/>
          </a:p>
        </p:txBody>
      </p:sp>
      <p:pic>
        <p:nvPicPr>
          <p:cNvPr id="22" name="図 21">
            <a:extLst>
              <a:ext uri="{FF2B5EF4-FFF2-40B4-BE49-F238E27FC236}">
                <a16:creationId xmlns:a16="http://schemas.microsoft.com/office/drawing/2014/main" id="{B2A5806B-CA2D-9012-96FF-68220D3FFDAD}"/>
              </a:ext>
            </a:extLst>
          </p:cNvPr>
          <p:cNvPicPr>
            <a:picLocks noChangeAspect="1"/>
          </p:cNvPicPr>
          <p:nvPr/>
        </p:nvPicPr>
        <p:blipFill rotWithShape="1">
          <a:blip r:embed="rId3"/>
          <a:srcRect l="5993" t="8248" r="21861"/>
          <a:stretch/>
        </p:blipFill>
        <p:spPr>
          <a:xfrm>
            <a:off x="3357915" y="2193962"/>
            <a:ext cx="2234893" cy="4211636"/>
          </a:xfrm>
          <a:prstGeom prst="rect">
            <a:avLst/>
          </a:prstGeom>
        </p:spPr>
      </p:pic>
      <p:sp>
        <p:nvSpPr>
          <p:cNvPr id="6" name="吹き出し: 四角形 5">
            <a:extLst>
              <a:ext uri="{FF2B5EF4-FFF2-40B4-BE49-F238E27FC236}">
                <a16:creationId xmlns:a16="http://schemas.microsoft.com/office/drawing/2014/main" id="{7B198C61-1FA6-DC0C-E0C3-21C0A58B250A}"/>
              </a:ext>
            </a:extLst>
          </p:cNvPr>
          <p:cNvSpPr/>
          <p:nvPr/>
        </p:nvSpPr>
        <p:spPr>
          <a:xfrm>
            <a:off x="429928" y="4665465"/>
            <a:ext cx="2927987" cy="1578983"/>
          </a:xfrm>
          <a:prstGeom prst="wedgeRectCallout">
            <a:avLst>
              <a:gd name="adj1" fmla="val 58897"/>
              <a:gd name="adj2" fmla="val 3947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吹き出し: 四角形 13">
            <a:extLst>
              <a:ext uri="{FF2B5EF4-FFF2-40B4-BE49-F238E27FC236}">
                <a16:creationId xmlns:a16="http://schemas.microsoft.com/office/drawing/2014/main" id="{E763CC09-BBAA-1A6B-8178-92D9A2624548}"/>
              </a:ext>
            </a:extLst>
          </p:cNvPr>
          <p:cNvSpPr/>
          <p:nvPr/>
        </p:nvSpPr>
        <p:spPr>
          <a:xfrm>
            <a:off x="1619672" y="2218267"/>
            <a:ext cx="2880320" cy="1636171"/>
          </a:xfrm>
          <a:prstGeom prst="wedgeRectCallout">
            <a:avLst>
              <a:gd name="adj1" fmla="val 62942"/>
              <a:gd name="adj2" fmla="val 31432"/>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吹き出し: 四角形 14">
            <a:extLst>
              <a:ext uri="{FF2B5EF4-FFF2-40B4-BE49-F238E27FC236}">
                <a16:creationId xmlns:a16="http://schemas.microsoft.com/office/drawing/2014/main" id="{1EB6A98C-A0E3-28FF-41CC-0B2AE8283AEB}"/>
              </a:ext>
            </a:extLst>
          </p:cNvPr>
          <p:cNvSpPr/>
          <p:nvPr/>
        </p:nvSpPr>
        <p:spPr>
          <a:xfrm>
            <a:off x="5958528" y="4941168"/>
            <a:ext cx="2726320" cy="1810653"/>
          </a:xfrm>
          <a:prstGeom prst="wedgeRectCallout">
            <a:avLst>
              <a:gd name="adj1" fmla="val -108564"/>
              <a:gd name="adj2" fmla="val 7784"/>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吹き出し: 四角形 16">
            <a:extLst>
              <a:ext uri="{FF2B5EF4-FFF2-40B4-BE49-F238E27FC236}">
                <a16:creationId xmlns:a16="http://schemas.microsoft.com/office/drawing/2014/main" id="{5D95C489-C323-1ADA-677A-12CCF5CF159E}"/>
              </a:ext>
            </a:extLst>
          </p:cNvPr>
          <p:cNvSpPr/>
          <p:nvPr/>
        </p:nvSpPr>
        <p:spPr>
          <a:xfrm>
            <a:off x="6262995" y="2237722"/>
            <a:ext cx="2773448" cy="1747727"/>
          </a:xfrm>
          <a:prstGeom prst="wedgeRectCallout">
            <a:avLst>
              <a:gd name="adj1" fmla="val -98970"/>
              <a:gd name="adj2" fmla="val 126612"/>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a:extLst>
              <a:ext uri="{FF2B5EF4-FFF2-40B4-BE49-F238E27FC236}">
                <a16:creationId xmlns:a16="http://schemas.microsoft.com/office/drawing/2014/main" id="{619CA36B-A52A-B6C0-19CB-658FCBA865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152" y="4711699"/>
            <a:ext cx="2836113" cy="1471233"/>
          </a:xfrm>
          <a:prstGeom prst="rect">
            <a:avLst/>
          </a:prstGeom>
        </p:spPr>
      </p:pic>
      <p:pic>
        <p:nvPicPr>
          <p:cNvPr id="19" name="図 18">
            <a:extLst>
              <a:ext uri="{FF2B5EF4-FFF2-40B4-BE49-F238E27FC236}">
                <a16:creationId xmlns:a16="http://schemas.microsoft.com/office/drawing/2014/main" id="{15FDF0CB-FA8C-8592-EACA-38BF3393A7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1566" y="4986332"/>
            <a:ext cx="2610632" cy="1715906"/>
          </a:xfrm>
          <a:prstGeom prst="rect">
            <a:avLst/>
          </a:prstGeom>
        </p:spPr>
      </p:pic>
      <p:pic>
        <p:nvPicPr>
          <p:cNvPr id="24" name="図 23">
            <a:extLst>
              <a:ext uri="{FF2B5EF4-FFF2-40B4-BE49-F238E27FC236}">
                <a16:creationId xmlns:a16="http://schemas.microsoft.com/office/drawing/2014/main" id="{CAE98DBA-1FDD-BADA-EDE8-D9EBACA3D0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32927" y="2307836"/>
            <a:ext cx="2641077" cy="1608677"/>
          </a:xfrm>
          <a:prstGeom prst="rect">
            <a:avLst/>
          </a:prstGeom>
        </p:spPr>
      </p:pic>
      <p:pic>
        <p:nvPicPr>
          <p:cNvPr id="2" name="図 1">
            <a:extLst>
              <a:ext uri="{FF2B5EF4-FFF2-40B4-BE49-F238E27FC236}">
                <a16:creationId xmlns:a16="http://schemas.microsoft.com/office/drawing/2014/main" id="{D58C6DB6-F67E-3E1A-2EAC-74DC6E586AD6}"/>
              </a:ext>
            </a:extLst>
          </p:cNvPr>
          <p:cNvPicPr>
            <a:picLocks noChangeAspect="1"/>
          </p:cNvPicPr>
          <p:nvPr/>
        </p:nvPicPr>
        <p:blipFill>
          <a:blip r:embed="rId7"/>
          <a:stretch>
            <a:fillRect/>
          </a:stretch>
        </p:blipFill>
        <p:spPr>
          <a:xfrm>
            <a:off x="1677680" y="2260595"/>
            <a:ext cx="2748547" cy="1551901"/>
          </a:xfrm>
          <a:prstGeom prst="rect">
            <a:avLst/>
          </a:prstGeom>
        </p:spPr>
      </p:pic>
      <p:sp>
        <p:nvSpPr>
          <p:cNvPr id="10" name="テキスト ボックス 9">
            <a:extLst>
              <a:ext uri="{FF2B5EF4-FFF2-40B4-BE49-F238E27FC236}">
                <a16:creationId xmlns:a16="http://schemas.microsoft.com/office/drawing/2014/main" id="{10E18159-2FDA-D465-EFF4-A4FC83837F07}"/>
              </a:ext>
            </a:extLst>
          </p:cNvPr>
          <p:cNvSpPr txBox="1"/>
          <p:nvPr/>
        </p:nvSpPr>
        <p:spPr>
          <a:xfrm>
            <a:off x="5482320" y="4066530"/>
            <a:ext cx="3271005" cy="830997"/>
          </a:xfrm>
          <a:prstGeom prst="rect">
            <a:avLst/>
          </a:prstGeom>
          <a:solidFill>
            <a:schemeClr val="bg1"/>
          </a:solidFill>
        </p:spPr>
        <p:txBody>
          <a:bodyPr wrap="square" rtlCol="0">
            <a:spAutoFit/>
          </a:bodyPr>
          <a:lstStyle/>
          <a:p>
            <a:pPr algn="just"/>
            <a:r>
              <a:rPr kumimoji="1" lang="ja-JP" altLang="en-US" sz="1200" b="1" dirty="0">
                <a:latin typeface="Meiryo UI" panose="020B0604030504040204" pitchFamily="50" charset="-128"/>
                <a:ea typeface="Meiryo UI" panose="020B0604030504040204" pitchFamily="50" charset="-128"/>
              </a:rPr>
              <a:t>・歩行者以外の動向に注意</a:t>
            </a:r>
            <a:endParaRPr kumimoji="1" lang="en-US" altLang="ja-JP" sz="1200" b="1" dirty="0">
              <a:latin typeface="Meiryo UI" panose="020B0604030504040204" pitchFamily="50" charset="-128"/>
              <a:ea typeface="Meiryo UI" panose="020B0604030504040204" pitchFamily="50" charset="-128"/>
            </a:endParaRPr>
          </a:p>
          <a:p>
            <a:pPr algn="just"/>
            <a:r>
              <a:rPr kumimoji="1" lang="ja-JP" altLang="en-US" sz="1200" dirty="0">
                <a:latin typeface="Meiryo UI" panose="020B0604030504040204" pitchFamily="50" charset="-128"/>
                <a:ea typeface="Meiryo UI" panose="020B0604030504040204" pitchFamily="50" charset="-128"/>
              </a:rPr>
              <a:t>カーブでは、前方の見通しが悪く、対向車に気付くのが遅れる可能性があることから、</a:t>
            </a:r>
            <a:r>
              <a:rPr kumimoji="1" lang="ja-JP" altLang="en-US" sz="1200" u="sng" dirty="0">
                <a:latin typeface="Meiryo UI" panose="020B0604030504040204" pitchFamily="50" charset="-128"/>
                <a:ea typeface="Meiryo UI" panose="020B0604030504040204" pitchFamily="50" charset="-128"/>
              </a:rPr>
              <a:t>速度を抑え</a:t>
            </a:r>
            <a:r>
              <a:rPr kumimoji="1" lang="ja-JP" altLang="en-US" sz="1200" dirty="0">
                <a:latin typeface="Meiryo UI" panose="020B0604030504040204" pitchFamily="50" charset="-128"/>
                <a:ea typeface="Meiryo UI" panose="020B0604030504040204" pitchFamily="50" charset="-128"/>
              </a:rPr>
              <a:t>、いつでも</a:t>
            </a:r>
            <a:r>
              <a:rPr kumimoji="1" lang="ja-JP" altLang="en-US" sz="1200" u="sng" dirty="0">
                <a:latin typeface="Meiryo UI" panose="020B0604030504040204" pitchFamily="50" charset="-128"/>
                <a:ea typeface="Meiryo UI" panose="020B0604030504040204" pitchFamily="50" charset="-128"/>
              </a:rPr>
              <a:t>ブレーキを踏めるように備えておく</a:t>
            </a:r>
            <a:r>
              <a:rPr kumimoji="1" lang="ja-JP" altLang="en-US" sz="1200" dirty="0">
                <a:latin typeface="Meiryo UI" panose="020B0604030504040204" pitchFamily="50" charset="-128"/>
                <a:ea typeface="Meiryo UI" panose="020B0604030504040204" pitchFamily="50" charset="-128"/>
              </a:rPr>
              <a:t>こと。（③参照）</a:t>
            </a:r>
          </a:p>
        </p:txBody>
      </p:sp>
      <p:sp>
        <p:nvSpPr>
          <p:cNvPr id="12" name="正方形/長方形 11">
            <a:extLst>
              <a:ext uri="{FF2B5EF4-FFF2-40B4-BE49-F238E27FC236}">
                <a16:creationId xmlns:a16="http://schemas.microsoft.com/office/drawing/2014/main" id="{EAB90B55-DE60-7ED1-0B30-387FD9BD3536}"/>
              </a:ext>
            </a:extLst>
          </p:cNvPr>
          <p:cNvSpPr/>
          <p:nvPr/>
        </p:nvSpPr>
        <p:spPr>
          <a:xfrm>
            <a:off x="6332696" y="2254047"/>
            <a:ext cx="265373" cy="287368"/>
          </a:xfrm>
          <a:prstGeom prst="rect">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100" dirty="0">
                <a:solidFill>
                  <a:sysClr val="windowText" lastClr="000000"/>
                </a:solidFill>
                <a:latin typeface="Meiryo UI" panose="020B0604030504040204" pitchFamily="50" charset="-128"/>
                <a:ea typeface="Meiryo UI" panose="020B0604030504040204" pitchFamily="50" charset="-128"/>
              </a:rPr>
              <a:t>③</a:t>
            </a:r>
          </a:p>
        </p:txBody>
      </p:sp>
      <p:sp>
        <p:nvSpPr>
          <p:cNvPr id="18" name="正方形/長方形 17">
            <a:extLst>
              <a:ext uri="{FF2B5EF4-FFF2-40B4-BE49-F238E27FC236}">
                <a16:creationId xmlns:a16="http://schemas.microsoft.com/office/drawing/2014/main" id="{A6881259-237C-9B2B-9CEE-83D5901F8989}"/>
              </a:ext>
            </a:extLst>
          </p:cNvPr>
          <p:cNvSpPr/>
          <p:nvPr/>
        </p:nvSpPr>
        <p:spPr>
          <a:xfrm>
            <a:off x="5977843" y="4986332"/>
            <a:ext cx="275657" cy="258736"/>
          </a:xfrm>
          <a:prstGeom prst="rect">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100" dirty="0">
                <a:solidFill>
                  <a:sysClr val="windowText" lastClr="000000"/>
                </a:solidFill>
                <a:latin typeface="Meiryo UI" panose="020B0604030504040204" pitchFamily="50" charset="-128"/>
                <a:ea typeface="Meiryo UI" panose="020B0604030504040204" pitchFamily="50" charset="-128"/>
              </a:rPr>
              <a:t>②</a:t>
            </a:r>
          </a:p>
        </p:txBody>
      </p:sp>
      <p:sp>
        <p:nvSpPr>
          <p:cNvPr id="23" name="正方形/長方形 22">
            <a:extLst>
              <a:ext uri="{FF2B5EF4-FFF2-40B4-BE49-F238E27FC236}">
                <a16:creationId xmlns:a16="http://schemas.microsoft.com/office/drawing/2014/main" id="{704CDAA4-A1C4-4FAA-B829-092E05A086AA}"/>
              </a:ext>
            </a:extLst>
          </p:cNvPr>
          <p:cNvSpPr/>
          <p:nvPr/>
        </p:nvSpPr>
        <p:spPr>
          <a:xfrm>
            <a:off x="459152" y="4700015"/>
            <a:ext cx="258987" cy="256652"/>
          </a:xfrm>
          <a:prstGeom prst="rect">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100" dirty="0">
                <a:solidFill>
                  <a:sysClr val="windowText" lastClr="000000"/>
                </a:solidFill>
                <a:latin typeface="Meiryo UI" panose="020B0604030504040204" pitchFamily="50" charset="-128"/>
                <a:ea typeface="Meiryo UI" panose="020B0604030504040204" pitchFamily="50" charset="-128"/>
              </a:rPr>
              <a:t>①</a:t>
            </a:r>
          </a:p>
        </p:txBody>
      </p:sp>
      <p:sp>
        <p:nvSpPr>
          <p:cNvPr id="25" name="正方形/長方形 24">
            <a:extLst>
              <a:ext uri="{FF2B5EF4-FFF2-40B4-BE49-F238E27FC236}">
                <a16:creationId xmlns:a16="http://schemas.microsoft.com/office/drawing/2014/main" id="{6D2A4590-6DC2-5D8E-50DE-745A5255D3BD}"/>
              </a:ext>
            </a:extLst>
          </p:cNvPr>
          <p:cNvSpPr/>
          <p:nvPr/>
        </p:nvSpPr>
        <p:spPr>
          <a:xfrm>
            <a:off x="1662072" y="2241779"/>
            <a:ext cx="231849" cy="255337"/>
          </a:xfrm>
          <a:prstGeom prst="rect">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100" dirty="0">
                <a:solidFill>
                  <a:sysClr val="windowText" lastClr="000000"/>
                </a:solidFill>
                <a:latin typeface="Meiryo UI" panose="020B0604030504040204" pitchFamily="50" charset="-128"/>
                <a:ea typeface="Meiryo UI" panose="020B0604030504040204" pitchFamily="50" charset="-128"/>
              </a:rPr>
              <a:t>④</a:t>
            </a:r>
          </a:p>
        </p:txBody>
      </p:sp>
      <p:sp>
        <p:nvSpPr>
          <p:cNvPr id="13" name="テキスト ボックス 24">
            <a:extLst>
              <a:ext uri="{FF2B5EF4-FFF2-40B4-BE49-F238E27FC236}">
                <a16:creationId xmlns:a16="http://schemas.microsoft.com/office/drawing/2014/main" id="{7CFA4678-8C75-B171-7640-E68CFDF02FE8}"/>
              </a:ext>
            </a:extLst>
          </p:cNvPr>
          <p:cNvSpPr txBox="1">
            <a:spLocks noChangeArrowheads="1"/>
          </p:cNvSpPr>
          <p:nvPr/>
        </p:nvSpPr>
        <p:spPr bwMode="auto">
          <a:xfrm>
            <a:off x="59900" y="842631"/>
            <a:ext cx="1220724" cy="318924"/>
          </a:xfrm>
          <a:prstGeom prst="rect">
            <a:avLst/>
          </a:prstGeom>
          <a:solidFill>
            <a:srgbClr val="024FA1">
              <a:lumMod val="60000"/>
              <a:lumOff val="40000"/>
            </a:srgbClr>
          </a:solidFill>
          <a:ln w="9525">
            <a:noFill/>
            <a:miter lim="800000"/>
            <a:headEnd/>
            <a:tailEnd/>
          </a:ln>
        </p:spPr>
        <p:txBody>
          <a:bodyPr wrap="square" lIns="108000" tIns="36000" rIns="0" bIns="36000">
            <a:spAutoFit/>
          </a:bodyPr>
          <a:lstStyle/>
          <a:p>
            <a:pPr marL="247643" indent="-247643" defTabSz="497754" fontAlgn="auto">
              <a:spcBef>
                <a:spcPts val="0"/>
              </a:spcBef>
              <a:spcAft>
                <a:spcPts val="0"/>
              </a:spcAft>
              <a:defRPr/>
            </a:pPr>
            <a:r>
              <a:rPr kumimoji="0" lang="ja-JP" altLang="en-US" sz="1600" b="1" i="0" u="none" strike="noStrike" kern="0" cap="none" spc="0" normalizeH="0" baseline="0" noProof="0" dirty="0">
                <a:ln>
                  <a:noFill/>
                </a:ln>
                <a:effectLst/>
                <a:uLnTx/>
                <a:uFillTx/>
                <a:latin typeface="Meiryo UI" charset="-128"/>
                <a:ea typeface="Meiryo UI" charset="-128"/>
                <a:cs typeface="Meiryo UI" charset="-128"/>
              </a:rPr>
              <a:t>主な注意点</a:t>
            </a:r>
          </a:p>
        </p:txBody>
      </p:sp>
      <p:sp>
        <p:nvSpPr>
          <p:cNvPr id="26" name="テキスト ボックス 25">
            <a:extLst>
              <a:ext uri="{FF2B5EF4-FFF2-40B4-BE49-F238E27FC236}">
                <a16:creationId xmlns:a16="http://schemas.microsoft.com/office/drawing/2014/main" id="{79040E6E-AA84-4AE9-03D7-B638B6517DA6}"/>
              </a:ext>
            </a:extLst>
          </p:cNvPr>
          <p:cNvSpPr txBox="1"/>
          <p:nvPr/>
        </p:nvSpPr>
        <p:spPr>
          <a:xfrm>
            <a:off x="107504" y="5960313"/>
            <a:ext cx="1144691" cy="276999"/>
          </a:xfrm>
          <a:prstGeom prst="rect">
            <a:avLst/>
          </a:prstGeom>
          <a:solidFill>
            <a:schemeClr val="bg1"/>
          </a:solidFill>
          <a:ln w="19050">
            <a:solidFill>
              <a:srgbClr val="FFC000"/>
            </a:solidFill>
          </a:ln>
        </p:spPr>
        <p:txBody>
          <a:bodyPr wrap="square" rtlCol="0">
            <a:spAutoFit/>
          </a:bodyPr>
          <a:lstStyle/>
          <a:p>
            <a:pPr algn="dist"/>
            <a:r>
              <a:rPr kumimoji="1" lang="ja-JP" altLang="en-US" sz="1200" dirty="0">
                <a:solidFill>
                  <a:srgbClr val="FFC000"/>
                </a:solidFill>
                <a:latin typeface="Meiryo UI" panose="020B0604030504040204" pitchFamily="50" charset="-128"/>
                <a:ea typeface="Meiryo UI" panose="020B0604030504040204" pitchFamily="50" charset="-128"/>
              </a:rPr>
              <a:t>注意点詳細</a:t>
            </a:r>
            <a:endParaRPr kumimoji="1" lang="en-US" altLang="ja-JP" sz="1200" dirty="0">
              <a:solidFill>
                <a:srgbClr val="FFC000"/>
              </a:solidFill>
              <a:latin typeface="Meiryo UI" panose="020B0604030504040204" pitchFamily="50" charset="-128"/>
              <a:ea typeface="Meiryo UI" panose="020B0604030504040204" pitchFamily="50" charset="-128"/>
            </a:endParaRPr>
          </a:p>
        </p:txBody>
      </p:sp>
      <p:sp>
        <p:nvSpPr>
          <p:cNvPr id="27" name="テキスト ボックス 26">
            <a:extLst>
              <a:ext uri="{FF2B5EF4-FFF2-40B4-BE49-F238E27FC236}">
                <a16:creationId xmlns:a16="http://schemas.microsoft.com/office/drawing/2014/main" id="{D5599EAF-18B1-B3D4-0560-BFB7FACA4596}"/>
              </a:ext>
            </a:extLst>
          </p:cNvPr>
          <p:cNvSpPr txBox="1"/>
          <p:nvPr/>
        </p:nvSpPr>
        <p:spPr>
          <a:xfrm>
            <a:off x="5363812" y="3735772"/>
            <a:ext cx="1144691" cy="276999"/>
          </a:xfrm>
          <a:prstGeom prst="rect">
            <a:avLst/>
          </a:prstGeom>
          <a:solidFill>
            <a:schemeClr val="bg1"/>
          </a:solidFill>
          <a:ln w="19050">
            <a:solidFill>
              <a:srgbClr val="FFC000"/>
            </a:solidFill>
          </a:ln>
        </p:spPr>
        <p:txBody>
          <a:bodyPr wrap="square" rtlCol="0">
            <a:spAutoFit/>
          </a:bodyPr>
          <a:lstStyle/>
          <a:p>
            <a:pPr algn="dist"/>
            <a:r>
              <a:rPr kumimoji="1" lang="ja-JP" altLang="en-US" sz="1200" dirty="0">
                <a:solidFill>
                  <a:srgbClr val="FFC000"/>
                </a:solidFill>
                <a:latin typeface="Meiryo UI" panose="020B0604030504040204" pitchFamily="50" charset="-128"/>
                <a:ea typeface="Meiryo UI" panose="020B0604030504040204" pitchFamily="50" charset="-128"/>
              </a:rPr>
              <a:t>注意点詳細</a:t>
            </a:r>
            <a:endParaRPr kumimoji="1" lang="en-US" altLang="ja-JP" sz="1200" dirty="0">
              <a:solidFill>
                <a:srgbClr val="FFC000"/>
              </a:solidFill>
              <a:latin typeface="Meiryo UI" panose="020B0604030504040204" pitchFamily="50" charset="-128"/>
              <a:ea typeface="Meiryo UI" panose="020B0604030504040204" pitchFamily="50" charset="-128"/>
            </a:endParaRPr>
          </a:p>
        </p:txBody>
      </p:sp>
      <p:sp>
        <p:nvSpPr>
          <p:cNvPr id="28" name="テキスト ボックス 27">
            <a:extLst>
              <a:ext uri="{FF2B5EF4-FFF2-40B4-BE49-F238E27FC236}">
                <a16:creationId xmlns:a16="http://schemas.microsoft.com/office/drawing/2014/main" id="{6D48F66A-6274-968A-07C0-B0C2A6EDA568}"/>
              </a:ext>
            </a:extLst>
          </p:cNvPr>
          <p:cNvSpPr txBox="1"/>
          <p:nvPr/>
        </p:nvSpPr>
        <p:spPr>
          <a:xfrm>
            <a:off x="135933" y="3458773"/>
            <a:ext cx="1144691" cy="276999"/>
          </a:xfrm>
          <a:prstGeom prst="rect">
            <a:avLst/>
          </a:prstGeom>
          <a:solidFill>
            <a:schemeClr val="bg1"/>
          </a:solidFill>
          <a:ln w="19050">
            <a:solidFill>
              <a:srgbClr val="FFC000"/>
            </a:solidFill>
          </a:ln>
        </p:spPr>
        <p:txBody>
          <a:bodyPr wrap="square" rtlCol="0">
            <a:spAutoFit/>
          </a:bodyPr>
          <a:lstStyle/>
          <a:p>
            <a:pPr algn="dist"/>
            <a:r>
              <a:rPr kumimoji="1" lang="ja-JP" altLang="en-US" sz="1200" dirty="0">
                <a:solidFill>
                  <a:srgbClr val="FFC000"/>
                </a:solidFill>
                <a:latin typeface="Meiryo UI" panose="020B0604030504040204" pitchFamily="50" charset="-128"/>
                <a:ea typeface="Meiryo UI" panose="020B0604030504040204" pitchFamily="50" charset="-128"/>
              </a:rPr>
              <a:t>注意点詳細</a:t>
            </a:r>
            <a:endParaRPr kumimoji="1" lang="en-US" altLang="ja-JP" sz="1200" dirty="0">
              <a:solidFill>
                <a:srgbClr val="FFC000"/>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225662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1BA60CD-820E-4D0A-B461-6FC697DB5B84}"/>
              </a:ext>
            </a:extLst>
          </p:cNvPr>
          <p:cNvSpPr>
            <a:spLocks noGrp="1"/>
          </p:cNvSpPr>
          <p:nvPr>
            <p:ph type="title"/>
          </p:nvPr>
        </p:nvSpPr>
        <p:spPr>
          <a:xfrm>
            <a:off x="0" y="136524"/>
            <a:ext cx="7886700" cy="299691"/>
          </a:xfrm>
        </p:spPr>
        <p:txBody>
          <a:bodyPr>
            <a:normAutofit fontScale="90000"/>
          </a:bodyPr>
          <a:lstStyle/>
          <a:p>
            <a:r>
              <a:rPr kumimoji="1" lang="ja-JP" altLang="en-US" dirty="0">
                <a:solidFill>
                  <a:srgbClr val="4087C8"/>
                </a:solidFill>
                <a:latin typeface="HGP創英角ｺﾞｼｯｸUB" panose="020B0900000000000000" pitchFamily="50" charset="-128"/>
                <a:ea typeface="HGP創英角ｺﾞｼｯｸUB" panose="020B0900000000000000" pitchFamily="50" charset="-128"/>
              </a:rPr>
              <a:t>目次</a:t>
            </a:r>
          </a:p>
        </p:txBody>
      </p:sp>
      <p:sp>
        <p:nvSpPr>
          <p:cNvPr id="3" name="コンテンツ プレースホルダー 2">
            <a:extLst>
              <a:ext uri="{FF2B5EF4-FFF2-40B4-BE49-F238E27FC236}">
                <a16:creationId xmlns:a16="http://schemas.microsoft.com/office/drawing/2014/main" id="{87404ADA-832D-4FB2-AEDA-D4B2B1B74415}"/>
              </a:ext>
            </a:extLst>
          </p:cNvPr>
          <p:cNvSpPr>
            <a:spLocks noGrp="1"/>
          </p:cNvSpPr>
          <p:nvPr>
            <p:ph idx="1"/>
          </p:nvPr>
        </p:nvSpPr>
        <p:spPr>
          <a:xfrm>
            <a:off x="0" y="684832"/>
            <a:ext cx="9144000" cy="3852094"/>
          </a:xfrm>
        </p:spPr>
        <p:txBody>
          <a:bodyPr>
            <a:noAutofit/>
          </a:bodyPr>
          <a:lstStyle/>
          <a:p>
            <a:pPr marL="742950" indent="-742950" algn="just">
              <a:buFont typeface="+mj-lt"/>
              <a:buAutoNum type="arabicPeriod"/>
            </a:pPr>
            <a:r>
              <a:rPr kumimoji="1" lang="ja-JP" altLang="en-US" sz="2800" dirty="0">
                <a:latin typeface="Meiryo UI" panose="020B0604030504040204" pitchFamily="50" charset="-128"/>
                <a:ea typeface="Meiryo UI" panose="020B0604030504040204" pitchFamily="50" charset="-128"/>
              </a:rPr>
              <a:t>信号機のない多差路交差点での注意すべき点（例）</a:t>
            </a:r>
            <a:endParaRPr kumimoji="1" lang="en-US" altLang="ja-JP" sz="2800" dirty="0">
              <a:latin typeface="Meiryo UI" panose="020B0604030504040204" pitchFamily="50" charset="-128"/>
              <a:ea typeface="Meiryo UI" panose="020B0604030504040204" pitchFamily="50" charset="-128"/>
            </a:endParaRPr>
          </a:p>
          <a:p>
            <a:pPr marL="0" indent="0" algn="just">
              <a:buNone/>
            </a:pPr>
            <a:r>
              <a:rPr kumimoji="1" lang="ja-JP" altLang="en-US" sz="2800" dirty="0">
                <a:latin typeface="Meiryo UI" panose="020B0604030504040204" pitchFamily="50" charset="-128"/>
                <a:ea typeface="Meiryo UI" panose="020B0604030504040204" pitchFamily="50" charset="-128"/>
              </a:rPr>
              <a:t>　　　　　　　　　　　　　　　　　　　　　　　　　　　　　　　　　・・・</a:t>
            </a:r>
            <a:r>
              <a:rPr kumimoji="1" lang="en-US" altLang="ja-JP" sz="2800" dirty="0">
                <a:latin typeface="Meiryo UI" panose="020B0604030504040204" pitchFamily="50" charset="-128"/>
                <a:ea typeface="Meiryo UI" panose="020B0604030504040204" pitchFamily="50" charset="-128"/>
              </a:rPr>
              <a:t>P3</a:t>
            </a:r>
            <a:r>
              <a:rPr kumimoji="1" lang="ja-JP" altLang="en-US" sz="2800" dirty="0">
                <a:latin typeface="Meiryo UI" panose="020B0604030504040204" pitchFamily="50" charset="-128"/>
                <a:ea typeface="Meiryo UI" panose="020B0604030504040204" pitchFamily="50" charset="-128"/>
              </a:rPr>
              <a:t>　　</a:t>
            </a:r>
            <a:endParaRPr kumimoji="1" lang="en-US" altLang="ja-JP" sz="2800" dirty="0">
              <a:latin typeface="Meiryo UI" panose="020B0604030504040204" pitchFamily="50" charset="-128"/>
              <a:ea typeface="Meiryo UI" panose="020B0604030504040204" pitchFamily="50" charset="-128"/>
            </a:endParaRPr>
          </a:p>
          <a:p>
            <a:pPr marL="742950" indent="-742950" algn="just">
              <a:buFont typeface="+mj-lt"/>
              <a:buAutoNum type="arabicPeriod" startAt="2"/>
            </a:pPr>
            <a:r>
              <a:rPr lang="ja-JP" altLang="en-US" sz="2800" dirty="0">
                <a:latin typeface="Meiryo UI" panose="020B0604030504040204" pitchFamily="50" charset="-128"/>
                <a:ea typeface="Meiryo UI" panose="020B0604030504040204" pitchFamily="50" charset="-128"/>
              </a:rPr>
              <a:t>信号機のない交差点が続く道路での注意すべき点（例）</a:t>
            </a:r>
            <a:endParaRPr lang="en-US" altLang="ja-JP" sz="2800" dirty="0">
              <a:latin typeface="Meiryo UI" panose="020B0604030504040204" pitchFamily="50" charset="-128"/>
              <a:ea typeface="Meiryo UI" panose="020B0604030504040204" pitchFamily="50" charset="-128"/>
            </a:endParaRPr>
          </a:p>
          <a:p>
            <a:pPr marL="0" indent="0" algn="just">
              <a:buNone/>
            </a:pPr>
            <a:r>
              <a:rPr lang="ja-JP" altLang="en-US" sz="2800" dirty="0">
                <a:latin typeface="Meiryo UI" panose="020B0604030504040204" pitchFamily="50" charset="-128"/>
                <a:ea typeface="Meiryo UI" panose="020B0604030504040204" pitchFamily="50" charset="-128"/>
              </a:rPr>
              <a:t>　　　　　　　　　　　　　　　　　　　　　　　　　　　　　　　　　・・・</a:t>
            </a:r>
            <a:r>
              <a:rPr lang="en-US" altLang="ja-JP" sz="2800" dirty="0">
                <a:latin typeface="Meiryo UI" panose="020B0604030504040204" pitchFamily="50" charset="-128"/>
                <a:ea typeface="Meiryo UI" panose="020B0604030504040204" pitchFamily="50" charset="-128"/>
              </a:rPr>
              <a:t>P5</a:t>
            </a:r>
          </a:p>
          <a:p>
            <a:pPr marL="742950" indent="-742950" algn="just">
              <a:buFont typeface="+mj-lt"/>
              <a:buAutoNum type="arabicPeriod" startAt="3"/>
            </a:pPr>
            <a:r>
              <a:rPr kumimoji="1" lang="ja-JP" altLang="en-US" sz="2800" dirty="0">
                <a:latin typeface="Meiryo UI" panose="020B0604030504040204" pitchFamily="50" charset="-128"/>
                <a:ea typeface="Meiryo UI" panose="020B0604030504040204" pitchFamily="50" charset="-128"/>
              </a:rPr>
              <a:t>下り坂にある交差点での注意すべき点（例）</a:t>
            </a:r>
            <a:endParaRPr kumimoji="1" lang="en-US" altLang="ja-JP" sz="2800" dirty="0">
              <a:latin typeface="Meiryo UI" panose="020B0604030504040204" pitchFamily="50" charset="-128"/>
              <a:ea typeface="Meiryo UI" panose="020B0604030504040204" pitchFamily="50" charset="-128"/>
            </a:endParaRPr>
          </a:p>
          <a:p>
            <a:pPr marL="0" indent="0" algn="just">
              <a:buNone/>
            </a:pPr>
            <a:r>
              <a:rPr kumimoji="1" lang="ja-JP" altLang="en-US" sz="2800" dirty="0">
                <a:latin typeface="Meiryo UI" panose="020B0604030504040204" pitchFamily="50" charset="-128"/>
                <a:ea typeface="Meiryo UI" panose="020B0604030504040204" pitchFamily="50" charset="-128"/>
              </a:rPr>
              <a:t>　　　　　　　　　　　　　　　　　　　　　　　　　　　　　　　　　・・・</a:t>
            </a:r>
            <a:r>
              <a:rPr kumimoji="1" lang="en-US" altLang="ja-JP" sz="2800" dirty="0">
                <a:latin typeface="Meiryo UI" panose="020B0604030504040204" pitchFamily="50" charset="-128"/>
                <a:ea typeface="Meiryo UI" panose="020B0604030504040204" pitchFamily="50" charset="-128"/>
              </a:rPr>
              <a:t>P7</a:t>
            </a:r>
          </a:p>
          <a:p>
            <a:pPr marL="742950" indent="-742950" algn="just">
              <a:buFont typeface="+mj-lt"/>
              <a:buAutoNum type="arabicPeriod" startAt="4"/>
            </a:pPr>
            <a:r>
              <a:rPr kumimoji="1" lang="ja-JP" altLang="en-US" sz="2800" dirty="0">
                <a:latin typeface="Meiryo UI" panose="020B0604030504040204" pitchFamily="50" charset="-128"/>
                <a:ea typeface="Meiryo UI" panose="020B0604030504040204" pitchFamily="50" charset="-128"/>
              </a:rPr>
              <a:t>上り坂や下り坂での注意すべき点（例）</a:t>
            </a:r>
            <a:endParaRPr kumimoji="1" lang="en-US" altLang="ja-JP" sz="2800" dirty="0">
              <a:latin typeface="Meiryo UI" panose="020B0604030504040204" pitchFamily="50" charset="-128"/>
              <a:ea typeface="Meiryo UI" panose="020B0604030504040204" pitchFamily="50" charset="-128"/>
            </a:endParaRPr>
          </a:p>
          <a:p>
            <a:pPr marL="0" indent="0" algn="just">
              <a:buNone/>
            </a:pPr>
            <a:r>
              <a:rPr kumimoji="1" lang="ja-JP" altLang="en-US" sz="2800" dirty="0">
                <a:latin typeface="Meiryo UI" panose="020B0604030504040204" pitchFamily="50" charset="-128"/>
                <a:ea typeface="Meiryo UI" panose="020B0604030504040204" pitchFamily="50" charset="-128"/>
              </a:rPr>
              <a:t>　　　　　　　　　　　　　　　　　　　　　　　　　　　　　　　　　・・・</a:t>
            </a:r>
            <a:r>
              <a:rPr kumimoji="1" lang="en-US" altLang="ja-JP" sz="2800" dirty="0">
                <a:latin typeface="Meiryo UI" panose="020B0604030504040204" pitchFamily="50" charset="-128"/>
                <a:ea typeface="Meiryo UI" panose="020B0604030504040204" pitchFamily="50" charset="-128"/>
              </a:rPr>
              <a:t>P9</a:t>
            </a:r>
          </a:p>
          <a:p>
            <a:pPr marL="742950" indent="-742950" algn="just">
              <a:buFont typeface="+mj-lt"/>
              <a:buAutoNum type="arabicPeriod" startAt="5"/>
            </a:pPr>
            <a:r>
              <a:rPr kumimoji="1" lang="ja-JP" altLang="en-US" sz="2800" dirty="0">
                <a:latin typeface="Meiryo UI" panose="020B0604030504040204" pitchFamily="50" charset="-128"/>
                <a:ea typeface="Meiryo UI" panose="020B0604030504040204" pitchFamily="50" charset="-128"/>
              </a:rPr>
              <a:t>商店街が続く道路での注意すべき点（例）</a:t>
            </a:r>
            <a:endParaRPr kumimoji="1" lang="en-US" altLang="ja-JP" sz="2800" dirty="0">
              <a:latin typeface="Meiryo UI" panose="020B0604030504040204" pitchFamily="50" charset="-128"/>
              <a:ea typeface="Meiryo UI" panose="020B0604030504040204" pitchFamily="50" charset="-128"/>
            </a:endParaRPr>
          </a:p>
          <a:p>
            <a:pPr marL="0" indent="0" algn="just">
              <a:buNone/>
            </a:pPr>
            <a:r>
              <a:rPr kumimoji="1" lang="ja-JP" altLang="en-US" sz="2800" dirty="0">
                <a:latin typeface="Meiryo UI" panose="020B0604030504040204" pitchFamily="50" charset="-128"/>
                <a:ea typeface="Meiryo UI" panose="020B0604030504040204" pitchFamily="50" charset="-128"/>
              </a:rPr>
              <a:t>　　　　　　　　　　　　　　　　　　　　　　　　　　　　　　　　・・・</a:t>
            </a:r>
            <a:r>
              <a:rPr kumimoji="1" lang="en-US" altLang="ja-JP" sz="2800" dirty="0">
                <a:latin typeface="Meiryo UI" panose="020B0604030504040204" pitchFamily="50" charset="-128"/>
                <a:ea typeface="Meiryo UI" panose="020B0604030504040204" pitchFamily="50" charset="-128"/>
              </a:rPr>
              <a:t>P11</a:t>
            </a:r>
          </a:p>
          <a:p>
            <a:pPr marL="742950" indent="-742950" algn="just">
              <a:buFont typeface="+mj-lt"/>
              <a:buAutoNum type="arabicPeriod" startAt="6"/>
            </a:pPr>
            <a:r>
              <a:rPr kumimoji="1" lang="ja-JP" altLang="en-US" sz="2800" dirty="0">
                <a:latin typeface="Meiryo UI" panose="020B0604030504040204" pitchFamily="50" charset="-128"/>
                <a:ea typeface="Meiryo UI" panose="020B0604030504040204" pitchFamily="50" charset="-128"/>
              </a:rPr>
              <a:t>通勤・通学で使用する狭隘路での注意すべき点（例）</a:t>
            </a:r>
            <a:endParaRPr kumimoji="1" lang="en-US" altLang="ja-JP" sz="2800" dirty="0">
              <a:latin typeface="Meiryo UI" panose="020B0604030504040204" pitchFamily="50" charset="-128"/>
              <a:ea typeface="Meiryo UI" panose="020B0604030504040204" pitchFamily="50" charset="-128"/>
            </a:endParaRPr>
          </a:p>
          <a:p>
            <a:pPr marL="0" indent="0" algn="just">
              <a:buNone/>
            </a:pPr>
            <a:r>
              <a:rPr kumimoji="1" lang="ja-JP" altLang="en-US" sz="2800" dirty="0">
                <a:latin typeface="Meiryo UI" panose="020B0604030504040204" pitchFamily="50" charset="-128"/>
                <a:ea typeface="Meiryo UI" panose="020B0604030504040204" pitchFamily="50" charset="-128"/>
              </a:rPr>
              <a:t>　　　　　　　　　　　　　　　　　　　　　　　　　　　　　　　　・・・</a:t>
            </a:r>
            <a:r>
              <a:rPr kumimoji="1" lang="en-US" altLang="ja-JP" sz="2800" dirty="0">
                <a:latin typeface="Meiryo UI" panose="020B0604030504040204" pitchFamily="50" charset="-128"/>
                <a:ea typeface="Meiryo UI" panose="020B0604030504040204" pitchFamily="50" charset="-128"/>
              </a:rPr>
              <a:t>P12</a:t>
            </a:r>
          </a:p>
        </p:txBody>
      </p:sp>
      <p:sp>
        <p:nvSpPr>
          <p:cNvPr id="4" name="スライド番号プレースホルダー 3">
            <a:extLst>
              <a:ext uri="{FF2B5EF4-FFF2-40B4-BE49-F238E27FC236}">
                <a16:creationId xmlns:a16="http://schemas.microsoft.com/office/drawing/2014/main" id="{61D467D4-6D9E-42AD-971F-75FC2F39C017}"/>
              </a:ext>
            </a:extLst>
          </p:cNvPr>
          <p:cNvSpPr>
            <a:spLocks noGrp="1"/>
          </p:cNvSpPr>
          <p:nvPr>
            <p:ph type="sldNum" sz="quarter" idx="12"/>
          </p:nvPr>
        </p:nvSpPr>
        <p:spPr>
          <a:xfrm>
            <a:off x="7029731" y="6619875"/>
            <a:ext cx="2133600" cy="476250"/>
          </a:xfrm>
        </p:spPr>
        <p:txBody>
          <a:bodyPr/>
          <a:lstStyle/>
          <a:p>
            <a:pPr>
              <a:defRPr/>
            </a:pPr>
            <a:fld id="{651FC12D-27C1-4F31-90C9-A93D49E44687}" type="slidenum">
              <a:rPr lang="en-US" altLang="ja-JP" sz="1200" smtClean="0"/>
              <a:pPr>
                <a:defRPr/>
              </a:pPr>
              <a:t>1</a:t>
            </a:fld>
            <a:endParaRPr lang="en-US" altLang="ja-JP" sz="1200" dirty="0"/>
          </a:p>
        </p:txBody>
      </p:sp>
    </p:spTree>
    <p:extLst>
      <p:ext uri="{BB962C8B-B14F-4D97-AF65-F5344CB8AC3E}">
        <p14:creationId xmlns:p14="http://schemas.microsoft.com/office/powerpoint/2010/main" val="17393793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図 24">
            <a:extLst>
              <a:ext uri="{FF2B5EF4-FFF2-40B4-BE49-F238E27FC236}">
                <a16:creationId xmlns:a16="http://schemas.microsoft.com/office/drawing/2014/main" id="{1418839D-1FCF-2CF2-BC4A-6F000B6BCC1B}"/>
              </a:ext>
            </a:extLst>
          </p:cNvPr>
          <p:cNvPicPr>
            <a:picLocks noChangeAspect="1"/>
          </p:cNvPicPr>
          <p:nvPr/>
        </p:nvPicPr>
        <p:blipFill>
          <a:blip r:embed="rId3"/>
          <a:stretch>
            <a:fillRect/>
          </a:stretch>
        </p:blipFill>
        <p:spPr>
          <a:xfrm>
            <a:off x="2287433" y="3571931"/>
            <a:ext cx="3848532" cy="3260309"/>
          </a:xfrm>
          <a:prstGeom prst="rect">
            <a:avLst/>
          </a:prstGeom>
        </p:spPr>
      </p:pic>
      <p:sp>
        <p:nvSpPr>
          <p:cNvPr id="22" name="テキスト ボックス 21">
            <a:extLst>
              <a:ext uri="{FF2B5EF4-FFF2-40B4-BE49-F238E27FC236}">
                <a16:creationId xmlns:a16="http://schemas.microsoft.com/office/drawing/2014/main" id="{3B165987-69DE-7FC0-55C6-F0F76378B5FF}"/>
              </a:ext>
            </a:extLst>
          </p:cNvPr>
          <p:cNvSpPr txBox="1"/>
          <p:nvPr/>
        </p:nvSpPr>
        <p:spPr>
          <a:xfrm>
            <a:off x="179512" y="4469774"/>
            <a:ext cx="1144691" cy="276999"/>
          </a:xfrm>
          <a:prstGeom prst="rect">
            <a:avLst/>
          </a:prstGeom>
          <a:solidFill>
            <a:schemeClr val="bg1"/>
          </a:solidFill>
          <a:ln w="19050">
            <a:solidFill>
              <a:srgbClr val="FFC000"/>
            </a:solidFill>
          </a:ln>
        </p:spPr>
        <p:txBody>
          <a:bodyPr wrap="square" rtlCol="0">
            <a:spAutoFit/>
          </a:bodyPr>
          <a:lstStyle/>
          <a:p>
            <a:pPr algn="dist"/>
            <a:r>
              <a:rPr kumimoji="1" lang="ja-JP" altLang="en-US" sz="1200" dirty="0">
                <a:solidFill>
                  <a:srgbClr val="FFC000"/>
                </a:solidFill>
                <a:latin typeface="Meiryo UI" panose="020B0604030504040204" pitchFamily="50" charset="-128"/>
                <a:ea typeface="Meiryo UI" panose="020B0604030504040204" pitchFamily="50" charset="-128"/>
              </a:rPr>
              <a:t>注意点詳細</a:t>
            </a:r>
            <a:endParaRPr kumimoji="1" lang="en-US" altLang="ja-JP" sz="1200" dirty="0">
              <a:solidFill>
                <a:srgbClr val="FFC000"/>
              </a:solidFill>
              <a:latin typeface="Meiryo UI" panose="020B0604030504040204" pitchFamily="50" charset="-128"/>
              <a:ea typeface="Meiryo UI" panose="020B0604030504040204" pitchFamily="50" charset="-128"/>
            </a:endParaRPr>
          </a:p>
        </p:txBody>
      </p:sp>
      <p:sp>
        <p:nvSpPr>
          <p:cNvPr id="15" name="テキスト ボックス 14">
            <a:extLst>
              <a:ext uri="{FF2B5EF4-FFF2-40B4-BE49-F238E27FC236}">
                <a16:creationId xmlns:a16="http://schemas.microsoft.com/office/drawing/2014/main" id="{E3E05ECF-CBCB-903C-CD44-12AF8902D027}"/>
              </a:ext>
            </a:extLst>
          </p:cNvPr>
          <p:cNvSpPr txBox="1"/>
          <p:nvPr/>
        </p:nvSpPr>
        <p:spPr>
          <a:xfrm>
            <a:off x="99050" y="581125"/>
            <a:ext cx="8652777" cy="338554"/>
          </a:xfrm>
          <a:prstGeom prst="rect">
            <a:avLst/>
          </a:prstGeom>
          <a:solidFill>
            <a:schemeClr val="bg1"/>
          </a:solidFill>
        </p:spPr>
        <p:txBody>
          <a:bodyPr wrap="square" rtlCol="0">
            <a:spAutoFit/>
          </a:bodyPr>
          <a:lstStyle/>
          <a:p>
            <a:pPr algn="just"/>
            <a:r>
              <a:rPr kumimoji="1" lang="ja-JP" altLang="en-US" sz="1600" b="1" dirty="0">
                <a:latin typeface="Meiryo UI" panose="020B0604030504040204" pitchFamily="50" charset="-128"/>
                <a:ea typeface="Meiryo UI" panose="020B0604030504040204" pitchFamily="50" charset="-128"/>
              </a:rPr>
              <a:t>このような多差路交差点を運行する際には、次について注意するよう心掛けましょう。</a:t>
            </a:r>
            <a:endParaRPr kumimoji="1" lang="en-US" altLang="ja-JP" sz="1400" b="1" dirty="0">
              <a:latin typeface="Meiryo UI" panose="020B0604030504040204" pitchFamily="50" charset="-128"/>
              <a:ea typeface="Meiryo UI" panose="020B0604030504040204" pitchFamily="50" charset="-128"/>
            </a:endParaRPr>
          </a:p>
        </p:txBody>
      </p:sp>
      <p:sp>
        <p:nvSpPr>
          <p:cNvPr id="4" name="タイトル 1"/>
          <p:cNvSpPr>
            <a:spLocks noGrp="1"/>
          </p:cNvSpPr>
          <p:nvPr>
            <p:ph type="title"/>
          </p:nvPr>
        </p:nvSpPr>
        <p:spPr>
          <a:xfrm>
            <a:off x="0" y="0"/>
            <a:ext cx="8172400" cy="476250"/>
          </a:xfrm>
        </p:spPr>
        <p:txBody>
          <a:bodyPr/>
          <a:lstStyle/>
          <a:p>
            <a:r>
              <a:rPr kumimoji="1" lang="ja-JP" altLang="en-US" sz="2400" dirty="0"/>
              <a:t>１．信号機のない多差路交差点での注意すべき点（例）①</a:t>
            </a:r>
            <a:endParaRPr kumimoji="1" lang="ja-JP" altLang="en-US" dirty="0"/>
          </a:p>
        </p:txBody>
      </p:sp>
      <p:sp>
        <p:nvSpPr>
          <p:cNvPr id="8" name="テキスト ボックス 7">
            <a:extLst>
              <a:ext uri="{FF2B5EF4-FFF2-40B4-BE49-F238E27FC236}">
                <a16:creationId xmlns:a16="http://schemas.microsoft.com/office/drawing/2014/main" id="{642910B4-E9B3-6AD3-B30D-BCBB82092174}"/>
              </a:ext>
            </a:extLst>
          </p:cNvPr>
          <p:cNvSpPr txBox="1"/>
          <p:nvPr/>
        </p:nvSpPr>
        <p:spPr>
          <a:xfrm>
            <a:off x="35496" y="1034733"/>
            <a:ext cx="9009454" cy="954107"/>
          </a:xfrm>
          <a:prstGeom prst="rect">
            <a:avLst/>
          </a:prstGeom>
          <a:noFill/>
          <a:ln w="28575">
            <a:solidFill>
              <a:srgbClr val="00B0F0"/>
            </a:solidFill>
          </a:ln>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　</a:t>
            </a:r>
            <a:endParaRPr kumimoji="1" lang="en-US" altLang="ja-JP" sz="1400" dirty="0">
              <a:latin typeface="Meiryo UI" panose="020B0604030504040204" pitchFamily="50" charset="-128"/>
              <a:ea typeface="Meiryo UI" panose="020B0604030504040204" pitchFamily="50" charset="-128"/>
            </a:endParaRPr>
          </a:p>
          <a:p>
            <a:pPr algn="just"/>
            <a:r>
              <a:rPr kumimoji="1" lang="ja-JP" altLang="en-US" sz="1400" dirty="0">
                <a:latin typeface="Meiryo UI" panose="020B0604030504040204" pitchFamily="50" charset="-128"/>
                <a:ea typeface="Meiryo UI" panose="020B0604030504040204" pitchFamily="50" charset="-128"/>
              </a:rPr>
              <a:t>　・交差する道路が多い場所では、歩行者や車両等が複雑に往来することから、それぞれの動向に注意すること</a:t>
            </a:r>
            <a:endParaRPr kumimoji="1" lang="en-US" altLang="ja-JP" sz="1400" dirty="0">
              <a:latin typeface="Meiryo UI" panose="020B0604030504040204" pitchFamily="50" charset="-128"/>
              <a:ea typeface="Meiryo UI" panose="020B0604030504040204" pitchFamily="50" charset="-128"/>
            </a:endParaRPr>
          </a:p>
          <a:p>
            <a:pPr algn="just"/>
            <a:r>
              <a:rPr kumimoji="1" lang="ja-JP" altLang="en-US" sz="1400" dirty="0">
                <a:latin typeface="Meiryo UI" panose="020B0604030504040204" pitchFamily="50" charset="-128"/>
                <a:ea typeface="Meiryo UI" panose="020B0604030504040204" pitchFamily="50" charset="-128"/>
              </a:rPr>
              <a:t>　・カーブミラーが設置されている、</a:t>
            </a:r>
            <a:r>
              <a:rPr lang="ja-JP" altLang="en-US" sz="1400" dirty="0">
                <a:latin typeface="Meiryo UI" panose="020B0604030504040204" pitchFamily="50" charset="-128"/>
                <a:ea typeface="Meiryo UI" panose="020B0604030504040204" pitchFamily="50" charset="-128"/>
              </a:rPr>
              <a:t>また</a:t>
            </a:r>
            <a:r>
              <a:rPr kumimoji="1" lang="ja-JP" altLang="en-US" sz="1400" dirty="0">
                <a:latin typeface="Meiryo UI" panose="020B0604030504040204" pitchFamily="50" charset="-128"/>
                <a:ea typeface="Meiryo UI" panose="020B0604030504040204" pitchFamily="50" charset="-128"/>
              </a:rPr>
              <a:t>は道路に注意喚起のためにカラー舗装とクロスマークを組み合わせて設置されている交差点　</a:t>
            </a:r>
            <a:endParaRPr kumimoji="1" lang="en-US" altLang="ja-JP" sz="1400" dirty="0">
              <a:latin typeface="Meiryo UI" panose="020B0604030504040204" pitchFamily="50" charset="-128"/>
              <a:ea typeface="Meiryo UI" panose="020B0604030504040204" pitchFamily="50" charset="-128"/>
            </a:endParaRPr>
          </a:p>
          <a:p>
            <a:pPr algn="just"/>
            <a:r>
              <a:rPr kumimoji="1" lang="ja-JP" altLang="en-US" sz="1400" dirty="0">
                <a:latin typeface="Meiryo UI" panose="020B0604030504040204" pitchFamily="50" charset="-128"/>
                <a:ea typeface="Meiryo UI" panose="020B0604030504040204" pitchFamily="50" charset="-128"/>
              </a:rPr>
              <a:t>　 は、見通しが悪く事故の危険性が高い場所なので特に注意すること</a:t>
            </a:r>
            <a:endParaRPr kumimoji="1" lang="en-US" altLang="ja-JP" sz="1400" dirty="0">
              <a:latin typeface="Meiryo UI" panose="020B0604030504040204" pitchFamily="50" charset="-128"/>
              <a:ea typeface="Meiryo UI" panose="020B0604030504040204" pitchFamily="50" charset="-128"/>
            </a:endParaRPr>
          </a:p>
        </p:txBody>
      </p:sp>
      <p:sp>
        <p:nvSpPr>
          <p:cNvPr id="3" name="テキスト ボックス 24">
            <a:extLst>
              <a:ext uri="{FF2B5EF4-FFF2-40B4-BE49-F238E27FC236}">
                <a16:creationId xmlns:a16="http://schemas.microsoft.com/office/drawing/2014/main" id="{8415A2C9-1950-FFF6-5256-F4E5D1E8F5EB}"/>
              </a:ext>
            </a:extLst>
          </p:cNvPr>
          <p:cNvSpPr txBox="1">
            <a:spLocks noChangeArrowheads="1"/>
          </p:cNvSpPr>
          <p:nvPr/>
        </p:nvSpPr>
        <p:spPr bwMode="auto">
          <a:xfrm>
            <a:off x="24632" y="908298"/>
            <a:ext cx="1220724" cy="318924"/>
          </a:xfrm>
          <a:prstGeom prst="rect">
            <a:avLst/>
          </a:prstGeom>
          <a:solidFill>
            <a:srgbClr val="024FA1">
              <a:lumMod val="60000"/>
              <a:lumOff val="40000"/>
            </a:srgbClr>
          </a:solidFill>
          <a:ln w="9525">
            <a:noFill/>
            <a:miter lim="800000"/>
            <a:headEnd/>
            <a:tailEnd/>
          </a:ln>
        </p:spPr>
        <p:txBody>
          <a:bodyPr wrap="square" lIns="108000" tIns="36000" rIns="0" bIns="36000">
            <a:spAutoFit/>
          </a:bodyPr>
          <a:lstStyle/>
          <a:p>
            <a:pPr marL="247643" indent="-247643" defTabSz="497754" fontAlgn="auto">
              <a:spcBef>
                <a:spcPts val="0"/>
              </a:spcBef>
              <a:spcAft>
                <a:spcPts val="0"/>
              </a:spcAft>
              <a:defRPr/>
            </a:pPr>
            <a:r>
              <a:rPr kumimoji="0" lang="ja-JP" altLang="en-US" sz="1600" b="1" i="0" u="none" strike="noStrike" kern="0" cap="none" spc="0" normalizeH="0" baseline="0" noProof="0" dirty="0">
                <a:ln>
                  <a:noFill/>
                </a:ln>
                <a:effectLst/>
                <a:uLnTx/>
                <a:uFillTx/>
                <a:latin typeface="Meiryo UI" charset="-128"/>
                <a:ea typeface="Meiryo UI" charset="-128"/>
                <a:cs typeface="Meiryo UI" charset="-128"/>
              </a:rPr>
              <a:t>主な注意点</a:t>
            </a:r>
          </a:p>
        </p:txBody>
      </p:sp>
      <p:sp>
        <p:nvSpPr>
          <p:cNvPr id="5" name="スライド番号プレースホルダー 3">
            <a:extLst>
              <a:ext uri="{FF2B5EF4-FFF2-40B4-BE49-F238E27FC236}">
                <a16:creationId xmlns:a16="http://schemas.microsoft.com/office/drawing/2014/main" id="{B9064D3A-9E7F-0442-7206-6257359DC037}"/>
              </a:ext>
            </a:extLst>
          </p:cNvPr>
          <p:cNvSpPr>
            <a:spLocks noGrp="1"/>
          </p:cNvSpPr>
          <p:nvPr>
            <p:ph type="sldNum" sz="quarter" idx="12"/>
          </p:nvPr>
        </p:nvSpPr>
        <p:spPr>
          <a:xfrm>
            <a:off x="7010400" y="6525344"/>
            <a:ext cx="2133600" cy="476250"/>
          </a:xfrm>
        </p:spPr>
        <p:txBody>
          <a:bodyPr/>
          <a:lstStyle/>
          <a:p>
            <a:pPr>
              <a:defRPr/>
            </a:pPr>
            <a:fld id="{651FC12D-27C1-4F31-90C9-A93D49E44687}" type="slidenum">
              <a:rPr lang="en-US" altLang="ja-JP" smtClean="0"/>
              <a:pPr>
                <a:defRPr/>
              </a:pPr>
              <a:t>2</a:t>
            </a:fld>
            <a:endParaRPr lang="en-US" altLang="ja-JP" dirty="0"/>
          </a:p>
        </p:txBody>
      </p:sp>
      <p:sp>
        <p:nvSpPr>
          <p:cNvPr id="11" name="テキスト ボックス 10">
            <a:extLst>
              <a:ext uri="{FF2B5EF4-FFF2-40B4-BE49-F238E27FC236}">
                <a16:creationId xmlns:a16="http://schemas.microsoft.com/office/drawing/2014/main" id="{5AB87C7F-163F-77E1-B5B0-C0A104202D51}"/>
              </a:ext>
            </a:extLst>
          </p:cNvPr>
          <p:cNvSpPr txBox="1"/>
          <p:nvPr/>
        </p:nvSpPr>
        <p:spPr>
          <a:xfrm>
            <a:off x="107504" y="4782245"/>
            <a:ext cx="3095054" cy="1569660"/>
          </a:xfrm>
          <a:prstGeom prst="rect">
            <a:avLst/>
          </a:prstGeom>
          <a:solidFill>
            <a:schemeClr val="bg1"/>
          </a:solidFill>
        </p:spPr>
        <p:txBody>
          <a:bodyPr wrap="square" rtlCol="0">
            <a:spAutoFit/>
          </a:bodyPr>
          <a:lstStyle/>
          <a:p>
            <a:pPr algn="just"/>
            <a:r>
              <a:rPr kumimoji="1" lang="ja-JP" altLang="en-US" sz="1200"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多差路交差点では、注意が行き届きにくいので注意</a:t>
            </a:r>
            <a:endParaRPr kumimoji="1" lang="en-US" altLang="ja-JP" sz="1200" b="1" dirty="0">
              <a:latin typeface="Meiryo UI" panose="020B0604030504040204" pitchFamily="50" charset="-128"/>
              <a:ea typeface="Meiryo UI" panose="020B0604030504040204" pitchFamily="50" charset="-128"/>
            </a:endParaRPr>
          </a:p>
          <a:p>
            <a:pPr algn="just"/>
            <a:r>
              <a:rPr kumimoji="1" lang="ja-JP" altLang="en-US" sz="1200" dirty="0">
                <a:latin typeface="Meiryo UI" panose="020B0604030504040204" pitchFamily="50" charset="-128"/>
                <a:ea typeface="Meiryo UI" panose="020B0604030504040204" pitchFamily="50" charset="-128"/>
              </a:rPr>
              <a:t>①から進行する場合、「②③側から自転車等が、一時停止を無視して進行してくるかもしれない」等を</a:t>
            </a:r>
            <a:r>
              <a:rPr kumimoji="1" lang="ja-JP" altLang="en-US" sz="1200" u="sng" dirty="0">
                <a:latin typeface="Meiryo UI" panose="020B0604030504040204" pitchFamily="50" charset="-128"/>
                <a:ea typeface="Meiryo UI" panose="020B0604030504040204" pitchFamily="50" charset="-128"/>
              </a:rPr>
              <a:t>予測</a:t>
            </a:r>
            <a:r>
              <a:rPr kumimoji="1" lang="ja-JP" altLang="en-US" sz="1200" dirty="0">
                <a:latin typeface="Meiryo UI" panose="020B0604030504040204" pitchFamily="50" charset="-128"/>
                <a:ea typeface="Meiryo UI" panose="020B0604030504040204" pitchFamily="50" charset="-128"/>
              </a:rPr>
              <a:t>して、</a:t>
            </a:r>
            <a:r>
              <a:rPr kumimoji="1" lang="ja-JP" altLang="en-US" sz="1200" u="sng" dirty="0">
                <a:latin typeface="Meiryo UI" panose="020B0604030504040204" pitchFamily="50" charset="-128"/>
                <a:ea typeface="Meiryo UI" panose="020B0604030504040204" pitchFamily="50" charset="-128"/>
              </a:rPr>
              <a:t>速度を抑え</a:t>
            </a:r>
            <a:r>
              <a:rPr kumimoji="1" lang="ja-JP" altLang="en-US" sz="1200" dirty="0">
                <a:latin typeface="Meiryo UI" panose="020B0604030504040204" pitchFamily="50" charset="-128"/>
                <a:ea typeface="Meiryo UI" panose="020B0604030504040204" pitchFamily="50" charset="-128"/>
              </a:rPr>
              <a:t>、</a:t>
            </a:r>
            <a:r>
              <a:rPr kumimoji="1" lang="ja-JP" altLang="en-US" sz="1200" u="sng" dirty="0">
                <a:latin typeface="Meiryo UI" panose="020B0604030504040204" pitchFamily="50" charset="-128"/>
                <a:ea typeface="Meiryo UI" panose="020B0604030504040204" pitchFamily="50" charset="-128"/>
              </a:rPr>
              <a:t>いつでもブレーキを踏めるように備えておく</a:t>
            </a:r>
            <a:r>
              <a:rPr kumimoji="1" lang="ja-JP" altLang="en-US" sz="1200" dirty="0">
                <a:latin typeface="Meiryo UI" panose="020B0604030504040204" pitchFamily="50" charset="-128"/>
                <a:ea typeface="Meiryo UI" panose="020B0604030504040204" pitchFamily="50" charset="-128"/>
              </a:rPr>
              <a:t>こと。</a:t>
            </a:r>
            <a:endParaRPr lang="en-US" altLang="ja-JP" sz="1200" dirty="0">
              <a:latin typeface="Meiryo UI" panose="020B0604030504040204" pitchFamily="50" charset="-128"/>
              <a:ea typeface="Meiryo UI" panose="020B0604030504040204" pitchFamily="50" charset="-128"/>
            </a:endParaRPr>
          </a:p>
          <a:p>
            <a:pPr algn="just"/>
            <a:r>
              <a:rPr kumimoji="1" lang="ja-JP" altLang="en-US" sz="1200" dirty="0">
                <a:latin typeface="Meiryo UI" panose="020B0604030504040204" pitchFamily="50" charset="-128"/>
                <a:ea typeface="Meiryo UI" panose="020B0604030504040204" pitchFamily="50" charset="-128"/>
              </a:rPr>
              <a:t>①から②④⑤方向に進行する場合、横断歩道もあることから、</a:t>
            </a:r>
            <a:r>
              <a:rPr kumimoji="1" lang="ja-JP" altLang="en-US" sz="1200" u="sng" dirty="0">
                <a:latin typeface="Meiryo UI" panose="020B0604030504040204" pitchFamily="50" charset="-128"/>
                <a:ea typeface="Meiryo UI" panose="020B0604030504040204" pitchFamily="50" charset="-128"/>
              </a:rPr>
              <a:t>歩行者にも注意</a:t>
            </a:r>
            <a:r>
              <a:rPr kumimoji="1" lang="ja-JP" altLang="en-US" sz="1200" dirty="0">
                <a:latin typeface="Meiryo UI" panose="020B0604030504040204" pitchFamily="50" charset="-128"/>
                <a:ea typeface="Meiryo UI" panose="020B0604030504040204" pitchFamily="50" charset="-128"/>
              </a:rPr>
              <a:t>すること。</a:t>
            </a:r>
            <a:endParaRPr kumimoji="1" lang="en-US" altLang="ja-JP" sz="1200" dirty="0">
              <a:latin typeface="Meiryo UI" panose="020B0604030504040204" pitchFamily="50" charset="-128"/>
              <a:ea typeface="Meiryo UI" panose="020B0604030504040204" pitchFamily="50" charset="-128"/>
            </a:endParaRPr>
          </a:p>
        </p:txBody>
      </p:sp>
      <p:sp>
        <p:nvSpPr>
          <p:cNvPr id="12" name="テキスト ボックス 11">
            <a:extLst>
              <a:ext uri="{FF2B5EF4-FFF2-40B4-BE49-F238E27FC236}">
                <a16:creationId xmlns:a16="http://schemas.microsoft.com/office/drawing/2014/main" id="{C71DB5BA-B9A0-2FE8-7B57-478657E6F5D3}"/>
              </a:ext>
            </a:extLst>
          </p:cNvPr>
          <p:cNvSpPr txBox="1"/>
          <p:nvPr/>
        </p:nvSpPr>
        <p:spPr>
          <a:xfrm>
            <a:off x="6291979" y="5002691"/>
            <a:ext cx="2469774" cy="1015663"/>
          </a:xfrm>
          <a:prstGeom prst="rect">
            <a:avLst/>
          </a:prstGeom>
          <a:solidFill>
            <a:schemeClr val="bg1"/>
          </a:solidFill>
        </p:spPr>
        <p:txBody>
          <a:bodyPr wrap="square" rtlCol="0">
            <a:spAutoFit/>
          </a:bodyPr>
          <a:lstStyle/>
          <a:p>
            <a:pPr algn="just"/>
            <a:r>
              <a:rPr kumimoji="1" lang="ja-JP" altLang="en-US" sz="1200" b="1" dirty="0">
                <a:latin typeface="Meiryo UI" panose="020B0604030504040204" pitchFamily="50" charset="-128"/>
                <a:ea typeface="Meiryo UI" panose="020B0604030504040204" pitchFamily="50" charset="-128"/>
              </a:rPr>
              <a:t>・確実な一時停止</a:t>
            </a:r>
            <a:endParaRPr kumimoji="1" lang="en-US" altLang="ja-JP" sz="1200" b="1" dirty="0">
              <a:latin typeface="Meiryo UI" panose="020B0604030504040204" pitchFamily="50" charset="-128"/>
              <a:ea typeface="Meiryo UI" panose="020B0604030504040204" pitchFamily="50" charset="-128"/>
            </a:endParaRPr>
          </a:p>
          <a:p>
            <a:pPr algn="just"/>
            <a:r>
              <a:rPr kumimoji="1" lang="ja-JP" altLang="en-US" sz="1200" dirty="0">
                <a:latin typeface="Meiryo UI" panose="020B0604030504040204" pitchFamily="50" charset="-128"/>
                <a:ea typeface="Meiryo UI" panose="020B0604030504040204" pitchFamily="50" charset="-128"/>
              </a:rPr>
              <a:t>③から進行する場合、</a:t>
            </a:r>
            <a:r>
              <a:rPr kumimoji="1" lang="ja-JP" altLang="en-US" sz="1200" u="sng" dirty="0">
                <a:latin typeface="Meiryo UI" panose="020B0604030504040204" pitchFamily="50" charset="-128"/>
                <a:ea typeface="Meiryo UI" panose="020B0604030504040204" pitchFamily="50" charset="-128"/>
              </a:rPr>
              <a:t>一時停止線でしっかり止まり</a:t>
            </a:r>
            <a:r>
              <a:rPr kumimoji="1" lang="ja-JP" altLang="en-US" sz="1200" dirty="0">
                <a:latin typeface="Meiryo UI" panose="020B0604030504040204" pitchFamily="50" charset="-128"/>
                <a:ea typeface="Meiryo UI" panose="020B0604030504040204" pitchFamily="50" charset="-128"/>
              </a:rPr>
              <a:t>、その後、交差点に進入する際には、</a:t>
            </a:r>
            <a:r>
              <a:rPr kumimoji="1" lang="ja-JP" altLang="en-US" sz="1200" u="sng" dirty="0">
                <a:latin typeface="Meiryo UI" panose="020B0604030504040204" pitchFamily="50" charset="-128"/>
                <a:ea typeface="Meiryo UI" panose="020B0604030504040204" pitchFamily="50" charset="-128"/>
              </a:rPr>
              <a:t>徐行し、</a:t>
            </a:r>
            <a:r>
              <a:rPr lang="ja-JP" altLang="en-US" sz="1200" u="sng" dirty="0">
                <a:latin typeface="Meiryo UI" panose="020B0604030504040204" pitchFamily="50" charset="-128"/>
                <a:ea typeface="Meiryo UI" panose="020B0604030504040204" pitchFamily="50" charset="-128"/>
              </a:rPr>
              <a:t>周囲</a:t>
            </a:r>
            <a:r>
              <a:rPr kumimoji="1" lang="ja-JP" altLang="en-US" sz="1200" u="sng" dirty="0">
                <a:latin typeface="Meiryo UI" panose="020B0604030504040204" pitchFamily="50" charset="-128"/>
                <a:ea typeface="Meiryo UI" panose="020B0604030504040204" pitchFamily="50" charset="-128"/>
              </a:rPr>
              <a:t>の安全確認</a:t>
            </a:r>
            <a:r>
              <a:rPr kumimoji="1" lang="ja-JP" altLang="en-US" sz="1200" dirty="0">
                <a:latin typeface="Meiryo UI" panose="020B0604030504040204" pitchFamily="50" charset="-128"/>
                <a:ea typeface="Meiryo UI" panose="020B0604030504040204" pitchFamily="50" charset="-128"/>
              </a:rPr>
              <a:t>を十分に行うこと。</a:t>
            </a:r>
            <a:endParaRPr kumimoji="1" lang="ja-JP" altLang="en-US" sz="1200" dirty="0">
              <a:solidFill>
                <a:srgbClr val="FF0000"/>
              </a:solidFill>
              <a:latin typeface="Meiryo UI" panose="020B0604030504040204" pitchFamily="50" charset="-128"/>
              <a:ea typeface="Meiryo UI" panose="020B0604030504040204" pitchFamily="50" charset="-128"/>
            </a:endParaRPr>
          </a:p>
        </p:txBody>
      </p:sp>
      <p:sp>
        <p:nvSpPr>
          <p:cNvPr id="6" name="吹き出し: 四角形 5">
            <a:extLst>
              <a:ext uri="{FF2B5EF4-FFF2-40B4-BE49-F238E27FC236}">
                <a16:creationId xmlns:a16="http://schemas.microsoft.com/office/drawing/2014/main" id="{E5BE0847-9DFC-4792-9950-AB846ACDEC8F}"/>
              </a:ext>
            </a:extLst>
          </p:cNvPr>
          <p:cNvSpPr/>
          <p:nvPr/>
        </p:nvSpPr>
        <p:spPr>
          <a:xfrm>
            <a:off x="229827" y="2075755"/>
            <a:ext cx="3827876" cy="2145333"/>
          </a:xfrm>
          <a:prstGeom prst="wedgeRectCallout">
            <a:avLst>
              <a:gd name="adj1" fmla="val 29927"/>
              <a:gd name="adj2" fmla="val 6332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a:extLst>
              <a:ext uri="{FF2B5EF4-FFF2-40B4-BE49-F238E27FC236}">
                <a16:creationId xmlns:a16="http://schemas.microsoft.com/office/drawing/2014/main" id="{030FB393-3BDC-BFCB-A6FB-053F39FBCB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386" y="2162329"/>
            <a:ext cx="3651033" cy="1969534"/>
          </a:xfrm>
          <a:prstGeom prst="rect">
            <a:avLst/>
          </a:prstGeom>
        </p:spPr>
      </p:pic>
      <p:sp>
        <p:nvSpPr>
          <p:cNvPr id="32" name="正方形/長方形 31">
            <a:extLst>
              <a:ext uri="{FF2B5EF4-FFF2-40B4-BE49-F238E27FC236}">
                <a16:creationId xmlns:a16="http://schemas.microsoft.com/office/drawing/2014/main" id="{D4FABDAE-580C-47EB-AE76-C636B0B5D7B8}"/>
              </a:ext>
            </a:extLst>
          </p:cNvPr>
          <p:cNvSpPr/>
          <p:nvPr/>
        </p:nvSpPr>
        <p:spPr>
          <a:xfrm>
            <a:off x="277534" y="2164236"/>
            <a:ext cx="258987" cy="256652"/>
          </a:xfrm>
          <a:prstGeom prst="rect">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100" dirty="0">
                <a:solidFill>
                  <a:sysClr val="windowText" lastClr="000000"/>
                </a:solidFill>
                <a:latin typeface="Meiryo UI" panose="020B0604030504040204" pitchFamily="50" charset="-128"/>
                <a:ea typeface="Meiryo UI" panose="020B0604030504040204" pitchFamily="50" charset="-128"/>
              </a:rPr>
              <a:t>①</a:t>
            </a:r>
          </a:p>
        </p:txBody>
      </p:sp>
      <p:sp>
        <p:nvSpPr>
          <p:cNvPr id="13" name="吹き出し: 四角形 12">
            <a:extLst>
              <a:ext uri="{FF2B5EF4-FFF2-40B4-BE49-F238E27FC236}">
                <a16:creationId xmlns:a16="http://schemas.microsoft.com/office/drawing/2014/main" id="{8CD194DF-A3A7-05EC-3F4D-76D045BC13A4}"/>
              </a:ext>
            </a:extLst>
          </p:cNvPr>
          <p:cNvSpPr/>
          <p:nvPr/>
        </p:nvSpPr>
        <p:spPr>
          <a:xfrm>
            <a:off x="4985999" y="2344221"/>
            <a:ext cx="4047493" cy="1966814"/>
          </a:xfrm>
          <a:prstGeom prst="wedgeRectCallout">
            <a:avLst>
              <a:gd name="adj1" fmla="val -55220"/>
              <a:gd name="adj2" fmla="val 34932"/>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9" name="図 18">
            <a:extLst>
              <a:ext uri="{FF2B5EF4-FFF2-40B4-BE49-F238E27FC236}">
                <a16:creationId xmlns:a16="http://schemas.microsoft.com/office/drawing/2014/main" id="{6425AA89-CD3C-B40E-1852-551A3FA6C89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51958" y="2410762"/>
            <a:ext cx="3932300" cy="1862668"/>
          </a:xfrm>
          <a:prstGeom prst="rect">
            <a:avLst/>
          </a:prstGeom>
        </p:spPr>
      </p:pic>
      <p:sp>
        <p:nvSpPr>
          <p:cNvPr id="34" name="正方形/長方形 33">
            <a:extLst>
              <a:ext uri="{FF2B5EF4-FFF2-40B4-BE49-F238E27FC236}">
                <a16:creationId xmlns:a16="http://schemas.microsoft.com/office/drawing/2014/main" id="{D4FABDAE-580C-47EB-AE76-C636B0B5D7B8}"/>
              </a:ext>
            </a:extLst>
          </p:cNvPr>
          <p:cNvSpPr/>
          <p:nvPr/>
        </p:nvSpPr>
        <p:spPr>
          <a:xfrm>
            <a:off x="8743502" y="2399995"/>
            <a:ext cx="265373" cy="287368"/>
          </a:xfrm>
          <a:prstGeom prst="rect">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100" dirty="0">
                <a:solidFill>
                  <a:sysClr val="windowText" lastClr="000000"/>
                </a:solidFill>
                <a:latin typeface="Meiryo UI" panose="020B0604030504040204" pitchFamily="50" charset="-128"/>
                <a:ea typeface="Meiryo UI" panose="020B0604030504040204" pitchFamily="50" charset="-128"/>
              </a:rPr>
              <a:t>③</a:t>
            </a:r>
          </a:p>
        </p:txBody>
      </p:sp>
      <p:pic>
        <p:nvPicPr>
          <p:cNvPr id="16" name="図 15">
            <a:extLst>
              <a:ext uri="{FF2B5EF4-FFF2-40B4-BE49-F238E27FC236}">
                <a16:creationId xmlns:a16="http://schemas.microsoft.com/office/drawing/2014/main" id="{2AE1B2D1-930E-F014-9BCF-9A46B75D0413}"/>
              </a:ext>
            </a:extLst>
          </p:cNvPr>
          <p:cNvPicPr>
            <a:picLocks noChangeAspect="1"/>
          </p:cNvPicPr>
          <p:nvPr/>
        </p:nvPicPr>
        <p:blipFill>
          <a:blip r:embed="rId6"/>
          <a:stretch>
            <a:fillRect/>
          </a:stretch>
        </p:blipFill>
        <p:spPr>
          <a:xfrm>
            <a:off x="1901891" y="3521541"/>
            <a:ext cx="223727" cy="267499"/>
          </a:xfrm>
          <a:prstGeom prst="rect">
            <a:avLst/>
          </a:prstGeom>
        </p:spPr>
      </p:pic>
      <p:pic>
        <p:nvPicPr>
          <p:cNvPr id="18" name="図 17">
            <a:extLst>
              <a:ext uri="{FF2B5EF4-FFF2-40B4-BE49-F238E27FC236}">
                <a16:creationId xmlns:a16="http://schemas.microsoft.com/office/drawing/2014/main" id="{39741F0F-6178-E185-E0C2-DF5F014CBDD3}"/>
              </a:ext>
            </a:extLst>
          </p:cNvPr>
          <p:cNvPicPr>
            <a:picLocks noChangeAspect="1"/>
          </p:cNvPicPr>
          <p:nvPr/>
        </p:nvPicPr>
        <p:blipFill>
          <a:blip r:embed="rId7"/>
          <a:stretch>
            <a:fillRect/>
          </a:stretch>
        </p:blipFill>
        <p:spPr>
          <a:xfrm rot="14653776">
            <a:off x="1894959" y="3294734"/>
            <a:ext cx="207637" cy="157211"/>
          </a:xfrm>
          <a:prstGeom prst="rect">
            <a:avLst/>
          </a:prstGeom>
        </p:spPr>
      </p:pic>
      <p:pic>
        <p:nvPicPr>
          <p:cNvPr id="20" name="図 19">
            <a:extLst>
              <a:ext uri="{FF2B5EF4-FFF2-40B4-BE49-F238E27FC236}">
                <a16:creationId xmlns:a16="http://schemas.microsoft.com/office/drawing/2014/main" id="{B65A6B22-898F-8715-A67C-3A3AE931972E}"/>
              </a:ext>
            </a:extLst>
          </p:cNvPr>
          <p:cNvPicPr>
            <a:picLocks noChangeAspect="1"/>
          </p:cNvPicPr>
          <p:nvPr/>
        </p:nvPicPr>
        <p:blipFill>
          <a:blip r:embed="rId8"/>
          <a:stretch>
            <a:fillRect/>
          </a:stretch>
        </p:blipFill>
        <p:spPr>
          <a:xfrm>
            <a:off x="2972048" y="3112487"/>
            <a:ext cx="230510" cy="266367"/>
          </a:xfrm>
          <a:prstGeom prst="rect">
            <a:avLst/>
          </a:prstGeom>
        </p:spPr>
      </p:pic>
      <p:pic>
        <p:nvPicPr>
          <p:cNvPr id="24" name="図 23">
            <a:extLst>
              <a:ext uri="{FF2B5EF4-FFF2-40B4-BE49-F238E27FC236}">
                <a16:creationId xmlns:a16="http://schemas.microsoft.com/office/drawing/2014/main" id="{809B6D8D-6FE7-A498-7212-945A430AF2BB}"/>
              </a:ext>
            </a:extLst>
          </p:cNvPr>
          <p:cNvPicPr>
            <a:picLocks noChangeAspect="1"/>
          </p:cNvPicPr>
          <p:nvPr/>
        </p:nvPicPr>
        <p:blipFill>
          <a:blip r:embed="rId9"/>
          <a:stretch>
            <a:fillRect/>
          </a:stretch>
        </p:blipFill>
        <p:spPr>
          <a:xfrm>
            <a:off x="1071341" y="3052223"/>
            <a:ext cx="229846" cy="229846"/>
          </a:xfrm>
          <a:prstGeom prst="rect">
            <a:avLst/>
          </a:prstGeom>
        </p:spPr>
      </p:pic>
      <p:pic>
        <p:nvPicPr>
          <p:cNvPr id="26" name="図 25">
            <a:extLst>
              <a:ext uri="{FF2B5EF4-FFF2-40B4-BE49-F238E27FC236}">
                <a16:creationId xmlns:a16="http://schemas.microsoft.com/office/drawing/2014/main" id="{3F354627-4D94-C0DC-12AC-9F246DB54201}"/>
              </a:ext>
            </a:extLst>
          </p:cNvPr>
          <p:cNvPicPr>
            <a:picLocks noChangeAspect="1"/>
          </p:cNvPicPr>
          <p:nvPr/>
        </p:nvPicPr>
        <p:blipFill>
          <a:blip r:embed="rId10"/>
          <a:stretch>
            <a:fillRect/>
          </a:stretch>
        </p:blipFill>
        <p:spPr>
          <a:xfrm>
            <a:off x="2386094" y="2978883"/>
            <a:ext cx="237424" cy="229846"/>
          </a:xfrm>
          <a:prstGeom prst="rect">
            <a:avLst/>
          </a:prstGeom>
        </p:spPr>
      </p:pic>
      <p:pic>
        <p:nvPicPr>
          <p:cNvPr id="27" name="図 26">
            <a:extLst>
              <a:ext uri="{FF2B5EF4-FFF2-40B4-BE49-F238E27FC236}">
                <a16:creationId xmlns:a16="http://schemas.microsoft.com/office/drawing/2014/main" id="{685C45E5-62F2-8F77-86DC-AE60A7D6FF15}"/>
              </a:ext>
            </a:extLst>
          </p:cNvPr>
          <p:cNvPicPr>
            <a:picLocks noChangeAspect="1"/>
          </p:cNvPicPr>
          <p:nvPr/>
        </p:nvPicPr>
        <p:blipFill>
          <a:blip r:embed="rId11"/>
          <a:stretch>
            <a:fillRect/>
          </a:stretch>
        </p:blipFill>
        <p:spPr>
          <a:xfrm>
            <a:off x="1269656" y="2941784"/>
            <a:ext cx="260681" cy="276015"/>
          </a:xfrm>
          <a:prstGeom prst="rect">
            <a:avLst/>
          </a:prstGeom>
        </p:spPr>
      </p:pic>
      <p:pic>
        <p:nvPicPr>
          <p:cNvPr id="28" name="図 27">
            <a:extLst>
              <a:ext uri="{FF2B5EF4-FFF2-40B4-BE49-F238E27FC236}">
                <a16:creationId xmlns:a16="http://schemas.microsoft.com/office/drawing/2014/main" id="{94FC445E-69B0-BBDC-E164-A707114FC2AF}"/>
              </a:ext>
            </a:extLst>
          </p:cNvPr>
          <p:cNvPicPr>
            <a:picLocks noChangeAspect="1"/>
          </p:cNvPicPr>
          <p:nvPr/>
        </p:nvPicPr>
        <p:blipFill>
          <a:blip r:embed="rId9"/>
          <a:stretch>
            <a:fillRect/>
          </a:stretch>
        </p:blipFill>
        <p:spPr>
          <a:xfrm>
            <a:off x="6757153" y="4040500"/>
            <a:ext cx="229846" cy="229846"/>
          </a:xfrm>
          <a:prstGeom prst="rect">
            <a:avLst/>
          </a:prstGeom>
        </p:spPr>
      </p:pic>
      <p:pic>
        <p:nvPicPr>
          <p:cNvPr id="29" name="図 28">
            <a:extLst>
              <a:ext uri="{FF2B5EF4-FFF2-40B4-BE49-F238E27FC236}">
                <a16:creationId xmlns:a16="http://schemas.microsoft.com/office/drawing/2014/main" id="{DF82415E-6169-FA06-2D42-E3DA1C0B4067}"/>
              </a:ext>
            </a:extLst>
          </p:cNvPr>
          <p:cNvPicPr>
            <a:picLocks noChangeAspect="1"/>
          </p:cNvPicPr>
          <p:nvPr/>
        </p:nvPicPr>
        <p:blipFill>
          <a:blip r:embed="rId12"/>
          <a:stretch>
            <a:fillRect/>
          </a:stretch>
        </p:blipFill>
        <p:spPr>
          <a:xfrm>
            <a:off x="7820691" y="3671607"/>
            <a:ext cx="225572" cy="268247"/>
          </a:xfrm>
          <a:prstGeom prst="rect">
            <a:avLst/>
          </a:prstGeom>
        </p:spPr>
      </p:pic>
      <p:pic>
        <p:nvPicPr>
          <p:cNvPr id="30" name="図 29">
            <a:extLst>
              <a:ext uri="{FF2B5EF4-FFF2-40B4-BE49-F238E27FC236}">
                <a16:creationId xmlns:a16="http://schemas.microsoft.com/office/drawing/2014/main" id="{B6EB21F3-0E73-90AC-0640-21CEEE9026D8}"/>
              </a:ext>
            </a:extLst>
          </p:cNvPr>
          <p:cNvPicPr>
            <a:picLocks noChangeAspect="1"/>
          </p:cNvPicPr>
          <p:nvPr/>
        </p:nvPicPr>
        <p:blipFill>
          <a:blip r:embed="rId8"/>
          <a:stretch>
            <a:fillRect/>
          </a:stretch>
        </p:blipFill>
        <p:spPr>
          <a:xfrm>
            <a:off x="7242867" y="3571931"/>
            <a:ext cx="230510" cy="266367"/>
          </a:xfrm>
          <a:prstGeom prst="rect">
            <a:avLst/>
          </a:prstGeom>
        </p:spPr>
      </p:pic>
      <p:pic>
        <p:nvPicPr>
          <p:cNvPr id="31" name="図 30">
            <a:extLst>
              <a:ext uri="{FF2B5EF4-FFF2-40B4-BE49-F238E27FC236}">
                <a16:creationId xmlns:a16="http://schemas.microsoft.com/office/drawing/2014/main" id="{C6734AA4-4790-962E-00E1-5310966A8B53}"/>
              </a:ext>
            </a:extLst>
          </p:cNvPr>
          <p:cNvPicPr>
            <a:picLocks noChangeAspect="1"/>
          </p:cNvPicPr>
          <p:nvPr/>
        </p:nvPicPr>
        <p:blipFill>
          <a:blip r:embed="rId10"/>
          <a:stretch>
            <a:fillRect/>
          </a:stretch>
        </p:blipFill>
        <p:spPr>
          <a:xfrm>
            <a:off x="6042713" y="3612719"/>
            <a:ext cx="237424" cy="229846"/>
          </a:xfrm>
          <a:prstGeom prst="rect">
            <a:avLst/>
          </a:prstGeom>
        </p:spPr>
      </p:pic>
      <p:sp>
        <p:nvSpPr>
          <p:cNvPr id="37" name="テキスト ボックス 36">
            <a:extLst>
              <a:ext uri="{FF2B5EF4-FFF2-40B4-BE49-F238E27FC236}">
                <a16:creationId xmlns:a16="http://schemas.microsoft.com/office/drawing/2014/main" id="{AB442C3E-17A3-F5E3-B60B-AAFC3D82B527}"/>
              </a:ext>
            </a:extLst>
          </p:cNvPr>
          <p:cNvSpPr txBox="1"/>
          <p:nvPr/>
        </p:nvSpPr>
        <p:spPr>
          <a:xfrm>
            <a:off x="6328686" y="4665662"/>
            <a:ext cx="1144691" cy="276999"/>
          </a:xfrm>
          <a:prstGeom prst="rect">
            <a:avLst/>
          </a:prstGeom>
          <a:solidFill>
            <a:schemeClr val="bg1"/>
          </a:solidFill>
          <a:ln w="19050">
            <a:solidFill>
              <a:srgbClr val="FFC000"/>
            </a:solidFill>
          </a:ln>
        </p:spPr>
        <p:txBody>
          <a:bodyPr wrap="square" rtlCol="0">
            <a:spAutoFit/>
          </a:bodyPr>
          <a:lstStyle/>
          <a:p>
            <a:pPr algn="dist"/>
            <a:r>
              <a:rPr kumimoji="1" lang="ja-JP" altLang="en-US" sz="1200" dirty="0">
                <a:solidFill>
                  <a:srgbClr val="FFC000"/>
                </a:solidFill>
                <a:latin typeface="Meiryo UI" panose="020B0604030504040204" pitchFamily="50" charset="-128"/>
                <a:ea typeface="Meiryo UI" panose="020B0604030504040204" pitchFamily="50" charset="-128"/>
              </a:rPr>
              <a:t>注意点詳細</a:t>
            </a:r>
            <a:endParaRPr kumimoji="1" lang="en-US" altLang="ja-JP" sz="1200" dirty="0">
              <a:solidFill>
                <a:srgbClr val="FFC000"/>
              </a:solidFill>
              <a:latin typeface="Meiryo UI" panose="020B0604030504040204" pitchFamily="50" charset="-128"/>
              <a:ea typeface="Meiryo UI" panose="020B0604030504040204" pitchFamily="50" charset="-128"/>
            </a:endParaRPr>
          </a:p>
        </p:txBody>
      </p:sp>
      <p:pic>
        <p:nvPicPr>
          <p:cNvPr id="2" name="図 1">
            <a:extLst>
              <a:ext uri="{FF2B5EF4-FFF2-40B4-BE49-F238E27FC236}">
                <a16:creationId xmlns:a16="http://schemas.microsoft.com/office/drawing/2014/main" id="{46B2100B-68D0-F6F1-3B1E-14E9D70F6199}"/>
              </a:ext>
            </a:extLst>
          </p:cNvPr>
          <p:cNvPicPr>
            <a:picLocks noChangeAspect="1"/>
          </p:cNvPicPr>
          <p:nvPr/>
        </p:nvPicPr>
        <p:blipFill>
          <a:blip r:embed="rId7"/>
          <a:stretch>
            <a:fillRect/>
          </a:stretch>
        </p:blipFill>
        <p:spPr>
          <a:xfrm rot="14653776">
            <a:off x="6894803" y="3963857"/>
            <a:ext cx="207637" cy="157211"/>
          </a:xfrm>
          <a:prstGeom prst="rect">
            <a:avLst/>
          </a:prstGeom>
        </p:spPr>
      </p:pic>
    </p:spTree>
    <p:extLst>
      <p:ext uri="{BB962C8B-B14F-4D97-AF65-F5344CB8AC3E}">
        <p14:creationId xmlns:p14="http://schemas.microsoft.com/office/powerpoint/2010/main" val="24830741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図 46">
            <a:extLst>
              <a:ext uri="{FF2B5EF4-FFF2-40B4-BE49-F238E27FC236}">
                <a16:creationId xmlns:a16="http://schemas.microsoft.com/office/drawing/2014/main" id="{6DF87013-6162-D786-AD0E-AFB1682A56F1}"/>
              </a:ext>
            </a:extLst>
          </p:cNvPr>
          <p:cNvPicPr>
            <a:picLocks noChangeAspect="1"/>
          </p:cNvPicPr>
          <p:nvPr/>
        </p:nvPicPr>
        <p:blipFill>
          <a:blip r:embed="rId3"/>
          <a:stretch>
            <a:fillRect/>
          </a:stretch>
        </p:blipFill>
        <p:spPr>
          <a:xfrm>
            <a:off x="2105531" y="659461"/>
            <a:ext cx="5147777" cy="4453943"/>
          </a:xfrm>
          <a:prstGeom prst="rect">
            <a:avLst/>
          </a:prstGeom>
        </p:spPr>
      </p:pic>
      <p:sp>
        <p:nvSpPr>
          <p:cNvPr id="5" name="スライド番号プレースホルダー 3">
            <a:extLst>
              <a:ext uri="{FF2B5EF4-FFF2-40B4-BE49-F238E27FC236}">
                <a16:creationId xmlns:a16="http://schemas.microsoft.com/office/drawing/2014/main" id="{B9064D3A-9E7F-0442-7206-6257359DC037}"/>
              </a:ext>
            </a:extLst>
          </p:cNvPr>
          <p:cNvSpPr>
            <a:spLocks noGrp="1"/>
          </p:cNvSpPr>
          <p:nvPr>
            <p:ph type="sldNum" sz="quarter" idx="12"/>
          </p:nvPr>
        </p:nvSpPr>
        <p:spPr>
          <a:xfrm>
            <a:off x="7010400" y="6525344"/>
            <a:ext cx="2133600" cy="476250"/>
          </a:xfrm>
        </p:spPr>
        <p:txBody>
          <a:bodyPr/>
          <a:lstStyle/>
          <a:p>
            <a:pPr>
              <a:defRPr/>
            </a:pPr>
            <a:fld id="{651FC12D-27C1-4F31-90C9-A93D49E44687}" type="slidenum">
              <a:rPr lang="en-US" altLang="ja-JP" smtClean="0"/>
              <a:pPr>
                <a:defRPr/>
              </a:pPr>
              <a:t>3</a:t>
            </a:fld>
            <a:endParaRPr lang="en-US" altLang="ja-JP" dirty="0"/>
          </a:p>
        </p:txBody>
      </p:sp>
      <p:sp>
        <p:nvSpPr>
          <p:cNvPr id="3" name="吹き出し: 四角形 2">
            <a:extLst>
              <a:ext uri="{FF2B5EF4-FFF2-40B4-BE49-F238E27FC236}">
                <a16:creationId xmlns:a16="http://schemas.microsoft.com/office/drawing/2014/main" id="{1358F513-68D9-A959-B286-21BCDD9F91CC}"/>
              </a:ext>
            </a:extLst>
          </p:cNvPr>
          <p:cNvSpPr/>
          <p:nvPr/>
        </p:nvSpPr>
        <p:spPr>
          <a:xfrm>
            <a:off x="41048" y="824101"/>
            <a:ext cx="3122987" cy="2100843"/>
          </a:xfrm>
          <a:prstGeom prst="wedgeRectCallout">
            <a:avLst>
              <a:gd name="adj1" fmla="val 56060"/>
              <a:gd name="adj2" fmla="val 9432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5" name="図 14">
            <a:extLst>
              <a:ext uri="{FF2B5EF4-FFF2-40B4-BE49-F238E27FC236}">
                <a16:creationId xmlns:a16="http://schemas.microsoft.com/office/drawing/2014/main" id="{2601855A-DA8F-BC24-DA55-0517F1B923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308" y="920351"/>
            <a:ext cx="2966023" cy="1932585"/>
          </a:xfrm>
          <a:prstGeom prst="rect">
            <a:avLst/>
          </a:prstGeom>
        </p:spPr>
      </p:pic>
      <p:sp>
        <p:nvSpPr>
          <p:cNvPr id="6" name="吹き出し: 四角形 5">
            <a:extLst>
              <a:ext uri="{FF2B5EF4-FFF2-40B4-BE49-F238E27FC236}">
                <a16:creationId xmlns:a16="http://schemas.microsoft.com/office/drawing/2014/main" id="{6470C924-30C7-3B39-24C2-7EECA35D3FB5}"/>
              </a:ext>
            </a:extLst>
          </p:cNvPr>
          <p:cNvSpPr/>
          <p:nvPr/>
        </p:nvSpPr>
        <p:spPr>
          <a:xfrm>
            <a:off x="164525" y="4869160"/>
            <a:ext cx="3603402" cy="1713866"/>
          </a:xfrm>
          <a:prstGeom prst="wedgeRectCallout">
            <a:avLst>
              <a:gd name="adj1" fmla="val 84439"/>
              <a:gd name="adj2" fmla="val -72808"/>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8" name="図 17">
            <a:extLst>
              <a:ext uri="{FF2B5EF4-FFF2-40B4-BE49-F238E27FC236}">
                <a16:creationId xmlns:a16="http://schemas.microsoft.com/office/drawing/2014/main" id="{714A04FC-6F2F-B596-55B4-58C0E6D943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5158" y="4941168"/>
            <a:ext cx="3474803" cy="1584176"/>
          </a:xfrm>
          <a:prstGeom prst="rect">
            <a:avLst/>
          </a:prstGeom>
        </p:spPr>
      </p:pic>
      <p:sp>
        <p:nvSpPr>
          <p:cNvPr id="36" name="正方形/長方形 35">
            <a:extLst>
              <a:ext uri="{FF2B5EF4-FFF2-40B4-BE49-F238E27FC236}">
                <a16:creationId xmlns:a16="http://schemas.microsoft.com/office/drawing/2014/main" id="{D4FABDAE-580C-47EB-AE76-C636B0B5D7B8}"/>
              </a:ext>
            </a:extLst>
          </p:cNvPr>
          <p:cNvSpPr/>
          <p:nvPr/>
        </p:nvSpPr>
        <p:spPr>
          <a:xfrm>
            <a:off x="236625" y="6270007"/>
            <a:ext cx="231849" cy="255337"/>
          </a:xfrm>
          <a:prstGeom prst="rect">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100" dirty="0">
                <a:solidFill>
                  <a:sysClr val="windowText" lastClr="000000"/>
                </a:solidFill>
                <a:latin typeface="Meiryo UI" panose="020B0604030504040204" pitchFamily="50" charset="-128"/>
                <a:ea typeface="Meiryo UI" panose="020B0604030504040204" pitchFamily="50" charset="-128"/>
              </a:rPr>
              <a:t>④</a:t>
            </a:r>
          </a:p>
        </p:txBody>
      </p:sp>
      <p:pic>
        <p:nvPicPr>
          <p:cNvPr id="8" name="図 7">
            <a:extLst>
              <a:ext uri="{FF2B5EF4-FFF2-40B4-BE49-F238E27FC236}">
                <a16:creationId xmlns:a16="http://schemas.microsoft.com/office/drawing/2014/main" id="{42EE23D8-7829-75E1-4C6D-033D6E2E3496}"/>
              </a:ext>
            </a:extLst>
          </p:cNvPr>
          <p:cNvPicPr>
            <a:picLocks noChangeAspect="1"/>
          </p:cNvPicPr>
          <p:nvPr/>
        </p:nvPicPr>
        <p:blipFill>
          <a:blip r:embed="rId6"/>
          <a:stretch>
            <a:fillRect/>
          </a:stretch>
        </p:blipFill>
        <p:spPr>
          <a:xfrm>
            <a:off x="1135160" y="2586569"/>
            <a:ext cx="230510" cy="266367"/>
          </a:xfrm>
          <a:prstGeom prst="rect">
            <a:avLst/>
          </a:prstGeom>
        </p:spPr>
      </p:pic>
      <p:pic>
        <p:nvPicPr>
          <p:cNvPr id="10" name="図 9">
            <a:extLst>
              <a:ext uri="{FF2B5EF4-FFF2-40B4-BE49-F238E27FC236}">
                <a16:creationId xmlns:a16="http://schemas.microsoft.com/office/drawing/2014/main" id="{D6D0432C-37F0-21ED-0367-FA2A18DF7432}"/>
              </a:ext>
            </a:extLst>
          </p:cNvPr>
          <p:cNvPicPr>
            <a:picLocks noChangeAspect="1"/>
          </p:cNvPicPr>
          <p:nvPr/>
        </p:nvPicPr>
        <p:blipFill>
          <a:blip r:embed="rId7"/>
          <a:stretch>
            <a:fillRect/>
          </a:stretch>
        </p:blipFill>
        <p:spPr>
          <a:xfrm>
            <a:off x="1024801" y="1644490"/>
            <a:ext cx="229846" cy="229846"/>
          </a:xfrm>
          <a:prstGeom prst="rect">
            <a:avLst/>
          </a:prstGeom>
        </p:spPr>
      </p:pic>
      <p:pic>
        <p:nvPicPr>
          <p:cNvPr id="11" name="図 10">
            <a:extLst>
              <a:ext uri="{FF2B5EF4-FFF2-40B4-BE49-F238E27FC236}">
                <a16:creationId xmlns:a16="http://schemas.microsoft.com/office/drawing/2014/main" id="{7C6AFC4F-E8F2-8300-D2B1-2015F7166C0D}"/>
              </a:ext>
            </a:extLst>
          </p:cNvPr>
          <p:cNvPicPr>
            <a:picLocks noChangeAspect="1"/>
          </p:cNvPicPr>
          <p:nvPr/>
        </p:nvPicPr>
        <p:blipFill>
          <a:blip r:embed="rId8"/>
          <a:stretch>
            <a:fillRect/>
          </a:stretch>
        </p:blipFill>
        <p:spPr>
          <a:xfrm>
            <a:off x="2548245" y="1714274"/>
            <a:ext cx="237424" cy="229846"/>
          </a:xfrm>
          <a:prstGeom prst="rect">
            <a:avLst/>
          </a:prstGeom>
        </p:spPr>
      </p:pic>
      <p:pic>
        <p:nvPicPr>
          <p:cNvPr id="12" name="図 11">
            <a:extLst>
              <a:ext uri="{FF2B5EF4-FFF2-40B4-BE49-F238E27FC236}">
                <a16:creationId xmlns:a16="http://schemas.microsoft.com/office/drawing/2014/main" id="{97D8BAC4-5217-202D-C570-49AD99BBEB63}"/>
              </a:ext>
            </a:extLst>
          </p:cNvPr>
          <p:cNvPicPr>
            <a:picLocks noChangeAspect="1"/>
          </p:cNvPicPr>
          <p:nvPr/>
        </p:nvPicPr>
        <p:blipFill>
          <a:blip r:embed="rId9"/>
          <a:stretch>
            <a:fillRect/>
          </a:stretch>
        </p:blipFill>
        <p:spPr>
          <a:xfrm>
            <a:off x="1975787" y="1635274"/>
            <a:ext cx="260681" cy="276015"/>
          </a:xfrm>
          <a:prstGeom prst="rect">
            <a:avLst/>
          </a:prstGeom>
        </p:spPr>
      </p:pic>
      <p:pic>
        <p:nvPicPr>
          <p:cNvPr id="13" name="図 12">
            <a:extLst>
              <a:ext uri="{FF2B5EF4-FFF2-40B4-BE49-F238E27FC236}">
                <a16:creationId xmlns:a16="http://schemas.microsoft.com/office/drawing/2014/main" id="{627D351F-4EB0-BD21-51E5-BB169FD81FE1}"/>
              </a:ext>
            </a:extLst>
          </p:cNvPr>
          <p:cNvPicPr>
            <a:picLocks noChangeAspect="1"/>
          </p:cNvPicPr>
          <p:nvPr/>
        </p:nvPicPr>
        <p:blipFill>
          <a:blip r:embed="rId9"/>
          <a:stretch>
            <a:fillRect/>
          </a:stretch>
        </p:blipFill>
        <p:spPr>
          <a:xfrm>
            <a:off x="3183380" y="5817281"/>
            <a:ext cx="260681" cy="276015"/>
          </a:xfrm>
          <a:prstGeom prst="rect">
            <a:avLst/>
          </a:prstGeom>
        </p:spPr>
      </p:pic>
      <p:pic>
        <p:nvPicPr>
          <p:cNvPr id="14" name="図 13">
            <a:extLst>
              <a:ext uri="{FF2B5EF4-FFF2-40B4-BE49-F238E27FC236}">
                <a16:creationId xmlns:a16="http://schemas.microsoft.com/office/drawing/2014/main" id="{4C372480-7838-C536-854B-5957676A1A89}"/>
              </a:ext>
            </a:extLst>
          </p:cNvPr>
          <p:cNvPicPr>
            <a:picLocks noChangeAspect="1"/>
          </p:cNvPicPr>
          <p:nvPr/>
        </p:nvPicPr>
        <p:blipFill>
          <a:blip r:embed="rId8"/>
          <a:stretch>
            <a:fillRect/>
          </a:stretch>
        </p:blipFill>
        <p:spPr>
          <a:xfrm>
            <a:off x="1541480" y="6295498"/>
            <a:ext cx="237424" cy="229846"/>
          </a:xfrm>
          <a:prstGeom prst="rect">
            <a:avLst/>
          </a:prstGeom>
        </p:spPr>
      </p:pic>
      <p:pic>
        <p:nvPicPr>
          <p:cNvPr id="16" name="図 15">
            <a:extLst>
              <a:ext uri="{FF2B5EF4-FFF2-40B4-BE49-F238E27FC236}">
                <a16:creationId xmlns:a16="http://schemas.microsoft.com/office/drawing/2014/main" id="{C9F1224A-71FE-DEDF-9A27-96A52AEEFFEC}"/>
              </a:ext>
            </a:extLst>
          </p:cNvPr>
          <p:cNvPicPr>
            <a:picLocks noChangeAspect="1"/>
          </p:cNvPicPr>
          <p:nvPr/>
        </p:nvPicPr>
        <p:blipFill>
          <a:blip r:embed="rId7"/>
          <a:stretch>
            <a:fillRect/>
          </a:stretch>
        </p:blipFill>
        <p:spPr>
          <a:xfrm>
            <a:off x="2913218" y="5791442"/>
            <a:ext cx="229846" cy="229846"/>
          </a:xfrm>
          <a:prstGeom prst="rect">
            <a:avLst/>
          </a:prstGeom>
        </p:spPr>
      </p:pic>
      <p:pic>
        <p:nvPicPr>
          <p:cNvPr id="19" name="図 18">
            <a:extLst>
              <a:ext uri="{FF2B5EF4-FFF2-40B4-BE49-F238E27FC236}">
                <a16:creationId xmlns:a16="http://schemas.microsoft.com/office/drawing/2014/main" id="{2F1A7301-FE73-EACA-DA2B-91F806A7F3D5}"/>
              </a:ext>
            </a:extLst>
          </p:cNvPr>
          <p:cNvPicPr>
            <a:picLocks noChangeAspect="1"/>
          </p:cNvPicPr>
          <p:nvPr/>
        </p:nvPicPr>
        <p:blipFill>
          <a:blip r:embed="rId10"/>
          <a:stretch>
            <a:fillRect/>
          </a:stretch>
        </p:blipFill>
        <p:spPr>
          <a:xfrm>
            <a:off x="1042268" y="5753789"/>
            <a:ext cx="223727" cy="267499"/>
          </a:xfrm>
          <a:prstGeom prst="rect">
            <a:avLst/>
          </a:prstGeom>
        </p:spPr>
      </p:pic>
      <p:pic>
        <p:nvPicPr>
          <p:cNvPr id="23" name="図 22">
            <a:extLst>
              <a:ext uri="{FF2B5EF4-FFF2-40B4-BE49-F238E27FC236}">
                <a16:creationId xmlns:a16="http://schemas.microsoft.com/office/drawing/2014/main" id="{833D6C67-4DCB-E1D0-F6FF-F198B442709B}"/>
              </a:ext>
            </a:extLst>
          </p:cNvPr>
          <p:cNvPicPr>
            <a:picLocks noChangeAspect="1"/>
          </p:cNvPicPr>
          <p:nvPr/>
        </p:nvPicPr>
        <p:blipFill>
          <a:blip r:embed="rId10"/>
          <a:stretch>
            <a:fillRect/>
          </a:stretch>
        </p:blipFill>
        <p:spPr>
          <a:xfrm>
            <a:off x="717855" y="1825538"/>
            <a:ext cx="223727" cy="267499"/>
          </a:xfrm>
          <a:prstGeom prst="rect">
            <a:avLst/>
          </a:prstGeom>
        </p:spPr>
      </p:pic>
      <p:sp>
        <p:nvSpPr>
          <p:cNvPr id="32" name="正方形/長方形 31">
            <a:extLst>
              <a:ext uri="{FF2B5EF4-FFF2-40B4-BE49-F238E27FC236}">
                <a16:creationId xmlns:a16="http://schemas.microsoft.com/office/drawing/2014/main" id="{D4FABDAE-580C-47EB-AE76-C636B0B5D7B8}"/>
              </a:ext>
            </a:extLst>
          </p:cNvPr>
          <p:cNvSpPr/>
          <p:nvPr/>
        </p:nvSpPr>
        <p:spPr>
          <a:xfrm>
            <a:off x="107330" y="2594200"/>
            <a:ext cx="275657" cy="258736"/>
          </a:xfrm>
          <a:prstGeom prst="rect">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100" dirty="0">
                <a:solidFill>
                  <a:sysClr val="windowText" lastClr="000000"/>
                </a:solidFill>
                <a:latin typeface="Meiryo UI" panose="020B0604030504040204" pitchFamily="50" charset="-128"/>
                <a:ea typeface="Meiryo UI" panose="020B0604030504040204" pitchFamily="50" charset="-128"/>
              </a:rPr>
              <a:t>②</a:t>
            </a:r>
          </a:p>
        </p:txBody>
      </p:sp>
      <p:pic>
        <p:nvPicPr>
          <p:cNvPr id="7" name="図 6">
            <a:extLst>
              <a:ext uri="{FF2B5EF4-FFF2-40B4-BE49-F238E27FC236}">
                <a16:creationId xmlns:a16="http://schemas.microsoft.com/office/drawing/2014/main" id="{3DE701EB-2785-10D9-A533-8CD20E8D20AD}"/>
              </a:ext>
            </a:extLst>
          </p:cNvPr>
          <p:cNvPicPr>
            <a:picLocks noChangeAspect="1"/>
          </p:cNvPicPr>
          <p:nvPr/>
        </p:nvPicPr>
        <p:blipFill>
          <a:blip r:embed="rId11"/>
          <a:stretch>
            <a:fillRect/>
          </a:stretch>
        </p:blipFill>
        <p:spPr>
          <a:xfrm rot="14653776">
            <a:off x="1458167" y="2574654"/>
            <a:ext cx="207637" cy="157211"/>
          </a:xfrm>
          <a:prstGeom prst="rect">
            <a:avLst/>
          </a:prstGeom>
        </p:spPr>
      </p:pic>
      <p:pic>
        <p:nvPicPr>
          <p:cNvPr id="17" name="図 16">
            <a:extLst>
              <a:ext uri="{FF2B5EF4-FFF2-40B4-BE49-F238E27FC236}">
                <a16:creationId xmlns:a16="http://schemas.microsoft.com/office/drawing/2014/main" id="{0576F7CB-A9FA-D892-D20B-B3B353D1519C}"/>
              </a:ext>
            </a:extLst>
          </p:cNvPr>
          <p:cNvPicPr>
            <a:picLocks noChangeAspect="1"/>
          </p:cNvPicPr>
          <p:nvPr/>
        </p:nvPicPr>
        <p:blipFill>
          <a:blip r:embed="rId6"/>
          <a:stretch>
            <a:fillRect/>
          </a:stretch>
        </p:blipFill>
        <p:spPr>
          <a:xfrm>
            <a:off x="928218" y="5970945"/>
            <a:ext cx="230510" cy="266367"/>
          </a:xfrm>
          <a:prstGeom prst="rect">
            <a:avLst/>
          </a:prstGeom>
        </p:spPr>
      </p:pic>
      <p:pic>
        <p:nvPicPr>
          <p:cNvPr id="20" name="図 19">
            <a:extLst>
              <a:ext uri="{FF2B5EF4-FFF2-40B4-BE49-F238E27FC236}">
                <a16:creationId xmlns:a16="http://schemas.microsoft.com/office/drawing/2014/main" id="{186E52EA-3B8A-B699-8B45-6534DB170D0A}"/>
              </a:ext>
            </a:extLst>
          </p:cNvPr>
          <p:cNvPicPr>
            <a:picLocks noChangeAspect="1"/>
          </p:cNvPicPr>
          <p:nvPr/>
        </p:nvPicPr>
        <p:blipFill>
          <a:blip r:embed="rId11"/>
          <a:stretch>
            <a:fillRect/>
          </a:stretch>
        </p:blipFill>
        <p:spPr>
          <a:xfrm rot="16200000">
            <a:off x="1311131" y="6270912"/>
            <a:ext cx="207637" cy="157211"/>
          </a:xfrm>
          <a:prstGeom prst="rect">
            <a:avLst/>
          </a:prstGeom>
        </p:spPr>
      </p:pic>
      <p:sp>
        <p:nvSpPr>
          <p:cNvPr id="56" name="テキスト ボックス 55">
            <a:extLst>
              <a:ext uri="{FF2B5EF4-FFF2-40B4-BE49-F238E27FC236}">
                <a16:creationId xmlns:a16="http://schemas.microsoft.com/office/drawing/2014/main" id="{02439B16-C19C-FC06-E0FD-0DF9A0672BF6}"/>
              </a:ext>
            </a:extLst>
          </p:cNvPr>
          <p:cNvSpPr txBox="1"/>
          <p:nvPr/>
        </p:nvSpPr>
        <p:spPr>
          <a:xfrm>
            <a:off x="713760" y="6597352"/>
            <a:ext cx="4221604" cy="276999"/>
          </a:xfrm>
          <a:prstGeom prst="rect">
            <a:avLst/>
          </a:prstGeom>
          <a:noFill/>
        </p:spPr>
        <p:txBody>
          <a:bodyPr wrap="square" rtlCol="0">
            <a:spAutoFit/>
          </a:bodyPr>
          <a:lstStyle/>
          <a:p>
            <a:pPr algn="just"/>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③④⑤から進行する場合にも、上記と同様な点に注意すること。</a:t>
            </a:r>
            <a:endParaRPr kumimoji="1" lang="ja-JP" altLang="en-US" dirty="0">
              <a:latin typeface="Meiryo UI" panose="020B0604030504040204" pitchFamily="50" charset="-128"/>
              <a:ea typeface="Meiryo UI" panose="020B0604030504040204" pitchFamily="50" charset="-128"/>
            </a:endParaRPr>
          </a:p>
        </p:txBody>
      </p:sp>
      <p:sp>
        <p:nvSpPr>
          <p:cNvPr id="2" name="タイトル 1">
            <a:extLst>
              <a:ext uri="{FF2B5EF4-FFF2-40B4-BE49-F238E27FC236}">
                <a16:creationId xmlns:a16="http://schemas.microsoft.com/office/drawing/2014/main" id="{0E498A4F-9890-5348-BDCB-2AB29D7F08FA}"/>
              </a:ext>
            </a:extLst>
          </p:cNvPr>
          <p:cNvSpPr txBox="1">
            <a:spLocks/>
          </p:cNvSpPr>
          <p:nvPr/>
        </p:nvSpPr>
        <p:spPr bwMode="auto">
          <a:xfrm>
            <a:off x="-95200" y="422"/>
            <a:ext cx="81724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2800">
                <a:solidFill>
                  <a:srgbClr val="4087C8"/>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ja-JP" altLang="en-US" sz="2400" kern="0" dirty="0"/>
              <a:t>１．信号機のない多差路交差点での注意すべき点（例）②</a:t>
            </a:r>
            <a:endParaRPr lang="ja-JP" altLang="en-US" kern="0" dirty="0"/>
          </a:p>
        </p:txBody>
      </p:sp>
      <p:sp>
        <p:nvSpPr>
          <p:cNvPr id="27" name="テキスト ボックス 26">
            <a:extLst>
              <a:ext uri="{FF2B5EF4-FFF2-40B4-BE49-F238E27FC236}">
                <a16:creationId xmlns:a16="http://schemas.microsoft.com/office/drawing/2014/main" id="{167B9E56-E4E3-3551-F281-C933CE3939FF}"/>
              </a:ext>
            </a:extLst>
          </p:cNvPr>
          <p:cNvSpPr txBox="1"/>
          <p:nvPr/>
        </p:nvSpPr>
        <p:spPr>
          <a:xfrm>
            <a:off x="5446446" y="5184774"/>
            <a:ext cx="2924755" cy="1384995"/>
          </a:xfrm>
          <a:prstGeom prst="rect">
            <a:avLst/>
          </a:prstGeom>
          <a:solidFill>
            <a:schemeClr val="bg1"/>
          </a:solidFill>
        </p:spPr>
        <p:txBody>
          <a:bodyPr wrap="square" rtlCol="0">
            <a:spAutoFit/>
          </a:bodyPr>
          <a:lstStyle/>
          <a:p>
            <a:pPr algn="just"/>
            <a:r>
              <a:rPr kumimoji="1" lang="ja-JP" altLang="en-US" sz="1200" b="1" dirty="0">
                <a:latin typeface="Meiryo UI" panose="020B0604030504040204" pitchFamily="50" charset="-128"/>
                <a:ea typeface="Meiryo UI" panose="020B0604030504040204" pitchFamily="50" charset="-128"/>
              </a:rPr>
              <a:t>・カーブミラーの特性に注意</a:t>
            </a:r>
            <a:endParaRPr kumimoji="1" lang="en-US" altLang="ja-JP" sz="1200" b="1" dirty="0">
              <a:latin typeface="Meiryo UI" panose="020B0604030504040204" pitchFamily="50" charset="-128"/>
              <a:ea typeface="Meiryo UI" panose="020B0604030504040204" pitchFamily="50" charset="-128"/>
            </a:endParaRPr>
          </a:p>
          <a:p>
            <a:pPr algn="just"/>
            <a:r>
              <a:rPr kumimoji="1" lang="ja-JP" altLang="en-US" sz="1200" dirty="0">
                <a:latin typeface="Meiryo UI" panose="020B0604030504040204" pitchFamily="50" charset="-128"/>
                <a:ea typeface="Meiryo UI" panose="020B0604030504040204" pitchFamily="50" charset="-128"/>
              </a:rPr>
              <a:t>③から進行する場合、カーブミラーで⑤方向を確認できるが、カーブミラーに映る範囲は、視点の位置により</a:t>
            </a:r>
            <a:r>
              <a:rPr kumimoji="1" lang="ja-JP" altLang="en-US" sz="1200" u="sng" dirty="0">
                <a:latin typeface="Meiryo UI" panose="020B0604030504040204" pitchFamily="50" charset="-128"/>
                <a:ea typeface="Meiryo UI" panose="020B0604030504040204" pitchFamily="50" charset="-128"/>
              </a:rPr>
              <a:t>見えにくい部分</a:t>
            </a:r>
            <a:r>
              <a:rPr kumimoji="1" lang="ja-JP" altLang="en-US" sz="1200" dirty="0">
                <a:latin typeface="Meiryo UI" panose="020B0604030504040204" pitchFamily="50" charset="-128"/>
                <a:ea typeface="Meiryo UI" panose="020B0604030504040204" pitchFamily="50" charset="-128"/>
              </a:rPr>
              <a:t>や</a:t>
            </a:r>
            <a:r>
              <a:rPr kumimoji="1" lang="ja-JP" altLang="en-US" sz="1200" u="sng" dirty="0">
                <a:latin typeface="Meiryo UI" panose="020B0604030504040204" pitchFamily="50" charset="-128"/>
                <a:ea typeface="Meiryo UI" panose="020B0604030504040204" pitchFamily="50" charset="-128"/>
              </a:rPr>
              <a:t>見えない部分があり</a:t>
            </a:r>
            <a:r>
              <a:rPr kumimoji="1" lang="ja-JP" altLang="en-US" sz="1200" dirty="0">
                <a:latin typeface="Meiryo UI" panose="020B0604030504040204" pitchFamily="50" charset="-128"/>
                <a:ea typeface="Meiryo UI" panose="020B0604030504040204" pitchFamily="50" charset="-128"/>
              </a:rPr>
              <a:t>、また、カーブミラーに映る</a:t>
            </a:r>
            <a:r>
              <a:rPr kumimoji="1" lang="ja-JP" altLang="en-US" sz="1200" u="sng" dirty="0">
                <a:latin typeface="Meiryo UI" panose="020B0604030504040204" pitchFamily="50" charset="-128"/>
                <a:ea typeface="Meiryo UI" panose="020B0604030504040204" pitchFamily="50" charset="-128"/>
              </a:rPr>
              <a:t>車両等は速度感がつかみにくく実際よりも遠くに感じる</a:t>
            </a:r>
            <a:r>
              <a:rPr kumimoji="1" lang="ja-JP" altLang="en-US" sz="1200" dirty="0">
                <a:latin typeface="Meiryo UI" panose="020B0604030504040204" pitchFamily="50" charset="-128"/>
                <a:ea typeface="Meiryo UI" panose="020B0604030504040204" pitchFamily="50" charset="-128"/>
              </a:rPr>
              <a:t>ことがあるため、</a:t>
            </a:r>
            <a:r>
              <a:rPr kumimoji="1" lang="ja-JP" altLang="en-US" sz="1200" u="sng" dirty="0">
                <a:latin typeface="Meiryo UI" panose="020B0604030504040204" pitchFamily="50" charset="-128"/>
                <a:ea typeface="Meiryo UI" panose="020B0604030504040204" pitchFamily="50" charset="-128"/>
              </a:rPr>
              <a:t>目視での確認</a:t>
            </a:r>
            <a:r>
              <a:rPr kumimoji="1" lang="ja-JP" altLang="en-US" sz="1200" dirty="0">
                <a:latin typeface="Meiryo UI" panose="020B0604030504040204" pitchFamily="50" charset="-128"/>
                <a:ea typeface="Meiryo UI" panose="020B0604030504040204" pitchFamily="50" charset="-128"/>
              </a:rPr>
              <a:t>も十分に行うこと。</a:t>
            </a:r>
            <a:endParaRPr kumimoji="1" lang="ja-JP" altLang="en-US" dirty="0">
              <a:latin typeface="Meiryo UI" panose="020B0604030504040204" pitchFamily="50" charset="-128"/>
              <a:ea typeface="Meiryo UI" panose="020B0604030504040204" pitchFamily="50" charset="-128"/>
            </a:endParaRPr>
          </a:p>
        </p:txBody>
      </p:sp>
      <p:sp>
        <p:nvSpPr>
          <p:cNvPr id="4" name="テキスト ボックス 3">
            <a:extLst>
              <a:ext uri="{FF2B5EF4-FFF2-40B4-BE49-F238E27FC236}">
                <a16:creationId xmlns:a16="http://schemas.microsoft.com/office/drawing/2014/main" id="{D75896C7-7A56-EFFB-B633-7F727D95F29C}"/>
              </a:ext>
            </a:extLst>
          </p:cNvPr>
          <p:cNvSpPr txBox="1"/>
          <p:nvPr/>
        </p:nvSpPr>
        <p:spPr>
          <a:xfrm>
            <a:off x="5472051" y="4880193"/>
            <a:ext cx="1144691" cy="276999"/>
          </a:xfrm>
          <a:prstGeom prst="rect">
            <a:avLst/>
          </a:prstGeom>
          <a:solidFill>
            <a:schemeClr val="bg1"/>
          </a:solidFill>
          <a:ln w="19050">
            <a:solidFill>
              <a:srgbClr val="FFC000"/>
            </a:solidFill>
          </a:ln>
        </p:spPr>
        <p:txBody>
          <a:bodyPr wrap="square" rtlCol="0">
            <a:spAutoFit/>
          </a:bodyPr>
          <a:lstStyle/>
          <a:p>
            <a:pPr algn="dist"/>
            <a:r>
              <a:rPr kumimoji="1" lang="ja-JP" altLang="en-US" sz="1200" dirty="0">
                <a:solidFill>
                  <a:srgbClr val="FFC000"/>
                </a:solidFill>
                <a:latin typeface="Meiryo UI" panose="020B0604030504040204" pitchFamily="50" charset="-128"/>
                <a:ea typeface="Meiryo UI" panose="020B0604030504040204" pitchFamily="50" charset="-128"/>
              </a:rPr>
              <a:t>注意点詳細</a:t>
            </a:r>
            <a:endParaRPr kumimoji="1" lang="en-US" altLang="ja-JP" sz="1200" dirty="0">
              <a:solidFill>
                <a:srgbClr val="FFC000"/>
              </a:solidFill>
              <a:latin typeface="Meiryo UI" panose="020B0604030504040204" pitchFamily="50" charset="-128"/>
              <a:ea typeface="Meiryo UI" panose="020B0604030504040204" pitchFamily="50" charset="-128"/>
            </a:endParaRPr>
          </a:p>
        </p:txBody>
      </p:sp>
      <p:sp>
        <p:nvSpPr>
          <p:cNvPr id="26" name="テキスト ボックス 25">
            <a:extLst>
              <a:ext uri="{FF2B5EF4-FFF2-40B4-BE49-F238E27FC236}">
                <a16:creationId xmlns:a16="http://schemas.microsoft.com/office/drawing/2014/main" id="{4679CF17-E0C1-643E-7D13-E7D8C0DFDEAF}"/>
              </a:ext>
            </a:extLst>
          </p:cNvPr>
          <p:cNvSpPr txBox="1"/>
          <p:nvPr/>
        </p:nvSpPr>
        <p:spPr>
          <a:xfrm>
            <a:off x="145300" y="2996952"/>
            <a:ext cx="1144691" cy="276999"/>
          </a:xfrm>
          <a:prstGeom prst="rect">
            <a:avLst/>
          </a:prstGeom>
          <a:solidFill>
            <a:schemeClr val="bg1"/>
          </a:solidFill>
          <a:ln w="19050">
            <a:solidFill>
              <a:srgbClr val="FFC000"/>
            </a:solidFill>
          </a:ln>
        </p:spPr>
        <p:txBody>
          <a:bodyPr wrap="square" rtlCol="0">
            <a:spAutoFit/>
          </a:bodyPr>
          <a:lstStyle/>
          <a:p>
            <a:pPr algn="dist"/>
            <a:r>
              <a:rPr kumimoji="1" lang="ja-JP" altLang="en-US" sz="1200" dirty="0">
                <a:solidFill>
                  <a:srgbClr val="FFC000"/>
                </a:solidFill>
                <a:latin typeface="Meiryo UI" panose="020B0604030504040204" pitchFamily="50" charset="-128"/>
                <a:ea typeface="Meiryo UI" panose="020B0604030504040204" pitchFamily="50" charset="-128"/>
              </a:rPr>
              <a:t>注意点詳細</a:t>
            </a:r>
            <a:endParaRPr kumimoji="1" lang="en-US" altLang="ja-JP" sz="1200" dirty="0">
              <a:solidFill>
                <a:srgbClr val="FFC000"/>
              </a:solidFill>
              <a:latin typeface="Meiryo UI" panose="020B0604030504040204" pitchFamily="50" charset="-128"/>
              <a:ea typeface="Meiryo UI" panose="020B0604030504040204" pitchFamily="50" charset="-128"/>
            </a:endParaRPr>
          </a:p>
        </p:txBody>
      </p:sp>
      <p:pic>
        <p:nvPicPr>
          <p:cNvPr id="44" name="図 43">
            <a:extLst>
              <a:ext uri="{FF2B5EF4-FFF2-40B4-BE49-F238E27FC236}">
                <a16:creationId xmlns:a16="http://schemas.microsoft.com/office/drawing/2014/main" id="{684781D4-6A52-9C01-174B-9131BE9146A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597473" y="990773"/>
            <a:ext cx="2318825" cy="1736519"/>
          </a:xfrm>
          <a:prstGeom prst="ellipse">
            <a:avLst/>
          </a:prstGeom>
          <a:ln w="28575" cap="rnd">
            <a:solidFill>
              <a:srgbClr val="FF0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8" name="吹き出し: 四角形 37">
            <a:extLst>
              <a:ext uri="{FF2B5EF4-FFF2-40B4-BE49-F238E27FC236}">
                <a16:creationId xmlns:a16="http://schemas.microsoft.com/office/drawing/2014/main" id="{D3E6CD30-5EFF-D753-C5B5-8E9FBAD59D7D}"/>
              </a:ext>
            </a:extLst>
          </p:cNvPr>
          <p:cNvSpPr/>
          <p:nvPr/>
        </p:nvSpPr>
        <p:spPr>
          <a:xfrm>
            <a:off x="5398963" y="2933270"/>
            <a:ext cx="3668520" cy="1791873"/>
          </a:xfrm>
          <a:prstGeom prst="wedgeRectCallout">
            <a:avLst>
              <a:gd name="adj1" fmla="val -72729"/>
              <a:gd name="adj2" fmla="val -4138"/>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5" name="図 24">
            <a:extLst>
              <a:ext uri="{FF2B5EF4-FFF2-40B4-BE49-F238E27FC236}">
                <a16:creationId xmlns:a16="http://schemas.microsoft.com/office/drawing/2014/main" id="{A4C49C33-26A0-DA84-50D5-74A9A52E765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472051" y="3016754"/>
            <a:ext cx="3507424" cy="1661411"/>
          </a:xfrm>
          <a:prstGeom prst="rect">
            <a:avLst/>
          </a:prstGeom>
        </p:spPr>
      </p:pic>
      <p:sp>
        <p:nvSpPr>
          <p:cNvPr id="58" name="吹き出し: 円形 57">
            <a:extLst>
              <a:ext uri="{FF2B5EF4-FFF2-40B4-BE49-F238E27FC236}">
                <a16:creationId xmlns:a16="http://schemas.microsoft.com/office/drawing/2014/main" id="{51A60155-964A-9B64-8F6A-120E7D73E476}"/>
              </a:ext>
            </a:extLst>
          </p:cNvPr>
          <p:cNvSpPr/>
          <p:nvPr/>
        </p:nvSpPr>
        <p:spPr>
          <a:xfrm>
            <a:off x="6732240" y="3509563"/>
            <a:ext cx="362307" cy="266835"/>
          </a:xfrm>
          <a:prstGeom prst="wedgeEllipseCallout">
            <a:avLst>
              <a:gd name="adj1" fmla="val 196163"/>
              <a:gd name="adj2" fmla="val -505733"/>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1" name="図 50">
            <a:extLst>
              <a:ext uri="{FF2B5EF4-FFF2-40B4-BE49-F238E27FC236}">
                <a16:creationId xmlns:a16="http://schemas.microsoft.com/office/drawing/2014/main" id="{88C5CF80-0D85-ADCE-64AA-CC5A1C5FD7B3}"/>
              </a:ext>
            </a:extLst>
          </p:cNvPr>
          <p:cNvPicPr>
            <a:picLocks noChangeAspect="1"/>
          </p:cNvPicPr>
          <p:nvPr/>
        </p:nvPicPr>
        <p:blipFill>
          <a:blip r:embed="rId11"/>
          <a:stretch>
            <a:fillRect/>
          </a:stretch>
        </p:blipFill>
        <p:spPr>
          <a:xfrm rot="14653776">
            <a:off x="7106654" y="4385230"/>
            <a:ext cx="207637" cy="157211"/>
          </a:xfrm>
          <a:prstGeom prst="rect">
            <a:avLst/>
          </a:prstGeom>
        </p:spPr>
      </p:pic>
      <p:pic>
        <p:nvPicPr>
          <p:cNvPr id="40" name="図 39">
            <a:extLst>
              <a:ext uri="{FF2B5EF4-FFF2-40B4-BE49-F238E27FC236}">
                <a16:creationId xmlns:a16="http://schemas.microsoft.com/office/drawing/2014/main" id="{2048180D-2AC6-F78D-A876-F6EF21C8C05A}"/>
              </a:ext>
            </a:extLst>
          </p:cNvPr>
          <p:cNvPicPr>
            <a:picLocks noChangeAspect="1"/>
          </p:cNvPicPr>
          <p:nvPr/>
        </p:nvPicPr>
        <p:blipFill>
          <a:blip r:embed="rId7"/>
          <a:stretch>
            <a:fillRect/>
          </a:stretch>
        </p:blipFill>
        <p:spPr>
          <a:xfrm>
            <a:off x="6931882" y="4438662"/>
            <a:ext cx="229846" cy="229846"/>
          </a:xfrm>
          <a:prstGeom prst="rect">
            <a:avLst/>
          </a:prstGeom>
        </p:spPr>
      </p:pic>
      <p:pic>
        <p:nvPicPr>
          <p:cNvPr id="42" name="図 41">
            <a:extLst>
              <a:ext uri="{FF2B5EF4-FFF2-40B4-BE49-F238E27FC236}">
                <a16:creationId xmlns:a16="http://schemas.microsoft.com/office/drawing/2014/main" id="{7B572CD8-6528-F6C4-ACAF-85050FDB27C2}"/>
              </a:ext>
            </a:extLst>
          </p:cNvPr>
          <p:cNvPicPr>
            <a:picLocks noChangeAspect="1"/>
          </p:cNvPicPr>
          <p:nvPr/>
        </p:nvPicPr>
        <p:blipFill>
          <a:blip r:embed="rId10"/>
          <a:stretch>
            <a:fillRect/>
          </a:stretch>
        </p:blipFill>
        <p:spPr>
          <a:xfrm>
            <a:off x="7929208" y="4111003"/>
            <a:ext cx="223727" cy="267499"/>
          </a:xfrm>
          <a:prstGeom prst="rect">
            <a:avLst/>
          </a:prstGeom>
        </p:spPr>
      </p:pic>
      <p:pic>
        <p:nvPicPr>
          <p:cNvPr id="39" name="図 38">
            <a:extLst>
              <a:ext uri="{FF2B5EF4-FFF2-40B4-BE49-F238E27FC236}">
                <a16:creationId xmlns:a16="http://schemas.microsoft.com/office/drawing/2014/main" id="{F8A55A46-1556-995F-43A5-A22C4250E2DE}"/>
              </a:ext>
            </a:extLst>
          </p:cNvPr>
          <p:cNvPicPr>
            <a:picLocks noChangeAspect="1"/>
          </p:cNvPicPr>
          <p:nvPr/>
        </p:nvPicPr>
        <p:blipFill>
          <a:blip r:embed="rId6"/>
          <a:stretch>
            <a:fillRect/>
          </a:stretch>
        </p:blipFill>
        <p:spPr>
          <a:xfrm>
            <a:off x="7314495" y="4038442"/>
            <a:ext cx="230510" cy="266367"/>
          </a:xfrm>
          <a:prstGeom prst="rect">
            <a:avLst/>
          </a:prstGeom>
        </p:spPr>
      </p:pic>
      <p:pic>
        <p:nvPicPr>
          <p:cNvPr id="37" name="図 36">
            <a:extLst>
              <a:ext uri="{FF2B5EF4-FFF2-40B4-BE49-F238E27FC236}">
                <a16:creationId xmlns:a16="http://schemas.microsoft.com/office/drawing/2014/main" id="{850CBB3A-D7D6-39B5-7739-2710E2CEA495}"/>
              </a:ext>
            </a:extLst>
          </p:cNvPr>
          <p:cNvPicPr>
            <a:picLocks noChangeAspect="1"/>
          </p:cNvPicPr>
          <p:nvPr/>
        </p:nvPicPr>
        <p:blipFill>
          <a:blip r:embed="rId8"/>
          <a:stretch>
            <a:fillRect/>
          </a:stretch>
        </p:blipFill>
        <p:spPr>
          <a:xfrm>
            <a:off x="6665023" y="4084272"/>
            <a:ext cx="237424" cy="229846"/>
          </a:xfrm>
          <a:prstGeom prst="rect">
            <a:avLst/>
          </a:prstGeom>
        </p:spPr>
      </p:pic>
      <p:pic>
        <p:nvPicPr>
          <p:cNvPr id="22" name="図 21">
            <a:extLst>
              <a:ext uri="{FF2B5EF4-FFF2-40B4-BE49-F238E27FC236}">
                <a16:creationId xmlns:a16="http://schemas.microsoft.com/office/drawing/2014/main" id="{1AD1490A-5557-3B18-F40E-F2D4DF8AA9EB}"/>
              </a:ext>
            </a:extLst>
          </p:cNvPr>
          <p:cNvPicPr>
            <a:picLocks noChangeAspect="1"/>
          </p:cNvPicPr>
          <p:nvPr/>
        </p:nvPicPr>
        <p:blipFill>
          <a:blip r:embed="rId9"/>
          <a:stretch>
            <a:fillRect/>
          </a:stretch>
        </p:blipFill>
        <p:spPr>
          <a:xfrm>
            <a:off x="6176582" y="3968737"/>
            <a:ext cx="260681" cy="276015"/>
          </a:xfrm>
          <a:prstGeom prst="rect">
            <a:avLst/>
          </a:prstGeom>
        </p:spPr>
      </p:pic>
      <p:cxnSp>
        <p:nvCxnSpPr>
          <p:cNvPr id="46" name="直線コネクタ 45">
            <a:extLst>
              <a:ext uri="{FF2B5EF4-FFF2-40B4-BE49-F238E27FC236}">
                <a16:creationId xmlns:a16="http://schemas.microsoft.com/office/drawing/2014/main" id="{3493F120-CD00-8423-BF66-B037F6CD9F97}"/>
              </a:ext>
            </a:extLst>
          </p:cNvPr>
          <p:cNvCxnSpPr>
            <a:cxnSpLocks/>
          </p:cNvCxnSpPr>
          <p:nvPr/>
        </p:nvCxnSpPr>
        <p:spPr>
          <a:xfrm flipH="1">
            <a:off x="5622180" y="3624863"/>
            <a:ext cx="1216791" cy="506708"/>
          </a:xfrm>
          <a:prstGeom prst="line">
            <a:avLst/>
          </a:prstGeom>
          <a:ln w="34925">
            <a:solidFill>
              <a:srgbClr val="FFFF00"/>
            </a:solidFill>
            <a:prstDash val="sysDot"/>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C2CA54D5-6F45-C6CA-747B-B2F17FD8B453}"/>
              </a:ext>
            </a:extLst>
          </p:cNvPr>
          <p:cNvCxnSpPr>
            <a:cxnSpLocks/>
          </p:cNvCxnSpPr>
          <p:nvPr/>
        </p:nvCxnSpPr>
        <p:spPr>
          <a:xfrm flipH="1">
            <a:off x="6181218" y="3675691"/>
            <a:ext cx="832230" cy="762971"/>
          </a:xfrm>
          <a:prstGeom prst="line">
            <a:avLst/>
          </a:prstGeom>
          <a:ln w="34925">
            <a:solidFill>
              <a:srgbClr val="FFFF00"/>
            </a:solidFill>
            <a:prstDash val="sysDot"/>
          </a:ln>
        </p:spPr>
        <p:style>
          <a:lnRef idx="1">
            <a:schemeClr val="accent1"/>
          </a:lnRef>
          <a:fillRef idx="0">
            <a:schemeClr val="accent1"/>
          </a:fillRef>
          <a:effectRef idx="0">
            <a:schemeClr val="accent1"/>
          </a:effectRef>
          <a:fontRef idx="minor">
            <a:schemeClr val="tx1"/>
          </a:fontRef>
        </p:style>
      </p:cxnSp>
      <p:sp>
        <p:nvSpPr>
          <p:cNvPr id="9" name="正方形/長方形 8">
            <a:extLst>
              <a:ext uri="{FF2B5EF4-FFF2-40B4-BE49-F238E27FC236}">
                <a16:creationId xmlns:a16="http://schemas.microsoft.com/office/drawing/2014/main" id="{CDC545C2-1300-5232-7F2E-ECBEE90F3DC5}"/>
              </a:ext>
            </a:extLst>
          </p:cNvPr>
          <p:cNvSpPr/>
          <p:nvPr/>
        </p:nvSpPr>
        <p:spPr>
          <a:xfrm>
            <a:off x="8748965" y="4463835"/>
            <a:ext cx="230510" cy="266368"/>
          </a:xfrm>
          <a:prstGeom prst="rect">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100" dirty="0">
                <a:solidFill>
                  <a:sysClr val="windowText" lastClr="000000"/>
                </a:solidFill>
                <a:latin typeface="Meiryo UI" panose="020B0604030504040204" pitchFamily="50" charset="-128"/>
                <a:ea typeface="Meiryo UI" panose="020B0604030504040204" pitchFamily="50" charset="-128"/>
              </a:rPr>
              <a:t>③</a:t>
            </a:r>
          </a:p>
        </p:txBody>
      </p:sp>
      <p:sp>
        <p:nvSpPr>
          <p:cNvPr id="24" name="テキスト ボックス 23">
            <a:extLst>
              <a:ext uri="{FF2B5EF4-FFF2-40B4-BE49-F238E27FC236}">
                <a16:creationId xmlns:a16="http://schemas.microsoft.com/office/drawing/2014/main" id="{3CBD82BD-E909-1403-9A6B-787F15E0BDCE}"/>
              </a:ext>
            </a:extLst>
          </p:cNvPr>
          <p:cNvSpPr txBox="1"/>
          <p:nvPr/>
        </p:nvSpPr>
        <p:spPr>
          <a:xfrm>
            <a:off x="115641" y="3284984"/>
            <a:ext cx="2670028" cy="1569660"/>
          </a:xfrm>
          <a:prstGeom prst="rect">
            <a:avLst/>
          </a:prstGeom>
          <a:solidFill>
            <a:schemeClr val="bg1"/>
          </a:solidFill>
        </p:spPr>
        <p:txBody>
          <a:bodyPr wrap="square" rtlCol="0">
            <a:spAutoFit/>
          </a:bodyPr>
          <a:lstStyle/>
          <a:p>
            <a:pPr algn="just"/>
            <a:r>
              <a:rPr kumimoji="1" lang="ja-JP" altLang="en-US" sz="1200" b="1" dirty="0">
                <a:latin typeface="Meiryo UI" panose="020B0604030504040204" pitchFamily="50" charset="-128"/>
                <a:ea typeface="Meiryo UI" panose="020B0604030504040204" pitchFamily="50" charset="-128"/>
              </a:rPr>
              <a:t>・多差路交差点では、鋭角に交差する道路に注意</a:t>
            </a:r>
            <a:endParaRPr kumimoji="1" lang="en-US" altLang="ja-JP" sz="1200" b="1" dirty="0">
              <a:latin typeface="Meiryo UI" panose="020B0604030504040204" pitchFamily="50" charset="-128"/>
              <a:ea typeface="Meiryo UI" panose="020B0604030504040204" pitchFamily="50" charset="-128"/>
            </a:endParaRPr>
          </a:p>
          <a:p>
            <a:pPr algn="just"/>
            <a:r>
              <a:rPr kumimoji="1" lang="ja-JP" altLang="en-US" sz="1200" dirty="0">
                <a:latin typeface="Meiryo UI" panose="020B0604030504040204" pitchFamily="50" charset="-128"/>
                <a:ea typeface="Meiryo UI" panose="020B0604030504040204" pitchFamily="50" charset="-128"/>
              </a:rPr>
              <a:t>②から進行する場合、④側から進行してくる車両等は一時停止線がなく、斜め後ろより速度を落とさずに交差点へ進入してくる可能性があることから、</a:t>
            </a:r>
            <a:r>
              <a:rPr kumimoji="1" lang="ja-JP" altLang="en-US" sz="1200" u="sng" dirty="0">
                <a:latin typeface="Meiryo UI" panose="020B0604030504040204" pitchFamily="50" charset="-128"/>
                <a:ea typeface="Meiryo UI" panose="020B0604030504040204" pitchFamily="50" charset="-128"/>
              </a:rPr>
              <a:t>前方の交通状況だけでなく、他方向についても確認</a:t>
            </a:r>
            <a:r>
              <a:rPr kumimoji="1" lang="ja-JP" altLang="en-US" sz="1200" dirty="0">
                <a:latin typeface="Meiryo UI" panose="020B0604030504040204" pitchFamily="50" charset="-128"/>
                <a:ea typeface="Meiryo UI" panose="020B0604030504040204" pitchFamily="50" charset="-128"/>
              </a:rPr>
              <a:t>すること。　</a:t>
            </a:r>
            <a:endParaRPr kumimoji="1"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2575438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テキスト ボックス 41">
            <a:extLst>
              <a:ext uri="{FF2B5EF4-FFF2-40B4-BE49-F238E27FC236}">
                <a16:creationId xmlns:a16="http://schemas.microsoft.com/office/drawing/2014/main" id="{B16329C4-F690-F103-3C47-86DC2DF7D5F7}"/>
              </a:ext>
            </a:extLst>
          </p:cNvPr>
          <p:cNvSpPr txBox="1"/>
          <p:nvPr/>
        </p:nvSpPr>
        <p:spPr>
          <a:xfrm>
            <a:off x="107882" y="538534"/>
            <a:ext cx="8652777" cy="338554"/>
          </a:xfrm>
          <a:prstGeom prst="rect">
            <a:avLst/>
          </a:prstGeom>
          <a:solidFill>
            <a:schemeClr val="bg1"/>
          </a:solidFill>
        </p:spPr>
        <p:txBody>
          <a:bodyPr wrap="square" rtlCol="0">
            <a:spAutoFit/>
          </a:bodyPr>
          <a:lstStyle/>
          <a:p>
            <a:pPr algn="just"/>
            <a:r>
              <a:rPr kumimoji="1" lang="ja-JP" altLang="en-US" sz="1600" b="1" dirty="0">
                <a:latin typeface="Meiryo UI" panose="020B0604030504040204" pitchFamily="50" charset="-128"/>
                <a:ea typeface="Meiryo UI" panose="020B0604030504040204" pitchFamily="50" charset="-128"/>
              </a:rPr>
              <a:t>このような交差点が続く道路を運行する際には、次について注意するよう心掛けましょう。</a:t>
            </a:r>
            <a:endParaRPr kumimoji="1" lang="en-US" altLang="ja-JP" sz="1400" b="1" dirty="0">
              <a:latin typeface="Meiryo UI" panose="020B0604030504040204" pitchFamily="50" charset="-128"/>
              <a:ea typeface="Meiryo UI" panose="020B0604030504040204" pitchFamily="50" charset="-128"/>
            </a:endParaRPr>
          </a:p>
        </p:txBody>
      </p:sp>
      <p:pic>
        <p:nvPicPr>
          <p:cNvPr id="19" name="図 18">
            <a:extLst>
              <a:ext uri="{FF2B5EF4-FFF2-40B4-BE49-F238E27FC236}">
                <a16:creationId xmlns:a16="http://schemas.microsoft.com/office/drawing/2014/main" id="{ADD46AFE-1CDE-3B2C-6C50-2EC8B678DA23}"/>
              </a:ext>
            </a:extLst>
          </p:cNvPr>
          <p:cNvPicPr>
            <a:picLocks noChangeAspect="1"/>
          </p:cNvPicPr>
          <p:nvPr/>
        </p:nvPicPr>
        <p:blipFill>
          <a:blip r:embed="rId3"/>
          <a:stretch>
            <a:fillRect/>
          </a:stretch>
        </p:blipFill>
        <p:spPr>
          <a:xfrm rot="16200000">
            <a:off x="2479045" y="2673853"/>
            <a:ext cx="4338524" cy="2932409"/>
          </a:xfrm>
          <a:prstGeom prst="rect">
            <a:avLst/>
          </a:prstGeom>
        </p:spPr>
      </p:pic>
      <p:sp>
        <p:nvSpPr>
          <p:cNvPr id="4" name="タイトル 1"/>
          <p:cNvSpPr>
            <a:spLocks noGrp="1"/>
          </p:cNvSpPr>
          <p:nvPr>
            <p:ph type="title"/>
          </p:nvPr>
        </p:nvSpPr>
        <p:spPr>
          <a:xfrm>
            <a:off x="0" y="0"/>
            <a:ext cx="8172400" cy="476250"/>
          </a:xfrm>
        </p:spPr>
        <p:txBody>
          <a:bodyPr/>
          <a:lstStyle/>
          <a:p>
            <a:r>
              <a:rPr kumimoji="1" lang="ja-JP" altLang="en-US" sz="2300" dirty="0"/>
              <a:t>２．信号機のない交差点が続く道路での注意すべき点（例）①</a:t>
            </a:r>
          </a:p>
        </p:txBody>
      </p:sp>
      <p:sp>
        <p:nvSpPr>
          <p:cNvPr id="8" name="テキスト ボックス 7">
            <a:extLst>
              <a:ext uri="{FF2B5EF4-FFF2-40B4-BE49-F238E27FC236}">
                <a16:creationId xmlns:a16="http://schemas.microsoft.com/office/drawing/2014/main" id="{642910B4-E9B3-6AD3-B30D-BCBB82092174}"/>
              </a:ext>
            </a:extLst>
          </p:cNvPr>
          <p:cNvSpPr txBox="1"/>
          <p:nvPr/>
        </p:nvSpPr>
        <p:spPr>
          <a:xfrm>
            <a:off x="70006" y="962725"/>
            <a:ext cx="9009454" cy="954107"/>
          </a:xfrm>
          <a:prstGeom prst="rect">
            <a:avLst/>
          </a:prstGeom>
          <a:noFill/>
          <a:ln w="28575">
            <a:solidFill>
              <a:srgbClr val="00B0F0"/>
            </a:solidFill>
          </a:ln>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　</a:t>
            </a:r>
            <a:endParaRPr kumimoji="1" lang="en-US" altLang="ja-JP" sz="1400" dirty="0">
              <a:latin typeface="Meiryo UI" panose="020B0604030504040204" pitchFamily="50" charset="-128"/>
              <a:ea typeface="Meiryo UI" panose="020B0604030504040204" pitchFamily="50" charset="-128"/>
            </a:endParaRPr>
          </a:p>
          <a:p>
            <a:pPr algn="just"/>
            <a:r>
              <a:rPr kumimoji="1" lang="ja-JP" altLang="en-US" sz="1400" dirty="0">
                <a:latin typeface="Meiryo UI" panose="020B0604030504040204" pitchFamily="50" charset="-128"/>
                <a:ea typeface="Meiryo UI" panose="020B0604030504040204" pitchFamily="50" charset="-128"/>
              </a:rPr>
              <a:t>　・交差点が続く道路では、先の交差点の方に気を取られ、手前の交差点での安全確認が不十分になる場合があり、手前の交</a:t>
            </a:r>
            <a:endParaRPr kumimoji="1" lang="en-US" altLang="ja-JP" sz="1400" dirty="0">
              <a:latin typeface="Meiryo UI" panose="020B0604030504040204" pitchFamily="50" charset="-128"/>
              <a:ea typeface="Meiryo UI" panose="020B0604030504040204" pitchFamily="50" charset="-128"/>
            </a:endParaRPr>
          </a:p>
          <a:p>
            <a:pPr algn="just"/>
            <a:r>
              <a:rPr kumimoji="1" lang="ja-JP" altLang="en-US" sz="1400" dirty="0">
                <a:latin typeface="Meiryo UI" panose="020B0604030504040204" pitchFamily="50" charset="-128"/>
                <a:ea typeface="Meiryo UI" panose="020B0604030504040204" pitchFamily="50" charset="-128"/>
              </a:rPr>
              <a:t>　　差点についても十分に安全確認を行うこと</a:t>
            </a:r>
            <a:endParaRPr kumimoji="1" lang="en-US" altLang="ja-JP" sz="1400" dirty="0">
              <a:latin typeface="Meiryo UI" panose="020B0604030504040204" pitchFamily="50" charset="-128"/>
              <a:ea typeface="Meiryo UI" panose="020B0604030504040204" pitchFamily="50" charset="-128"/>
            </a:endParaRPr>
          </a:p>
          <a:p>
            <a:pPr algn="just"/>
            <a:r>
              <a:rPr kumimoji="1" lang="ja-JP" altLang="en-US" sz="1400" dirty="0">
                <a:latin typeface="Meiryo UI" panose="020B0604030504040204" pitchFamily="50" charset="-128"/>
                <a:ea typeface="Meiryo UI" panose="020B0604030504040204" pitchFamily="50" charset="-128"/>
              </a:rPr>
              <a:t>　・横断歩道がある場所では、車道の方だけはなく、歩道側も十分に安全確認を行うこと</a:t>
            </a:r>
            <a:endParaRPr kumimoji="1" lang="en-US" altLang="ja-JP" sz="1400" dirty="0">
              <a:latin typeface="Meiryo UI" panose="020B0604030504040204" pitchFamily="50" charset="-128"/>
              <a:ea typeface="Meiryo UI" panose="020B0604030504040204" pitchFamily="50" charset="-128"/>
            </a:endParaRPr>
          </a:p>
        </p:txBody>
      </p:sp>
      <p:sp>
        <p:nvSpPr>
          <p:cNvPr id="11" name="吹き出し: 四角形 10">
            <a:extLst>
              <a:ext uri="{FF2B5EF4-FFF2-40B4-BE49-F238E27FC236}">
                <a16:creationId xmlns:a16="http://schemas.microsoft.com/office/drawing/2014/main" id="{981791E0-B4BC-F658-802A-CB4F893010B2}"/>
              </a:ext>
            </a:extLst>
          </p:cNvPr>
          <p:cNvSpPr/>
          <p:nvPr/>
        </p:nvSpPr>
        <p:spPr>
          <a:xfrm>
            <a:off x="217152" y="1988840"/>
            <a:ext cx="3234351" cy="1551007"/>
          </a:xfrm>
          <a:prstGeom prst="wedgeRectCallout">
            <a:avLst>
              <a:gd name="adj1" fmla="val 78580"/>
              <a:gd name="adj2" fmla="val 80679"/>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吹き出し: 四角形 12">
            <a:extLst>
              <a:ext uri="{FF2B5EF4-FFF2-40B4-BE49-F238E27FC236}">
                <a16:creationId xmlns:a16="http://schemas.microsoft.com/office/drawing/2014/main" id="{B6AE209A-BD5E-42AB-3766-14FB6333BF90}"/>
              </a:ext>
            </a:extLst>
          </p:cNvPr>
          <p:cNvSpPr/>
          <p:nvPr/>
        </p:nvSpPr>
        <p:spPr>
          <a:xfrm>
            <a:off x="4765237" y="4820999"/>
            <a:ext cx="2405861" cy="1200289"/>
          </a:xfrm>
          <a:prstGeom prst="wedgeRectCallout">
            <a:avLst>
              <a:gd name="adj1" fmla="val -33347"/>
              <a:gd name="adj2" fmla="val -77388"/>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吹き出し: 四角形 17">
            <a:extLst>
              <a:ext uri="{FF2B5EF4-FFF2-40B4-BE49-F238E27FC236}">
                <a16:creationId xmlns:a16="http://schemas.microsoft.com/office/drawing/2014/main" id="{A3AEF2B9-2788-B62C-610C-4509A5696893}"/>
              </a:ext>
            </a:extLst>
          </p:cNvPr>
          <p:cNvSpPr/>
          <p:nvPr/>
        </p:nvSpPr>
        <p:spPr>
          <a:xfrm>
            <a:off x="5722807" y="2044005"/>
            <a:ext cx="3046732" cy="1384995"/>
          </a:xfrm>
          <a:prstGeom prst="wedgeRectCallout">
            <a:avLst>
              <a:gd name="adj1" fmla="val -97699"/>
              <a:gd name="adj2" fmla="val 45192"/>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 name="図 15">
            <a:extLst>
              <a:ext uri="{FF2B5EF4-FFF2-40B4-BE49-F238E27FC236}">
                <a16:creationId xmlns:a16="http://schemas.microsoft.com/office/drawing/2014/main" id="{B5EC0D56-5D85-3E53-6251-B11D684D0A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2030" y="4701953"/>
            <a:ext cx="2451476" cy="1175319"/>
          </a:xfrm>
          <a:prstGeom prst="rect">
            <a:avLst/>
          </a:prstGeom>
        </p:spPr>
      </p:pic>
      <p:pic>
        <p:nvPicPr>
          <p:cNvPr id="10" name="図 9">
            <a:extLst>
              <a:ext uri="{FF2B5EF4-FFF2-40B4-BE49-F238E27FC236}">
                <a16:creationId xmlns:a16="http://schemas.microsoft.com/office/drawing/2014/main" id="{28A91A4F-7486-3A1E-C827-DC978E48DA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4460" y="2060848"/>
            <a:ext cx="2958919" cy="1412607"/>
          </a:xfrm>
          <a:prstGeom prst="rect">
            <a:avLst/>
          </a:prstGeom>
        </p:spPr>
      </p:pic>
      <p:pic>
        <p:nvPicPr>
          <p:cNvPr id="14" name="図 13">
            <a:extLst>
              <a:ext uri="{FF2B5EF4-FFF2-40B4-BE49-F238E27FC236}">
                <a16:creationId xmlns:a16="http://schemas.microsoft.com/office/drawing/2014/main" id="{EB66888E-0587-BAA8-CC4E-3B0E189EE40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57176" y="4869160"/>
            <a:ext cx="2252910" cy="1080120"/>
          </a:xfrm>
          <a:prstGeom prst="rect">
            <a:avLst/>
          </a:prstGeom>
        </p:spPr>
      </p:pic>
      <p:pic>
        <p:nvPicPr>
          <p:cNvPr id="17" name="図 16">
            <a:extLst>
              <a:ext uri="{FF2B5EF4-FFF2-40B4-BE49-F238E27FC236}">
                <a16:creationId xmlns:a16="http://schemas.microsoft.com/office/drawing/2014/main" id="{B99B0B54-0F94-8B13-D688-70C7AF3D332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28648" y="2107014"/>
            <a:ext cx="2847808" cy="1249978"/>
          </a:xfrm>
          <a:prstGeom prst="rect">
            <a:avLst/>
          </a:prstGeom>
        </p:spPr>
      </p:pic>
      <p:pic>
        <p:nvPicPr>
          <p:cNvPr id="26" name="図 25">
            <a:extLst>
              <a:ext uri="{FF2B5EF4-FFF2-40B4-BE49-F238E27FC236}">
                <a16:creationId xmlns:a16="http://schemas.microsoft.com/office/drawing/2014/main" id="{C454BD1A-CE18-E27A-4537-B9B8E14D56C6}"/>
              </a:ext>
            </a:extLst>
          </p:cNvPr>
          <p:cNvPicPr>
            <a:picLocks noChangeAspect="1"/>
          </p:cNvPicPr>
          <p:nvPr/>
        </p:nvPicPr>
        <p:blipFill>
          <a:blip r:embed="rId8"/>
          <a:stretch>
            <a:fillRect/>
          </a:stretch>
        </p:blipFill>
        <p:spPr>
          <a:xfrm>
            <a:off x="2322746" y="5517232"/>
            <a:ext cx="223727" cy="267499"/>
          </a:xfrm>
          <a:prstGeom prst="rect">
            <a:avLst/>
          </a:prstGeom>
        </p:spPr>
      </p:pic>
      <p:pic>
        <p:nvPicPr>
          <p:cNvPr id="27" name="図 26">
            <a:extLst>
              <a:ext uri="{FF2B5EF4-FFF2-40B4-BE49-F238E27FC236}">
                <a16:creationId xmlns:a16="http://schemas.microsoft.com/office/drawing/2014/main" id="{83FB483A-6548-4D09-DFF8-4C5BAD9BF8AF}"/>
              </a:ext>
            </a:extLst>
          </p:cNvPr>
          <p:cNvPicPr>
            <a:picLocks noChangeAspect="1"/>
          </p:cNvPicPr>
          <p:nvPr/>
        </p:nvPicPr>
        <p:blipFill>
          <a:blip r:embed="rId9"/>
          <a:stretch>
            <a:fillRect/>
          </a:stretch>
        </p:blipFill>
        <p:spPr>
          <a:xfrm>
            <a:off x="7853748" y="2514561"/>
            <a:ext cx="230510" cy="266367"/>
          </a:xfrm>
          <a:prstGeom prst="rect">
            <a:avLst/>
          </a:prstGeom>
        </p:spPr>
      </p:pic>
      <p:pic>
        <p:nvPicPr>
          <p:cNvPr id="28" name="図 27">
            <a:extLst>
              <a:ext uri="{FF2B5EF4-FFF2-40B4-BE49-F238E27FC236}">
                <a16:creationId xmlns:a16="http://schemas.microsoft.com/office/drawing/2014/main" id="{A3E6AD5E-D980-8DF6-8A22-4A38500F9DC9}"/>
              </a:ext>
            </a:extLst>
          </p:cNvPr>
          <p:cNvPicPr>
            <a:picLocks noChangeAspect="1"/>
          </p:cNvPicPr>
          <p:nvPr/>
        </p:nvPicPr>
        <p:blipFill>
          <a:blip r:embed="rId9"/>
          <a:stretch>
            <a:fillRect/>
          </a:stretch>
        </p:blipFill>
        <p:spPr>
          <a:xfrm>
            <a:off x="1068745" y="3184955"/>
            <a:ext cx="230510" cy="266367"/>
          </a:xfrm>
          <a:prstGeom prst="rect">
            <a:avLst/>
          </a:prstGeom>
        </p:spPr>
      </p:pic>
      <p:pic>
        <p:nvPicPr>
          <p:cNvPr id="29" name="図 28">
            <a:extLst>
              <a:ext uri="{FF2B5EF4-FFF2-40B4-BE49-F238E27FC236}">
                <a16:creationId xmlns:a16="http://schemas.microsoft.com/office/drawing/2014/main" id="{965F7753-6F40-7FAA-48E4-460367E82574}"/>
              </a:ext>
            </a:extLst>
          </p:cNvPr>
          <p:cNvPicPr>
            <a:picLocks noChangeAspect="1"/>
          </p:cNvPicPr>
          <p:nvPr/>
        </p:nvPicPr>
        <p:blipFill>
          <a:blip r:embed="rId9"/>
          <a:stretch>
            <a:fillRect/>
          </a:stretch>
        </p:blipFill>
        <p:spPr>
          <a:xfrm>
            <a:off x="5103444" y="5437691"/>
            <a:ext cx="230510" cy="266367"/>
          </a:xfrm>
          <a:prstGeom prst="rect">
            <a:avLst/>
          </a:prstGeom>
        </p:spPr>
      </p:pic>
      <p:pic>
        <p:nvPicPr>
          <p:cNvPr id="30" name="図 29">
            <a:extLst>
              <a:ext uri="{FF2B5EF4-FFF2-40B4-BE49-F238E27FC236}">
                <a16:creationId xmlns:a16="http://schemas.microsoft.com/office/drawing/2014/main" id="{CE8B3197-BD35-AB88-9EAF-9BA46161738D}"/>
              </a:ext>
            </a:extLst>
          </p:cNvPr>
          <p:cNvPicPr>
            <a:picLocks noChangeAspect="1"/>
          </p:cNvPicPr>
          <p:nvPr/>
        </p:nvPicPr>
        <p:blipFill>
          <a:blip r:embed="rId10"/>
          <a:stretch>
            <a:fillRect/>
          </a:stretch>
        </p:blipFill>
        <p:spPr>
          <a:xfrm>
            <a:off x="7535525" y="2911122"/>
            <a:ext cx="229846" cy="229846"/>
          </a:xfrm>
          <a:prstGeom prst="rect">
            <a:avLst/>
          </a:prstGeom>
        </p:spPr>
      </p:pic>
      <p:pic>
        <p:nvPicPr>
          <p:cNvPr id="31" name="図 30">
            <a:extLst>
              <a:ext uri="{FF2B5EF4-FFF2-40B4-BE49-F238E27FC236}">
                <a16:creationId xmlns:a16="http://schemas.microsoft.com/office/drawing/2014/main" id="{D30920AE-D89A-6549-7CA4-C74A02646ED0}"/>
              </a:ext>
            </a:extLst>
          </p:cNvPr>
          <p:cNvPicPr>
            <a:picLocks noChangeAspect="1"/>
          </p:cNvPicPr>
          <p:nvPr/>
        </p:nvPicPr>
        <p:blipFill>
          <a:blip r:embed="rId10"/>
          <a:stretch>
            <a:fillRect/>
          </a:stretch>
        </p:blipFill>
        <p:spPr>
          <a:xfrm>
            <a:off x="5469886" y="5279957"/>
            <a:ext cx="229846" cy="229846"/>
          </a:xfrm>
          <a:prstGeom prst="rect">
            <a:avLst/>
          </a:prstGeom>
        </p:spPr>
      </p:pic>
      <p:pic>
        <p:nvPicPr>
          <p:cNvPr id="36" name="図 35">
            <a:extLst>
              <a:ext uri="{FF2B5EF4-FFF2-40B4-BE49-F238E27FC236}">
                <a16:creationId xmlns:a16="http://schemas.microsoft.com/office/drawing/2014/main" id="{1FAF1052-87C1-C88A-F3F3-6A8F7C108613}"/>
              </a:ext>
            </a:extLst>
          </p:cNvPr>
          <p:cNvPicPr>
            <a:picLocks noChangeAspect="1"/>
          </p:cNvPicPr>
          <p:nvPr/>
        </p:nvPicPr>
        <p:blipFill>
          <a:blip r:embed="rId10"/>
          <a:stretch>
            <a:fillRect/>
          </a:stretch>
        </p:blipFill>
        <p:spPr>
          <a:xfrm>
            <a:off x="627935" y="2967061"/>
            <a:ext cx="229846" cy="229846"/>
          </a:xfrm>
          <a:prstGeom prst="rect">
            <a:avLst/>
          </a:prstGeom>
        </p:spPr>
      </p:pic>
      <p:pic>
        <p:nvPicPr>
          <p:cNvPr id="37" name="図 36">
            <a:extLst>
              <a:ext uri="{FF2B5EF4-FFF2-40B4-BE49-F238E27FC236}">
                <a16:creationId xmlns:a16="http://schemas.microsoft.com/office/drawing/2014/main" id="{FD33F87F-A736-203D-F696-525884787F88}"/>
              </a:ext>
            </a:extLst>
          </p:cNvPr>
          <p:cNvPicPr>
            <a:picLocks noChangeAspect="1"/>
          </p:cNvPicPr>
          <p:nvPr/>
        </p:nvPicPr>
        <p:blipFill>
          <a:blip r:embed="rId11"/>
          <a:stretch>
            <a:fillRect/>
          </a:stretch>
        </p:blipFill>
        <p:spPr>
          <a:xfrm>
            <a:off x="2870589" y="2913025"/>
            <a:ext cx="237424" cy="229846"/>
          </a:xfrm>
          <a:prstGeom prst="rect">
            <a:avLst/>
          </a:prstGeom>
        </p:spPr>
      </p:pic>
      <p:pic>
        <p:nvPicPr>
          <p:cNvPr id="38" name="図 37">
            <a:extLst>
              <a:ext uri="{FF2B5EF4-FFF2-40B4-BE49-F238E27FC236}">
                <a16:creationId xmlns:a16="http://schemas.microsoft.com/office/drawing/2014/main" id="{A4677736-0683-6A73-EE86-CC541B91F991}"/>
              </a:ext>
            </a:extLst>
          </p:cNvPr>
          <p:cNvPicPr>
            <a:picLocks noChangeAspect="1"/>
          </p:cNvPicPr>
          <p:nvPr/>
        </p:nvPicPr>
        <p:blipFill>
          <a:blip r:embed="rId11"/>
          <a:stretch>
            <a:fillRect/>
          </a:stretch>
        </p:blipFill>
        <p:spPr>
          <a:xfrm>
            <a:off x="5709936" y="5619707"/>
            <a:ext cx="237424" cy="229846"/>
          </a:xfrm>
          <a:prstGeom prst="rect">
            <a:avLst/>
          </a:prstGeom>
        </p:spPr>
      </p:pic>
      <p:pic>
        <p:nvPicPr>
          <p:cNvPr id="39" name="図 38">
            <a:extLst>
              <a:ext uri="{FF2B5EF4-FFF2-40B4-BE49-F238E27FC236}">
                <a16:creationId xmlns:a16="http://schemas.microsoft.com/office/drawing/2014/main" id="{0D9B017A-E36E-97CF-C309-1D93EDFE76A2}"/>
              </a:ext>
            </a:extLst>
          </p:cNvPr>
          <p:cNvPicPr>
            <a:picLocks noChangeAspect="1"/>
          </p:cNvPicPr>
          <p:nvPr/>
        </p:nvPicPr>
        <p:blipFill>
          <a:blip r:embed="rId11"/>
          <a:stretch>
            <a:fillRect/>
          </a:stretch>
        </p:blipFill>
        <p:spPr>
          <a:xfrm>
            <a:off x="7254636" y="2479074"/>
            <a:ext cx="237424" cy="229846"/>
          </a:xfrm>
          <a:prstGeom prst="rect">
            <a:avLst/>
          </a:prstGeom>
        </p:spPr>
      </p:pic>
      <p:pic>
        <p:nvPicPr>
          <p:cNvPr id="40" name="図 39">
            <a:extLst>
              <a:ext uri="{FF2B5EF4-FFF2-40B4-BE49-F238E27FC236}">
                <a16:creationId xmlns:a16="http://schemas.microsoft.com/office/drawing/2014/main" id="{0FB20841-6493-E2DD-183A-CBDC120496D8}"/>
              </a:ext>
            </a:extLst>
          </p:cNvPr>
          <p:cNvPicPr>
            <a:picLocks noChangeAspect="1"/>
          </p:cNvPicPr>
          <p:nvPr/>
        </p:nvPicPr>
        <p:blipFill>
          <a:blip r:embed="rId9"/>
          <a:stretch>
            <a:fillRect/>
          </a:stretch>
        </p:blipFill>
        <p:spPr>
          <a:xfrm>
            <a:off x="2542098" y="5245911"/>
            <a:ext cx="230510" cy="266367"/>
          </a:xfrm>
          <a:prstGeom prst="rect">
            <a:avLst/>
          </a:prstGeom>
        </p:spPr>
      </p:pic>
      <p:pic>
        <p:nvPicPr>
          <p:cNvPr id="9" name="図 8">
            <a:extLst>
              <a:ext uri="{FF2B5EF4-FFF2-40B4-BE49-F238E27FC236}">
                <a16:creationId xmlns:a16="http://schemas.microsoft.com/office/drawing/2014/main" id="{C8EEBEB9-FCFA-28D7-1F06-F9723FFB8BDD}"/>
              </a:ext>
            </a:extLst>
          </p:cNvPr>
          <p:cNvPicPr>
            <a:picLocks noChangeAspect="1"/>
          </p:cNvPicPr>
          <p:nvPr/>
        </p:nvPicPr>
        <p:blipFill>
          <a:blip r:embed="rId12"/>
          <a:stretch>
            <a:fillRect/>
          </a:stretch>
        </p:blipFill>
        <p:spPr>
          <a:xfrm rot="14653776">
            <a:off x="2133710" y="5541101"/>
            <a:ext cx="207637" cy="157211"/>
          </a:xfrm>
          <a:prstGeom prst="rect">
            <a:avLst/>
          </a:prstGeom>
        </p:spPr>
      </p:pic>
      <p:pic>
        <p:nvPicPr>
          <p:cNvPr id="15" name="図 14">
            <a:extLst>
              <a:ext uri="{FF2B5EF4-FFF2-40B4-BE49-F238E27FC236}">
                <a16:creationId xmlns:a16="http://schemas.microsoft.com/office/drawing/2014/main" id="{A308DF04-E0DB-0653-69A7-6C4D35F3999E}"/>
              </a:ext>
            </a:extLst>
          </p:cNvPr>
          <p:cNvPicPr>
            <a:picLocks noChangeAspect="1"/>
          </p:cNvPicPr>
          <p:nvPr/>
        </p:nvPicPr>
        <p:blipFill>
          <a:blip r:embed="rId12"/>
          <a:stretch>
            <a:fillRect/>
          </a:stretch>
        </p:blipFill>
        <p:spPr>
          <a:xfrm rot="14653776">
            <a:off x="1348545" y="3190031"/>
            <a:ext cx="207637" cy="157211"/>
          </a:xfrm>
          <a:prstGeom prst="rect">
            <a:avLst/>
          </a:prstGeom>
        </p:spPr>
      </p:pic>
      <p:sp>
        <p:nvSpPr>
          <p:cNvPr id="5" name="スライド番号プレースホルダー 3">
            <a:extLst>
              <a:ext uri="{FF2B5EF4-FFF2-40B4-BE49-F238E27FC236}">
                <a16:creationId xmlns:a16="http://schemas.microsoft.com/office/drawing/2014/main" id="{B9064D3A-9E7F-0442-7206-6257359DC037}"/>
              </a:ext>
            </a:extLst>
          </p:cNvPr>
          <p:cNvSpPr>
            <a:spLocks noGrp="1"/>
          </p:cNvSpPr>
          <p:nvPr>
            <p:ph type="sldNum" sz="quarter" idx="12"/>
          </p:nvPr>
        </p:nvSpPr>
        <p:spPr>
          <a:xfrm>
            <a:off x="7046912" y="6525344"/>
            <a:ext cx="2133600" cy="476250"/>
          </a:xfrm>
        </p:spPr>
        <p:txBody>
          <a:bodyPr/>
          <a:lstStyle/>
          <a:p>
            <a:pPr>
              <a:defRPr/>
            </a:pPr>
            <a:fld id="{651FC12D-27C1-4F31-90C9-A93D49E44687}" type="slidenum">
              <a:rPr lang="en-US" altLang="ja-JP" smtClean="0"/>
              <a:pPr>
                <a:defRPr/>
              </a:pPr>
              <a:t>4</a:t>
            </a:fld>
            <a:endParaRPr lang="en-US" altLang="ja-JP" dirty="0"/>
          </a:p>
        </p:txBody>
      </p:sp>
      <p:sp>
        <p:nvSpPr>
          <p:cNvPr id="6" name="テキスト ボックス 5">
            <a:extLst>
              <a:ext uri="{FF2B5EF4-FFF2-40B4-BE49-F238E27FC236}">
                <a16:creationId xmlns:a16="http://schemas.microsoft.com/office/drawing/2014/main" id="{B9A0F756-B802-6499-1A70-57C4EF00E5F6}"/>
              </a:ext>
            </a:extLst>
          </p:cNvPr>
          <p:cNvSpPr txBox="1"/>
          <p:nvPr/>
        </p:nvSpPr>
        <p:spPr>
          <a:xfrm>
            <a:off x="5745874" y="3750131"/>
            <a:ext cx="3333587" cy="1015663"/>
          </a:xfrm>
          <a:prstGeom prst="rect">
            <a:avLst/>
          </a:prstGeom>
          <a:solidFill>
            <a:schemeClr val="bg1"/>
          </a:solidFill>
        </p:spPr>
        <p:txBody>
          <a:bodyPr wrap="square" rtlCol="0">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・多段階停止の実行</a:t>
            </a: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自車が②から進行する場合、③④の歩道側から歩行者等は、②側から進行してきた車両を確認しづらいため、「見せる」ことを意識した「</a:t>
            </a:r>
            <a:r>
              <a:rPr kumimoji="1" lang="ja-JP" altLang="en-US" sz="12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多段階停止</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」による交差点の進入を行う。１段階目は確実な「</a:t>
            </a:r>
            <a:r>
              <a:rPr kumimoji="1" lang="ja-JP" altLang="en-US" sz="12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一時停</a:t>
            </a:r>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20" name="正方形/長方形 19">
            <a:extLst>
              <a:ext uri="{FF2B5EF4-FFF2-40B4-BE49-F238E27FC236}">
                <a16:creationId xmlns:a16="http://schemas.microsoft.com/office/drawing/2014/main" id="{58BD6528-0166-F8B6-4BB6-CF79A4465E2B}"/>
              </a:ext>
            </a:extLst>
          </p:cNvPr>
          <p:cNvSpPr/>
          <p:nvPr/>
        </p:nvSpPr>
        <p:spPr>
          <a:xfrm>
            <a:off x="1432030" y="4684516"/>
            <a:ext cx="258987" cy="256652"/>
          </a:xfrm>
          <a:prstGeom prst="rect">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100" dirty="0">
                <a:solidFill>
                  <a:sysClr val="windowText" lastClr="000000"/>
                </a:solidFill>
                <a:latin typeface="Meiryo UI" panose="020B0604030504040204" pitchFamily="50" charset="-128"/>
                <a:ea typeface="Meiryo UI" panose="020B0604030504040204" pitchFamily="50" charset="-128"/>
              </a:rPr>
              <a:t>①</a:t>
            </a:r>
          </a:p>
        </p:txBody>
      </p:sp>
      <p:sp>
        <p:nvSpPr>
          <p:cNvPr id="21" name="正方形/長方形 20">
            <a:extLst>
              <a:ext uri="{FF2B5EF4-FFF2-40B4-BE49-F238E27FC236}">
                <a16:creationId xmlns:a16="http://schemas.microsoft.com/office/drawing/2014/main" id="{D2FA3DA0-006D-B4EC-06B3-44ED607A64CF}"/>
              </a:ext>
            </a:extLst>
          </p:cNvPr>
          <p:cNvSpPr/>
          <p:nvPr/>
        </p:nvSpPr>
        <p:spPr>
          <a:xfrm>
            <a:off x="367340" y="3215661"/>
            <a:ext cx="275657" cy="258736"/>
          </a:xfrm>
          <a:prstGeom prst="rect">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100" dirty="0">
                <a:solidFill>
                  <a:sysClr val="windowText" lastClr="000000"/>
                </a:solidFill>
                <a:latin typeface="Meiryo UI" panose="020B0604030504040204" pitchFamily="50" charset="-128"/>
                <a:ea typeface="Meiryo UI" panose="020B0604030504040204" pitchFamily="50" charset="-128"/>
              </a:rPr>
              <a:t>②</a:t>
            </a:r>
          </a:p>
        </p:txBody>
      </p:sp>
      <p:sp>
        <p:nvSpPr>
          <p:cNvPr id="22" name="正方形/長方形 21">
            <a:extLst>
              <a:ext uri="{FF2B5EF4-FFF2-40B4-BE49-F238E27FC236}">
                <a16:creationId xmlns:a16="http://schemas.microsoft.com/office/drawing/2014/main" id="{332A5FA6-217C-2BEE-1166-3018203F4792}"/>
              </a:ext>
            </a:extLst>
          </p:cNvPr>
          <p:cNvSpPr/>
          <p:nvPr/>
        </p:nvSpPr>
        <p:spPr>
          <a:xfrm>
            <a:off x="8418021" y="2102548"/>
            <a:ext cx="265373" cy="287368"/>
          </a:xfrm>
          <a:prstGeom prst="rect">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100" dirty="0">
                <a:solidFill>
                  <a:sysClr val="windowText" lastClr="000000"/>
                </a:solidFill>
                <a:latin typeface="Meiryo UI" panose="020B0604030504040204" pitchFamily="50" charset="-128"/>
                <a:ea typeface="Meiryo UI" panose="020B0604030504040204" pitchFamily="50" charset="-128"/>
              </a:rPr>
              <a:t>③</a:t>
            </a:r>
          </a:p>
        </p:txBody>
      </p:sp>
      <p:sp>
        <p:nvSpPr>
          <p:cNvPr id="23" name="正方形/長方形 22">
            <a:extLst>
              <a:ext uri="{FF2B5EF4-FFF2-40B4-BE49-F238E27FC236}">
                <a16:creationId xmlns:a16="http://schemas.microsoft.com/office/drawing/2014/main" id="{AD0189F2-23FE-969C-964D-DC7F9261CCCA}"/>
              </a:ext>
            </a:extLst>
          </p:cNvPr>
          <p:cNvSpPr/>
          <p:nvPr/>
        </p:nvSpPr>
        <p:spPr>
          <a:xfrm>
            <a:off x="4863246" y="5716282"/>
            <a:ext cx="231849" cy="255337"/>
          </a:xfrm>
          <a:prstGeom prst="rect">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100" dirty="0">
                <a:solidFill>
                  <a:sysClr val="windowText" lastClr="000000"/>
                </a:solidFill>
                <a:latin typeface="Meiryo UI" panose="020B0604030504040204" pitchFamily="50" charset="-128"/>
                <a:ea typeface="Meiryo UI" panose="020B0604030504040204" pitchFamily="50" charset="-128"/>
              </a:rPr>
              <a:t>④</a:t>
            </a:r>
          </a:p>
        </p:txBody>
      </p:sp>
      <p:sp>
        <p:nvSpPr>
          <p:cNvPr id="43" name="テキスト ボックス 24">
            <a:extLst>
              <a:ext uri="{FF2B5EF4-FFF2-40B4-BE49-F238E27FC236}">
                <a16:creationId xmlns:a16="http://schemas.microsoft.com/office/drawing/2014/main" id="{4CA1E61F-376C-1114-B5E9-426FB2A839D0}"/>
              </a:ext>
            </a:extLst>
          </p:cNvPr>
          <p:cNvSpPr txBox="1">
            <a:spLocks noChangeArrowheads="1"/>
          </p:cNvSpPr>
          <p:nvPr/>
        </p:nvSpPr>
        <p:spPr bwMode="auto">
          <a:xfrm>
            <a:off x="63125" y="852700"/>
            <a:ext cx="1220724" cy="318924"/>
          </a:xfrm>
          <a:prstGeom prst="rect">
            <a:avLst/>
          </a:prstGeom>
          <a:solidFill>
            <a:srgbClr val="024FA1">
              <a:lumMod val="60000"/>
              <a:lumOff val="40000"/>
            </a:srgbClr>
          </a:solidFill>
          <a:ln w="9525">
            <a:noFill/>
            <a:miter lim="800000"/>
            <a:headEnd/>
            <a:tailEnd/>
          </a:ln>
        </p:spPr>
        <p:txBody>
          <a:bodyPr wrap="square" lIns="108000" tIns="36000" rIns="0" bIns="36000">
            <a:spAutoFit/>
          </a:bodyPr>
          <a:lstStyle/>
          <a:p>
            <a:pPr marL="247643" indent="-247643" defTabSz="497754" fontAlgn="auto">
              <a:spcBef>
                <a:spcPts val="0"/>
              </a:spcBef>
              <a:spcAft>
                <a:spcPts val="0"/>
              </a:spcAft>
              <a:defRPr/>
            </a:pPr>
            <a:r>
              <a:rPr kumimoji="0" lang="ja-JP" altLang="en-US" sz="1600" b="1" i="0" u="none" strike="noStrike" kern="0" cap="none" spc="0" normalizeH="0" baseline="0" noProof="0" dirty="0">
                <a:ln>
                  <a:noFill/>
                </a:ln>
                <a:effectLst/>
                <a:uLnTx/>
                <a:uFillTx/>
                <a:latin typeface="Meiryo UI" charset="-128"/>
                <a:ea typeface="Meiryo UI" charset="-128"/>
                <a:cs typeface="Meiryo UI" charset="-128"/>
              </a:rPr>
              <a:t>主な注意点</a:t>
            </a:r>
          </a:p>
        </p:txBody>
      </p:sp>
      <p:sp>
        <p:nvSpPr>
          <p:cNvPr id="2" name="テキスト ボックス 1">
            <a:extLst>
              <a:ext uri="{FF2B5EF4-FFF2-40B4-BE49-F238E27FC236}">
                <a16:creationId xmlns:a16="http://schemas.microsoft.com/office/drawing/2014/main" id="{69177B20-71E5-99D7-C4AE-859BBD9E7945}"/>
              </a:ext>
            </a:extLst>
          </p:cNvPr>
          <p:cNvSpPr txBox="1"/>
          <p:nvPr/>
        </p:nvSpPr>
        <p:spPr>
          <a:xfrm>
            <a:off x="-4130" y="3861048"/>
            <a:ext cx="3568018" cy="830997"/>
          </a:xfrm>
          <a:prstGeom prst="rect">
            <a:avLst/>
          </a:prstGeom>
          <a:solidFill>
            <a:schemeClr val="bg1"/>
          </a:solidFill>
        </p:spPr>
        <p:txBody>
          <a:bodyPr wrap="square" rtlCol="0">
            <a:spAutoFit/>
          </a:bodyPr>
          <a:lstStyle/>
          <a:p>
            <a:pPr algn="just"/>
            <a:r>
              <a:rPr kumimoji="1" lang="ja-JP" altLang="en-US" sz="1200" b="1" dirty="0">
                <a:latin typeface="Meiryo UI" panose="020B0604030504040204" pitchFamily="50" charset="-128"/>
                <a:ea typeface="Meiryo UI" panose="020B0604030504040204" pitchFamily="50" charset="-128"/>
              </a:rPr>
              <a:t>・偏りのない安全確認</a:t>
            </a:r>
            <a:endParaRPr kumimoji="1" lang="en-US" altLang="ja-JP" sz="1200" b="1" dirty="0">
              <a:latin typeface="Meiryo UI" panose="020B0604030504040204" pitchFamily="50" charset="-128"/>
              <a:ea typeface="Meiryo UI" panose="020B0604030504040204" pitchFamily="50" charset="-128"/>
            </a:endParaRPr>
          </a:p>
          <a:p>
            <a:pPr algn="just"/>
            <a:r>
              <a:rPr kumimoji="1" lang="ja-JP" altLang="en-US" sz="1200" dirty="0">
                <a:latin typeface="Meiryo UI" panose="020B0604030504040204" pitchFamily="50" charset="-128"/>
                <a:ea typeface="Meiryo UI" panose="020B0604030504040204" pitchFamily="50" charset="-128"/>
              </a:rPr>
              <a:t>②から進行する場合、左折しかできないため、右側に注意が行きがちになるが、左側より進行してくる</a:t>
            </a:r>
            <a:r>
              <a:rPr kumimoji="1" lang="ja-JP" altLang="en-US" sz="1200" u="sng" dirty="0">
                <a:latin typeface="Meiryo UI" panose="020B0604030504040204" pitchFamily="50" charset="-128"/>
                <a:ea typeface="Meiryo UI" panose="020B0604030504040204" pitchFamily="50" charset="-128"/>
              </a:rPr>
              <a:t>自転車や歩行者にも十分に注意</a:t>
            </a:r>
            <a:r>
              <a:rPr kumimoji="1" lang="ja-JP" altLang="en-US" sz="1200" dirty="0">
                <a:latin typeface="Meiryo UI" panose="020B0604030504040204" pitchFamily="50" charset="-128"/>
                <a:ea typeface="Meiryo UI" panose="020B0604030504040204" pitchFamily="50" charset="-128"/>
              </a:rPr>
              <a:t>すること。</a:t>
            </a:r>
            <a:endParaRPr kumimoji="1" lang="ja-JP" altLang="en-US" dirty="0">
              <a:latin typeface="Meiryo UI" panose="020B0604030504040204" pitchFamily="50" charset="-128"/>
              <a:ea typeface="Meiryo UI" panose="020B0604030504040204" pitchFamily="50" charset="-128"/>
            </a:endParaRPr>
          </a:p>
        </p:txBody>
      </p:sp>
      <p:sp>
        <p:nvSpPr>
          <p:cNvPr id="12" name="吹き出し: 四角形 11">
            <a:extLst>
              <a:ext uri="{FF2B5EF4-FFF2-40B4-BE49-F238E27FC236}">
                <a16:creationId xmlns:a16="http://schemas.microsoft.com/office/drawing/2014/main" id="{DFADD87A-09A8-0FE1-099F-E70A9E66406C}"/>
              </a:ext>
            </a:extLst>
          </p:cNvPr>
          <p:cNvSpPr/>
          <p:nvPr/>
        </p:nvSpPr>
        <p:spPr>
          <a:xfrm>
            <a:off x="1354030" y="4653136"/>
            <a:ext cx="2592219" cy="1283563"/>
          </a:xfrm>
          <a:prstGeom prst="wedgeRectCallout">
            <a:avLst>
              <a:gd name="adj1" fmla="val 55129"/>
              <a:gd name="adj2" fmla="val -14973"/>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テキスト ボックス 45">
            <a:extLst>
              <a:ext uri="{FF2B5EF4-FFF2-40B4-BE49-F238E27FC236}">
                <a16:creationId xmlns:a16="http://schemas.microsoft.com/office/drawing/2014/main" id="{8D252B94-593C-F884-8EB1-0D527FA94385}"/>
              </a:ext>
            </a:extLst>
          </p:cNvPr>
          <p:cNvSpPr txBox="1"/>
          <p:nvPr/>
        </p:nvSpPr>
        <p:spPr>
          <a:xfrm>
            <a:off x="7269056" y="4701953"/>
            <a:ext cx="1840708" cy="1015663"/>
          </a:xfrm>
          <a:prstGeom prst="rect">
            <a:avLst/>
          </a:prstGeom>
          <a:solidFill>
            <a:schemeClr val="bg1"/>
          </a:solidFill>
        </p:spPr>
        <p:txBody>
          <a:bodyPr wrap="square" rtlCol="0">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12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止</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」、２段階目は交差する自転車や歩行者に存在を認識させる</a:t>
            </a:r>
            <a:r>
              <a:rPr lang="ja-JP" altLang="en-US" sz="1200" dirty="0">
                <a:solidFill>
                  <a:prstClr val="black"/>
                </a:solidFill>
                <a:latin typeface="Meiryo UI" panose="020B0604030504040204" pitchFamily="50" charset="-128"/>
                <a:ea typeface="Meiryo UI" panose="020B0604030504040204" pitchFamily="50" charset="-128"/>
              </a:rPr>
              <a:t>「</a:t>
            </a:r>
            <a:r>
              <a:rPr lang="ja-JP" altLang="en-US" sz="1200" u="sng" dirty="0">
                <a:solidFill>
                  <a:prstClr val="black"/>
                </a:solidFill>
                <a:latin typeface="Meiryo UI" panose="020B0604030504040204" pitchFamily="50" charset="-128"/>
                <a:ea typeface="Meiryo UI" panose="020B0604030504040204" pitchFamily="50" charset="-128"/>
              </a:rPr>
              <a:t>見せる停止</a:t>
            </a:r>
            <a:r>
              <a:rPr lang="ja-JP" altLang="en-US" sz="1200" dirty="0">
                <a:solidFill>
                  <a:prstClr val="black"/>
                </a:solidFill>
                <a:latin typeface="Meiryo UI" panose="020B0604030504040204" pitchFamily="50" charset="-128"/>
                <a:ea typeface="Meiryo UI" panose="020B0604030504040204" pitchFamily="50" charset="-128"/>
              </a:rPr>
              <a:t>」、３段階目は「</a:t>
            </a:r>
            <a:r>
              <a:rPr lang="ja-JP" altLang="en-US" sz="1200" u="sng" dirty="0">
                <a:solidFill>
                  <a:prstClr val="black"/>
                </a:solidFill>
                <a:latin typeface="Meiryo UI" panose="020B0604030504040204" pitchFamily="50" charset="-128"/>
                <a:ea typeface="Meiryo UI" panose="020B0604030504040204" pitchFamily="50" charset="-128"/>
              </a:rPr>
              <a:t>安全確認をする停止</a:t>
            </a:r>
            <a:r>
              <a:rPr lang="ja-JP" altLang="en-US" sz="1200" dirty="0">
                <a:solidFill>
                  <a:prstClr val="black"/>
                </a:solidFill>
                <a:latin typeface="Meiryo UI" panose="020B0604030504040204" pitchFamily="50" charset="-128"/>
                <a:ea typeface="Meiryo UI" panose="020B0604030504040204" pitchFamily="50" charset="-128"/>
              </a:rPr>
              <a:t>」を心掛ける。</a:t>
            </a:r>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32" name="テキスト ボックス 31">
            <a:extLst>
              <a:ext uri="{FF2B5EF4-FFF2-40B4-BE49-F238E27FC236}">
                <a16:creationId xmlns:a16="http://schemas.microsoft.com/office/drawing/2014/main" id="{DE6B4E3F-53ED-BDE5-1914-A329B29801EA}"/>
              </a:ext>
            </a:extLst>
          </p:cNvPr>
          <p:cNvSpPr txBox="1"/>
          <p:nvPr/>
        </p:nvSpPr>
        <p:spPr>
          <a:xfrm>
            <a:off x="158406" y="5661248"/>
            <a:ext cx="1144691" cy="276999"/>
          </a:xfrm>
          <a:prstGeom prst="rect">
            <a:avLst/>
          </a:prstGeom>
          <a:solidFill>
            <a:schemeClr val="bg1"/>
          </a:solidFill>
          <a:ln w="19050">
            <a:solidFill>
              <a:srgbClr val="FFC000"/>
            </a:solidFill>
          </a:ln>
        </p:spPr>
        <p:txBody>
          <a:bodyPr wrap="square" rtlCol="0">
            <a:spAutoFit/>
          </a:bodyPr>
          <a:lstStyle/>
          <a:p>
            <a:pPr algn="dist"/>
            <a:r>
              <a:rPr kumimoji="1" lang="ja-JP" altLang="en-US" sz="1200" dirty="0">
                <a:solidFill>
                  <a:srgbClr val="FFC000"/>
                </a:solidFill>
                <a:latin typeface="Meiryo UI" panose="020B0604030504040204" pitchFamily="50" charset="-128"/>
                <a:ea typeface="Meiryo UI" panose="020B0604030504040204" pitchFamily="50" charset="-128"/>
              </a:rPr>
              <a:t>注意点詳細</a:t>
            </a:r>
            <a:endParaRPr kumimoji="1" lang="en-US" altLang="ja-JP" sz="1200" dirty="0">
              <a:solidFill>
                <a:srgbClr val="FFC000"/>
              </a:solidFill>
              <a:latin typeface="Meiryo UI" panose="020B0604030504040204" pitchFamily="50" charset="-128"/>
              <a:ea typeface="Meiryo UI" panose="020B0604030504040204" pitchFamily="50" charset="-128"/>
            </a:endParaRPr>
          </a:p>
        </p:txBody>
      </p:sp>
      <p:sp>
        <p:nvSpPr>
          <p:cNvPr id="33" name="テキスト ボックス 32">
            <a:extLst>
              <a:ext uri="{FF2B5EF4-FFF2-40B4-BE49-F238E27FC236}">
                <a16:creationId xmlns:a16="http://schemas.microsoft.com/office/drawing/2014/main" id="{B5AE3482-4F40-F4CB-AF4C-2767B623576F}"/>
              </a:ext>
            </a:extLst>
          </p:cNvPr>
          <p:cNvSpPr txBox="1"/>
          <p:nvPr/>
        </p:nvSpPr>
        <p:spPr>
          <a:xfrm>
            <a:off x="5745874" y="3512041"/>
            <a:ext cx="1144691" cy="276999"/>
          </a:xfrm>
          <a:prstGeom prst="rect">
            <a:avLst/>
          </a:prstGeom>
          <a:solidFill>
            <a:schemeClr val="bg1"/>
          </a:solidFill>
          <a:ln w="19050">
            <a:solidFill>
              <a:srgbClr val="FFC000"/>
            </a:solidFill>
          </a:ln>
        </p:spPr>
        <p:txBody>
          <a:bodyPr wrap="square" rtlCol="0">
            <a:spAutoFit/>
          </a:bodyPr>
          <a:lstStyle/>
          <a:p>
            <a:pPr algn="dist"/>
            <a:r>
              <a:rPr kumimoji="1" lang="ja-JP" altLang="en-US" sz="1200" dirty="0">
                <a:solidFill>
                  <a:srgbClr val="FFC000"/>
                </a:solidFill>
                <a:latin typeface="Meiryo UI" panose="020B0604030504040204" pitchFamily="50" charset="-128"/>
                <a:ea typeface="Meiryo UI" panose="020B0604030504040204" pitchFamily="50" charset="-128"/>
              </a:rPr>
              <a:t>注意点詳細</a:t>
            </a:r>
            <a:endParaRPr kumimoji="1" lang="en-US" altLang="ja-JP" sz="1200" dirty="0">
              <a:solidFill>
                <a:srgbClr val="FFC000"/>
              </a:solidFill>
              <a:latin typeface="Meiryo UI" panose="020B0604030504040204" pitchFamily="50" charset="-128"/>
              <a:ea typeface="Meiryo UI" panose="020B0604030504040204" pitchFamily="50" charset="-128"/>
            </a:endParaRPr>
          </a:p>
        </p:txBody>
      </p:sp>
      <p:sp>
        <p:nvSpPr>
          <p:cNvPr id="34" name="テキスト ボックス 33">
            <a:extLst>
              <a:ext uri="{FF2B5EF4-FFF2-40B4-BE49-F238E27FC236}">
                <a16:creationId xmlns:a16="http://schemas.microsoft.com/office/drawing/2014/main" id="{A814FD40-BCA9-9352-853D-3B74D8AAC8B6}"/>
              </a:ext>
            </a:extLst>
          </p:cNvPr>
          <p:cNvSpPr txBox="1"/>
          <p:nvPr/>
        </p:nvSpPr>
        <p:spPr>
          <a:xfrm>
            <a:off x="101141" y="3584049"/>
            <a:ext cx="1144691" cy="276999"/>
          </a:xfrm>
          <a:prstGeom prst="rect">
            <a:avLst/>
          </a:prstGeom>
          <a:solidFill>
            <a:schemeClr val="bg1"/>
          </a:solidFill>
          <a:ln w="19050">
            <a:solidFill>
              <a:srgbClr val="FFC000"/>
            </a:solidFill>
          </a:ln>
        </p:spPr>
        <p:txBody>
          <a:bodyPr wrap="square" rtlCol="0">
            <a:spAutoFit/>
          </a:bodyPr>
          <a:lstStyle/>
          <a:p>
            <a:pPr algn="dist"/>
            <a:r>
              <a:rPr kumimoji="1" lang="ja-JP" altLang="en-US" sz="1200" dirty="0">
                <a:solidFill>
                  <a:srgbClr val="FFC000"/>
                </a:solidFill>
                <a:latin typeface="Meiryo UI" panose="020B0604030504040204" pitchFamily="50" charset="-128"/>
                <a:ea typeface="Meiryo UI" panose="020B0604030504040204" pitchFamily="50" charset="-128"/>
              </a:rPr>
              <a:t>注意点詳細</a:t>
            </a:r>
            <a:endParaRPr kumimoji="1" lang="en-US" altLang="ja-JP" sz="1200" dirty="0">
              <a:solidFill>
                <a:srgbClr val="FFC000"/>
              </a:solidFill>
              <a:latin typeface="Meiryo UI" panose="020B0604030504040204" pitchFamily="50" charset="-128"/>
              <a:ea typeface="Meiryo UI" panose="020B0604030504040204" pitchFamily="50" charset="-128"/>
            </a:endParaRPr>
          </a:p>
        </p:txBody>
      </p:sp>
      <p:sp>
        <p:nvSpPr>
          <p:cNvPr id="7" name="テキスト ボックス 6">
            <a:extLst>
              <a:ext uri="{FF2B5EF4-FFF2-40B4-BE49-F238E27FC236}">
                <a16:creationId xmlns:a16="http://schemas.microsoft.com/office/drawing/2014/main" id="{9A989C1B-88D7-8B95-11F6-15C4A1B41EC4}"/>
              </a:ext>
            </a:extLst>
          </p:cNvPr>
          <p:cNvSpPr txBox="1"/>
          <p:nvPr/>
        </p:nvSpPr>
        <p:spPr>
          <a:xfrm>
            <a:off x="107882" y="6063507"/>
            <a:ext cx="8867085" cy="830997"/>
          </a:xfrm>
          <a:prstGeom prst="rect">
            <a:avLst/>
          </a:prstGeom>
          <a:solidFill>
            <a:schemeClr val="bg1"/>
          </a:solidFill>
        </p:spPr>
        <p:txBody>
          <a:bodyPr wrap="square" rtlCol="0">
            <a:spAutoFit/>
          </a:bodyPr>
          <a:lstStyle/>
          <a:p>
            <a:pPr algn="just"/>
            <a:r>
              <a:rPr kumimoji="1" lang="ja-JP" altLang="en-US" sz="1200" b="1" dirty="0">
                <a:latin typeface="Meiryo UI" panose="020B0604030504040204" pitchFamily="50" charset="-128"/>
                <a:ea typeface="Meiryo UI" panose="020B0604030504040204" pitchFamily="50" charset="-128"/>
              </a:rPr>
              <a:t>・全ての交差点での安全確認</a:t>
            </a:r>
            <a:endParaRPr kumimoji="1" lang="en-US" altLang="ja-JP" sz="1200" b="1" dirty="0">
              <a:latin typeface="Meiryo UI" panose="020B0604030504040204" pitchFamily="50" charset="-128"/>
              <a:ea typeface="Meiryo UI" panose="020B0604030504040204" pitchFamily="50" charset="-128"/>
            </a:endParaRPr>
          </a:p>
          <a:p>
            <a:pPr algn="just"/>
            <a:r>
              <a:rPr kumimoji="1" lang="ja-JP" altLang="en-US" sz="1200" dirty="0">
                <a:latin typeface="Meiryo UI" panose="020B0604030504040204" pitchFamily="50" charset="-128"/>
                <a:ea typeface="Meiryo UI" panose="020B0604030504040204" pitchFamily="50" charset="-128"/>
              </a:rPr>
              <a:t>①から進行する場合、先の横断歩道に意識が向き、手前の交差点への注意が疎かになりがちである。手前の交差点では、左右から自転車や歩行者が進行してくる可能性があることから、</a:t>
            </a:r>
            <a:r>
              <a:rPr kumimoji="1" lang="ja-JP" altLang="en-US" sz="1200" u="sng" dirty="0">
                <a:latin typeface="Meiryo UI" panose="020B0604030504040204" pitchFamily="50" charset="-128"/>
                <a:ea typeface="Meiryo UI" panose="020B0604030504040204" pitchFamily="50" charset="-128"/>
              </a:rPr>
              <a:t>手前の交差点も十分に安全確認</a:t>
            </a:r>
            <a:r>
              <a:rPr kumimoji="1" lang="ja-JP" altLang="en-US" sz="1200" dirty="0">
                <a:latin typeface="Meiryo UI" panose="020B0604030504040204" pitchFamily="50" charset="-128"/>
                <a:ea typeface="Meiryo UI" panose="020B0604030504040204" pitchFamily="50" charset="-128"/>
              </a:rPr>
              <a:t>を行うこと。</a:t>
            </a:r>
            <a:endParaRPr kumimoji="1" lang="en-US" altLang="ja-JP" sz="1200" dirty="0">
              <a:latin typeface="Meiryo UI" panose="020B0604030504040204" pitchFamily="50" charset="-128"/>
              <a:ea typeface="Meiryo UI" panose="020B0604030504040204" pitchFamily="50" charset="-128"/>
            </a:endParaRPr>
          </a:p>
          <a:p>
            <a:pPr algn="just"/>
            <a:r>
              <a:rPr kumimoji="1" lang="ja-JP" altLang="en-US" sz="1200" dirty="0">
                <a:latin typeface="Meiryo UI" panose="020B0604030504040204" pitchFamily="50" charset="-128"/>
                <a:ea typeface="Meiryo UI" panose="020B0604030504040204" pitchFamily="50" charset="-128"/>
              </a:rPr>
              <a:t>（次ページに動画あり）</a:t>
            </a:r>
          </a:p>
        </p:txBody>
      </p:sp>
    </p:spTree>
    <p:extLst>
      <p:ext uri="{BB962C8B-B14F-4D97-AF65-F5344CB8AC3E}">
        <p14:creationId xmlns:p14="http://schemas.microsoft.com/office/powerpoint/2010/main" val="6169833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p:cNvSpPr txBox="1"/>
          <p:nvPr/>
        </p:nvSpPr>
        <p:spPr>
          <a:xfrm>
            <a:off x="5878286" y="2204864"/>
            <a:ext cx="3170712" cy="984885"/>
          </a:xfrm>
          <a:prstGeom prst="rect">
            <a:avLst/>
          </a:prstGeom>
          <a:noFill/>
        </p:spPr>
        <p:txBody>
          <a:bodyPr wrap="square" rtlCol="0">
            <a:spAutoFit/>
          </a:bodyPr>
          <a:lstStyle/>
          <a:p>
            <a:pPr algn="just"/>
            <a:r>
              <a:rPr lang="ja-JP" altLang="en-US" sz="2000" dirty="0">
                <a:latin typeface="Meiryo UI" panose="020B0604030504040204" pitchFamily="50" charset="-128"/>
                <a:ea typeface="Meiryo UI" panose="020B0604030504040204" pitchFamily="50" charset="-128"/>
              </a:rPr>
              <a:t>このように、自転車は、さっと飛び出してきます。</a:t>
            </a:r>
            <a:endParaRPr lang="en-US" altLang="ja-JP" sz="2000" dirty="0">
              <a:latin typeface="Meiryo UI" panose="020B0604030504040204" pitchFamily="50" charset="-128"/>
              <a:ea typeface="Meiryo UI" panose="020B0604030504040204" pitchFamily="50" charset="-128"/>
            </a:endParaRPr>
          </a:p>
          <a:p>
            <a:pPr algn="just"/>
            <a:r>
              <a:rPr lang="ja-JP" altLang="en-US" sz="1600" dirty="0">
                <a:latin typeface="Meiryo UI" panose="020B0604030504040204" pitchFamily="50" charset="-128"/>
                <a:ea typeface="Meiryo UI" panose="020B0604030504040204" pitchFamily="50" charset="-128"/>
              </a:rPr>
              <a:t>（動画をみてください）</a:t>
            </a:r>
            <a:endParaRPr lang="en-US" altLang="ja-JP" sz="1600" dirty="0">
              <a:latin typeface="Meiryo UI" panose="020B0604030504040204" pitchFamily="50" charset="-128"/>
              <a:ea typeface="Meiryo UI" panose="020B0604030504040204" pitchFamily="50" charset="-128"/>
            </a:endParaRPr>
          </a:p>
        </p:txBody>
      </p:sp>
      <p:pic>
        <p:nvPicPr>
          <p:cNvPr id="4" name="IMG_5332">
            <a:hlinkClick r:id="" action="ppaction://media"/>
            <a:extLst>
              <a:ext uri="{FF2B5EF4-FFF2-40B4-BE49-F238E27FC236}">
                <a16:creationId xmlns:a16="http://schemas.microsoft.com/office/drawing/2014/main" id="{286889BE-2958-1D6B-E4E6-09080000EAFF}"/>
              </a:ext>
            </a:extLst>
          </p:cNvPr>
          <p:cNvPicPr>
            <a:picLocks noGrp="1" noChangeAspect="1"/>
          </p:cNvPicPr>
          <p:nvPr>
            <p:ph idx="1"/>
            <a:videoFile r:link="rId1"/>
            <p:extLst>
              <p:ext uri="{DAA4B4D4-6D71-4841-9C94-3DE7FCFB9230}">
                <p14:media xmlns:p14="http://schemas.microsoft.com/office/powerpoint/2010/main" r:embed="rId2">
                  <p14:trim st="8718" end="1514"/>
                </p14:media>
              </p:ext>
            </p:extLst>
          </p:nvPr>
        </p:nvPicPr>
        <p:blipFill>
          <a:blip r:embed="rId4"/>
          <a:stretch>
            <a:fillRect/>
          </a:stretch>
        </p:blipFill>
        <p:spPr>
          <a:xfrm>
            <a:off x="277585" y="1268760"/>
            <a:ext cx="5600701" cy="4032743"/>
          </a:xfrm>
        </p:spPr>
      </p:pic>
      <p:pic>
        <p:nvPicPr>
          <p:cNvPr id="7" name="図 6">
            <a:extLst>
              <a:ext uri="{FF2B5EF4-FFF2-40B4-BE49-F238E27FC236}">
                <a16:creationId xmlns:a16="http://schemas.microsoft.com/office/drawing/2014/main" id="{B94CDA58-1F50-5A17-0E80-9ADB29D33556}"/>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100000"/>
                    </a14:imgEffect>
                  </a14:imgLayer>
                </a14:imgProps>
              </a:ext>
            </a:extLst>
          </a:blip>
          <a:srcRect l="14727" t="50366" r="-60" b="42780"/>
          <a:stretch/>
        </p:blipFill>
        <p:spPr>
          <a:xfrm>
            <a:off x="1098680" y="3152581"/>
            <a:ext cx="4779606" cy="276419"/>
          </a:xfrm>
          <a:prstGeom prst="rect">
            <a:avLst/>
          </a:prstGeom>
        </p:spPr>
      </p:pic>
      <p:pic>
        <p:nvPicPr>
          <p:cNvPr id="10" name="図 9">
            <a:extLst>
              <a:ext uri="{FF2B5EF4-FFF2-40B4-BE49-F238E27FC236}">
                <a16:creationId xmlns:a16="http://schemas.microsoft.com/office/drawing/2014/main" id="{F0A3A2C8-B9D5-BF41-A408-3634432C4FC2}"/>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100000"/>
                    </a14:imgEffect>
                  </a14:imgLayer>
                </a14:imgProps>
              </a:ext>
            </a:extLst>
          </a:blip>
          <a:srcRect l="38964" t="27182" r="57538" b="65964"/>
          <a:stretch/>
        </p:blipFill>
        <p:spPr>
          <a:xfrm>
            <a:off x="2463282" y="2298829"/>
            <a:ext cx="195943" cy="276419"/>
          </a:xfrm>
          <a:prstGeom prst="rect">
            <a:avLst/>
          </a:prstGeom>
        </p:spPr>
      </p:pic>
      <p:sp>
        <p:nvSpPr>
          <p:cNvPr id="5" name="タイトル 1">
            <a:extLst>
              <a:ext uri="{FF2B5EF4-FFF2-40B4-BE49-F238E27FC236}">
                <a16:creationId xmlns:a16="http://schemas.microsoft.com/office/drawing/2014/main" id="{586DC035-D247-C1F2-3455-9F382DEF7140}"/>
              </a:ext>
            </a:extLst>
          </p:cNvPr>
          <p:cNvSpPr>
            <a:spLocks noGrp="1"/>
          </p:cNvSpPr>
          <p:nvPr>
            <p:ph type="title"/>
          </p:nvPr>
        </p:nvSpPr>
        <p:spPr>
          <a:xfrm>
            <a:off x="0" y="0"/>
            <a:ext cx="8172400" cy="476250"/>
          </a:xfrm>
        </p:spPr>
        <p:txBody>
          <a:bodyPr/>
          <a:lstStyle/>
          <a:p>
            <a:r>
              <a:rPr kumimoji="1" lang="ja-JP" altLang="en-US" sz="2300" dirty="0"/>
              <a:t>２．信号機のない交差点が続く道路での注意すべき点（例）②</a:t>
            </a:r>
          </a:p>
        </p:txBody>
      </p:sp>
      <p:sp>
        <p:nvSpPr>
          <p:cNvPr id="2" name="スライド番号プレースホルダー 3">
            <a:extLst>
              <a:ext uri="{FF2B5EF4-FFF2-40B4-BE49-F238E27FC236}">
                <a16:creationId xmlns:a16="http://schemas.microsoft.com/office/drawing/2014/main" id="{22F6B841-A650-2161-294B-6A54DC6E8E43}"/>
              </a:ext>
            </a:extLst>
          </p:cNvPr>
          <p:cNvSpPr>
            <a:spLocks noGrp="1"/>
          </p:cNvSpPr>
          <p:nvPr>
            <p:ph type="sldNum" sz="quarter" idx="12"/>
          </p:nvPr>
        </p:nvSpPr>
        <p:spPr>
          <a:xfrm>
            <a:off x="7046912" y="6525344"/>
            <a:ext cx="2133600" cy="476250"/>
          </a:xfrm>
        </p:spPr>
        <p:txBody>
          <a:bodyPr/>
          <a:lstStyle/>
          <a:p>
            <a:pPr>
              <a:defRPr/>
            </a:pPr>
            <a:fld id="{651FC12D-27C1-4F31-90C9-A93D49E44687}" type="slidenum">
              <a:rPr lang="en-US" altLang="ja-JP" smtClean="0"/>
              <a:pPr>
                <a:defRPr/>
              </a:pPr>
              <a:t>5</a:t>
            </a:fld>
            <a:endParaRPr lang="en-US" altLang="ja-JP" dirty="0"/>
          </a:p>
        </p:txBody>
      </p:sp>
    </p:spTree>
    <p:extLst>
      <p:ext uri="{BB962C8B-B14F-4D97-AF65-F5344CB8AC3E}">
        <p14:creationId xmlns:p14="http://schemas.microsoft.com/office/powerpoint/2010/main" val="1037183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57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4" fill="hold" display="0">
                  <p:stCondLst>
                    <p:cond delay="indefinite"/>
                  </p:stCondLst>
                </p:cTn>
                <p:tgtEl>
                  <p:spTgt spid="4"/>
                </p:tgtEl>
              </p:cMediaNode>
            </p:video>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4"/>
                                        </p:tgtEl>
                                      </p:cBhvr>
                                    </p:cmd>
                                  </p:childTnLst>
                                </p:cTn>
                              </p:par>
                            </p:childTnLst>
                          </p:cTn>
                        </p:par>
                      </p:childTnLst>
                    </p:cTn>
                  </p:par>
                </p:childTnLst>
              </p:cTn>
              <p:nextCondLst>
                <p:cond evt="onClick" delay="0">
                  <p:tgtEl>
                    <p:spTgt spid="4"/>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E94BEE-AC65-DEFF-CCD8-3ABC936D51C2}"/>
            </a:ext>
          </a:extLst>
        </p:cNvPr>
        <p:cNvGrpSpPr/>
        <p:nvPr/>
      </p:nvGrpSpPr>
      <p:grpSpPr>
        <a:xfrm>
          <a:off x="0" y="0"/>
          <a:ext cx="0" cy="0"/>
          <a:chOff x="0" y="0"/>
          <a:chExt cx="0" cy="0"/>
        </a:xfrm>
      </p:grpSpPr>
      <p:pic>
        <p:nvPicPr>
          <p:cNvPr id="18" name="図 17">
            <a:extLst>
              <a:ext uri="{FF2B5EF4-FFF2-40B4-BE49-F238E27FC236}">
                <a16:creationId xmlns:a16="http://schemas.microsoft.com/office/drawing/2014/main" id="{39E9D2E9-553F-5D64-5729-29FAA8F644E5}"/>
              </a:ext>
            </a:extLst>
          </p:cNvPr>
          <p:cNvPicPr>
            <a:picLocks noChangeAspect="1"/>
          </p:cNvPicPr>
          <p:nvPr/>
        </p:nvPicPr>
        <p:blipFill>
          <a:blip r:embed="rId3"/>
          <a:stretch>
            <a:fillRect/>
          </a:stretch>
        </p:blipFill>
        <p:spPr>
          <a:xfrm>
            <a:off x="2853524" y="2013999"/>
            <a:ext cx="3564605" cy="3785856"/>
          </a:xfrm>
          <a:prstGeom prst="rect">
            <a:avLst/>
          </a:prstGeom>
        </p:spPr>
      </p:pic>
      <p:sp>
        <p:nvSpPr>
          <p:cNvPr id="4" name="タイトル 1">
            <a:extLst>
              <a:ext uri="{FF2B5EF4-FFF2-40B4-BE49-F238E27FC236}">
                <a16:creationId xmlns:a16="http://schemas.microsoft.com/office/drawing/2014/main" id="{6FB25FCA-2D66-B005-E02F-8719D9A3A66C}"/>
              </a:ext>
            </a:extLst>
          </p:cNvPr>
          <p:cNvSpPr>
            <a:spLocks noGrp="1"/>
          </p:cNvSpPr>
          <p:nvPr>
            <p:ph type="title"/>
          </p:nvPr>
        </p:nvSpPr>
        <p:spPr>
          <a:xfrm>
            <a:off x="43411" y="-4406"/>
            <a:ext cx="8172400" cy="476250"/>
          </a:xfrm>
        </p:spPr>
        <p:txBody>
          <a:bodyPr/>
          <a:lstStyle/>
          <a:p>
            <a:r>
              <a:rPr kumimoji="1" lang="ja-JP" altLang="en-US" dirty="0"/>
              <a:t>３．下り坂にある交差点での注意すべき</a:t>
            </a:r>
            <a:r>
              <a:rPr lang="ja-JP" altLang="en-US" dirty="0"/>
              <a:t>点（例）①</a:t>
            </a:r>
            <a:endParaRPr kumimoji="1" lang="ja-JP" altLang="en-US" dirty="0"/>
          </a:p>
        </p:txBody>
      </p:sp>
      <p:sp>
        <p:nvSpPr>
          <p:cNvPr id="8" name="テキスト ボックス 7">
            <a:extLst>
              <a:ext uri="{FF2B5EF4-FFF2-40B4-BE49-F238E27FC236}">
                <a16:creationId xmlns:a16="http://schemas.microsoft.com/office/drawing/2014/main" id="{77265FD1-3DA0-9975-F252-ECA36A75CAA3}"/>
              </a:ext>
            </a:extLst>
          </p:cNvPr>
          <p:cNvSpPr txBox="1"/>
          <p:nvPr/>
        </p:nvSpPr>
        <p:spPr>
          <a:xfrm>
            <a:off x="59005" y="962144"/>
            <a:ext cx="9009454" cy="738664"/>
          </a:xfrm>
          <a:prstGeom prst="rect">
            <a:avLst/>
          </a:prstGeom>
          <a:noFill/>
          <a:ln w="28575">
            <a:solidFill>
              <a:srgbClr val="00B0F0"/>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下り坂に面している交差点では、下り坂を進行する自転車等がスピードを落としきれずに、交差点に進入してくる可能性がある</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ことから、下り坂と交差する交差点を進行する際には、徐行し目視での確認も行うこと</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 name="スライド番号プレースホルダー 3">
            <a:extLst>
              <a:ext uri="{FF2B5EF4-FFF2-40B4-BE49-F238E27FC236}">
                <a16:creationId xmlns:a16="http://schemas.microsoft.com/office/drawing/2014/main" id="{F9060190-9006-368B-D322-16A2552D6C87}"/>
              </a:ext>
            </a:extLst>
          </p:cNvPr>
          <p:cNvSpPr>
            <a:spLocks noGrp="1"/>
          </p:cNvSpPr>
          <p:nvPr>
            <p:ph type="sldNum" sz="quarter" idx="12"/>
          </p:nvPr>
        </p:nvSpPr>
        <p:spPr>
          <a:xfrm>
            <a:off x="7010400" y="6525344"/>
            <a:ext cx="2133600" cy="47625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51FC12D-27C1-4F31-90C9-A93D49E44687}" type="slidenum">
              <a:rPr kumimoji="1" lang="en-US" altLang="ja-JP" sz="1400" b="0" i="0" u="none" strike="noStrike" kern="1200" cap="none" spc="0" normalizeH="0" baseline="0" noProof="0" smtClean="0">
                <a:ln>
                  <a:noFill/>
                </a:ln>
                <a:solidFill>
                  <a:prstClr val="black"/>
                </a:solidFill>
                <a:effectLst/>
                <a:uLnTx/>
                <a:uFillTx/>
                <a:latin typeface="Arial"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1" lang="en-US" altLang="ja-JP" sz="14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
        <p:nvSpPr>
          <p:cNvPr id="10" name="吹き出し: 四角形 9">
            <a:extLst>
              <a:ext uri="{FF2B5EF4-FFF2-40B4-BE49-F238E27FC236}">
                <a16:creationId xmlns:a16="http://schemas.microsoft.com/office/drawing/2014/main" id="{59C47BF2-3CC2-FC3F-AD51-4B71CE63DA4E}"/>
              </a:ext>
            </a:extLst>
          </p:cNvPr>
          <p:cNvSpPr/>
          <p:nvPr/>
        </p:nvSpPr>
        <p:spPr>
          <a:xfrm>
            <a:off x="87305" y="2144377"/>
            <a:ext cx="2745039" cy="2090263"/>
          </a:xfrm>
          <a:prstGeom prst="wedgeRectCallout">
            <a:avLst>
              <a:gd name="adj1" fmla="val 118690"/>
              <a:gd name="adj2" fmla="val -19984"/>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12" name="吹き出し: 四角形 11">
            <a:extLst>
              <a:ext uri="{FF2B5EF4-FFF2-40B4-BE49-F238E27FC236}">
                <a16:creationId xmlns:a16="http://schemas.microsoft.com/office/drawing/2014/main" id="{BFCC63DE-88A0-9729-0306-3CCF72AB1549}"/>
              </a:ext>
            </a:extLst>
          </p:cNvPr>
          <p:cNvSpPr/>
          <p:nvPr/>
        </p:nvSpPr>
        <p:spPr>
          <a:xfrm>
            <a:off x="914982" y="4574688"/>
            <a:ext cx="2822093" cy="2159053"/>
          </a:xfrm>
          <a:prstGeom prst="wedgeRectCallout">
            <a:avLst>
              <a:gd name="adj1" fmla="val 51648"/>
              <a:gd name="adj2" fmla="val -83785"/>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14" name="テキスト ボックス 13">
            <a:extLst>
              <a:ext uri="{FF2B5EF4-FFF2-40B4-BE49-F238E27FC236}">
                <a16:creationId xmlns:a16="http://schemas.microsoft.com/office/drawing/2014/main" id="{2AA6BD93-D0D2-2EFC-9F7A-0335A8FEF9BD}"/>
              </a:ext>
            </a:extLst>
          </p:cNvPr>
          <p:cNvSpPr txBox="1"/>
          <p:nvPr/>
        </p:nvSpPr>
        <p:spPr>
          <a:xfrm>
            <a:off x="4779194" y="5649004"/>
            <a:ext cx="4181611" cy="1015663"/>
          </a:xfrm>
          <a:prstGeom prst="rect">
            <a:avLst/>
          </a:prstGeom>
          <a:solidFill>
            <a:schemeClr val="bg1"/>
          </a:solidFill>
        </p:spPr>
        <p:txBody>
          <a:bodyPr wrap="square" rtlCol="0">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・停止線超の自転車等に注意</a:t>
            </a: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①から進行する自転車等は、交差点手前で一時停止をする必要があるものの、下り坂のため停止しきれずに交差点に進入してくる可能性があることから、③④から進行する場合、</a:t>
            </a:r>
            <a:r>
              <a:rPr kumimoji="1" lang="ja-JP" altLang="en-US" sz="12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徐行し</a:t>
            </a:r>
            <a:r>
              <a:rPr kumimoji="1" lang="ja-JP" altLang="en-US" sz="12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周囲の安全確認</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を十分に行うこと。</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pic>
        <p:nvPicPr>
          <p:cNvPr id="21" name="図 20">
            <a:extLst>
              <a:ext uri="{FF2B5EF4-FFF2-40B4-BE49-F238E27FC236}">
                <a16:creationId xmlns:a16="http://schemas.microsoft.com/office/drawing/2014/main" id="{429EF5AE-5C86-7E50-ADF8-D8F57B1B04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9059" y="4634401"/>
            <a:ext cx="2653171" cy="1989880"/>
          </a:xfrm>
          <a:prstGeom prst="rect">
            <a:avLst/>
          </a:prstGeom>
        </p:spPr>
      </p:pic>
      <p:pic>
        <p:nvPicPr>
          <p:cNvPr id="31" name="図 30">
            <a:extLst>
              <a:ext uri="{FF2B5EF4-FFF2-40B4-BE49-F238E27FC236}">
                <a16:creationId xmlns:a16="http://schemas.microsoft.com/office/drawing/2014/main" id="{90237EE8-3BFE-2357-A997-767C78BBA1D1}"/>
              </a:ext>
            </a:extLst>
          </p:cNvPr>
          <p:cNvPicPr>
            <a:picLocks noChangeAspect="1"/>
          </p:cNvPicPr>
          <p:nvPr/>
        </p:nvPicPr>
        <p:blipFill>
          <a:blip r:embed="rId5"/>
          <a:stretch>
            <a:fillRect/>
          </a:stretch>
        </p:blipFill>
        <p:spPr>
          <a:xfrm>
            <a:off x="2108220" y="5905114"/>
            <a:ext cx="237424" cy="229846"/>
          </a:xfrm>
          <a:prstGeom prst="rect">
            <a:avLst/>
          </a:prstGeom>
        </p:spPr>
      </p:pic>
      <p:pic>
        <p:nvPicPr>
          <p:cNvPr id="35" name="図 34">
            <a:extLst>
              <a:ext uri="{FF2B5EF4-FFF2-40B4-BE49-F238E27FC236}">
                <a16:creationId xmlns:a16="http://schemas.microsoft.com/office/drawing/2014/main" id="{931A6ADD-CC4A-0E3D-2ECF-2E3E555D7E58}"/>
              </a:ext>
            </a:extLst>
          </p:cNvPr>
          <p:cNvPicPr>
            <a:picLocks noChangeAspect="1"/>
          </p:cNvPicPr>
          <p:nvPr/>
        </p:nvPicPr>
        <p:blipFill>
          <a:blip r:embed="rId6"/>
          <a:stretch>
            <a:fillRect/>
          </a:stretch>
        </p:blipFill>
        <p:spPr>
          <a:xfrm>
            <a:off x="1617504" y="5520464"/>
            <a:ext cx="223727" cy="267499"/>
          </a:xfrm>
          <a:prstGeom prst="rect">
            <a:avLst/>
          </a:prstGeom>
        </p:spPr>
      </p:pic>
      <p:pic>
        <p:nvPicPr>
          <p:cNvPr id="36" name="図 35">
            <a:extLst>
              <a:ext uri="{FF2B5EF4-FFF2-40B4-BE49-F238E27FC236}">
                <a16:creationId xmlns:a16="http://schemas.microsoft.com/office/drawing/2014/main" id="{CC0B6179-CA04-ADC1-1637-1D36B0257E5E}"/>
              </a:ext>
            </a:extLst>
          </p:cNvPr>
          <p:cNvPicPr>
            <a:picLocks noChangeAspect="1"/>
          </p:cNvPicPr>
          <p:nvPr/>
        </p:nvPicPr>
        <p:blipFill>
          <a:blip r:embed="rId7"/>
          <a:stretch>
            <a:fillRect/>
          </a:stretch>
        </p:blipFill>
        <p:spPr>
          <a:xfrm>
            <a:off x="2285038" y="5373216"/>
            <a:ext cx="229846" cy="229846"/>
          </a:xfrm>
          <a:prstGeom prst="rect">
            <a:avLst/>
          </a:prstGeom>
        </p:spPr>
      </p:pic>
      <p:sp>
        <p:nvSpPr>
          <p:cNvPr id="37" name="吹き出し: 四角形 36">
            <a:extLst>
              <a:ext uri="{FF2B5EF4-FFF2-40B4-BE49-F238E27FC236}">
                <a16:creationId xmlns:a16="http://schemas.microsoft.com/office/drawing/2014/main" id="{757B0E4A-B406-7CD1-C200-4E15D1AAEEA8}"/>
              </a:ext>
            </a:extLst>
          </p:cNvPr>
          <p:cNvSpPr/>
          <p:nvPr/>
        </p:nvSpPr>
        <p:spPr>
          <a:xfrm>
            <a:off x="6234601" y="2976379"/>
            <a:ext cx="2822093" cy="2104558"/>
          </a:xfrm>
          <a:prstGeom prst="wedgeRectCallout">
            <a:avLst>
              <a:gd name="adj1" fmla="val -58341"/>
              <a:gd name="adj2" fmla="val -11653"/>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Arial"/>
              <a:ea typeface="ＭＳ Ｐゴシック"/>
              <a:cs typeface="+mn-cs"/>
            </a:endParaRPr>
          </a:p>
        </p:txBody>
      </p:sp>
      <p:pic>
        <p:nvPicPr>
          <p:cNvPr id="24" name="図 23">
            <a:extLst>
              <a:ext uri="{FF2B5EF4-FFF2-40B4-BE49-F238E27FC236}">
                <a16:creationId xmlns:a16="http://schemas.microsoft.com/office/drawing/2014/main" id="{FB77C8A1-C67F-ABDE-F7DC-D263C3839F3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18607" y="3055138"/>
            <a:ext cx="2659391" cy="1994543"/>
          </a:xfrm>
          <a:prstGeom prst="rect">
            <a:avLst/>
          </a:prstGeom>
        </p:spPr>
      </p:pic>
      <p:pic>
        <p:nvPicPr>
          <p:cNvPr id="38" name="図 37">
            <a:extLst>
              <a:ext uri="{FF2B5EF4-FFF2-40B4-BE49-F238E27FC236}">
                <a16:creationId xmlns:a16="http://schemas.microsoft.com/office/drawing/2014/main" id="{3A0ABA3B-D270-DCF4-06DB-6BF8825E05D1}"/>
              </a:ext>
            </a:extLst>
          </p:cNvPr>
          <p:cNvPicPr>
            <a:picLocks noChangeAspect="1"/>
          </p:cNvPicPr>
          <p:nvPr/>
        </p:nvPicPr>
        <p:blipFill>
          <a:blip r:embed="rId7"/>
          <a:stretch>
            <a:fillRect/>
          </a:stretch>
        </p:blipFill>
        <p:spPr>
          <a:xfrm>
            <a:off x="7086475" y="4344842"/>
            <a:ext cx="229846" cy="229846"/>
          </a:xfrm>
          <a:prstGeom prst="rect">
            <a:avLst/>
          </a:prstGeom>
        </p:spPr>
      </p:pic>
      <p:pic>
        <p:nvPicPr>
          <p:cNvPr id="39" name="図 38">
            <a:extLst>
              <a:ext uri="{FF2B5EF4-FFF2-40B4-BE49-F238E27FC236}">
                <a16:creationId xmlns:a16="http://schemas.microsoft.com/office/drawing/2014/main" id="{1FD1A225-1689-247E-1669-C13047E1BBF5}"/>
              </a:ext>
            </a:extLst>
          </p:cNvPr>
          <p:cNvPicPr>
            <a:picLocks noChangeAspect="1"/>
          </p:cNvPicPr>
          <p:nvPr/>
        </p:nvPicPr>
        <p:blipFill>
          <a:blip r:embed="rId5"/>
          <a:stretch>
            <a:fillRect/>
          </a:stretch>
        </p:blipFill>
        <p:spPr>
          <a:xfrm>
            <a:off x="7449823" y="3737108"/>
            <a:ext cx="237424" cy="229846"/>
          </a:xfrm>
          <a:prstGeom prst="rect">
            <a:avLst/>
          </a:prstGeom>
        </p:spPr>
      </p:pic>
      <p:pic>
        <p:nvPicPr>
          <p:cNvPr id="40" name="図 39">
            <a:extLst>
              <a:ext uri="{FF2B5EF4-FFF2-40B4-BE49-F238E27FC236}">
                <a16:creationId xmlns:a16="http://schemas.microsoft.com/office/drawing/2014/main" id="{7B100AEF-6292-0F1B-4AE6-B008E45B4E6C}"/>
              </a:ext>
            </a:extLst>
          </p:cNvPr>
          <p:cNvPicPr>
            <a:picLocks noChangeAspect="1"/>
          </p:cNvPicPr>
          <p:nvPr/>
        </p:nvPicPr>
        <p:blipFill>
          <a:blip r:embed="rId9"/>
          <a:stretch>
            <a:fillRect/>
          </a:stretch>
        </p:blipFill>
        <p:spPr>
          <a:xfrm>
            <a:off x="2965005" y="5521029"/>
            <a:ext cx="230510" cy="266367"/>
          </a:xfrm>
          <a:prstGeom prst="rect">
            <a:avLst/>
          </a:prstGeom>
        </p:spPr>
      </p:pic>
      <p:pic>
        <p:nvPicPr>
          <p:cNvPr id="41" name="図 40">
            <a:extLst>
              <a:ext uri="{FF2B5EF4-FFF2-40B4-BE49-F238E27FC236}">
                <a16:creationId xmlns:a16="http://schemas.microsoft.com/office/drawing/2014/main" id="{F00A5868-FB0A-0EF4-9B38-5157900CC6C6}"/>
              </a:ext>
            </a:extLst>
          </p:cNvPr>
          <p:cNvPicPr>
            <a:picLocks noChangeAspect="1"/>
          </p:cNvPicPr>
          <p:nvPr/>
        </p:nvPicPr>
        <p:blipFill>
          <a:blip r:embed="rId9"/>
          <a:stretch>
            <a:fillRect/>
          </a:stretch>
        </p:blipFill>
        <p:spPr>
          <a:xfrm>
            <a:off x="6868160" y="3852031"/>
            <a:ext cx="230510" cy="266367"/>
          </a:xfrm>
          <a:prstGeom prst="rect">
            <a:avLst/>
          </a:prstGeom>
        </p:spPr>
      </p:pic>
      <p:pic>
        <p:nvPicPr>
          <p:cNvPr id="42" name="図 41">
            <a:extLst>
              <a:ext uri="{FF2B5EF4-FFF2-40B4-BE49-F238E27FC236}">
                <a16:creationId xmlns:a16="http://schemas.microsoft.com/office/drawing/2014/main" id="{89471117-72EC-AD32-7116-E2CB2B109146}"/>
              </a:ext>
            </a:extLst>
          </p:cNvPr>
          <p:cNvPicPr>
            <a:picLocks noChangeAspect="1"/>
          </p:cNvPicPr>
          <p:nvPr/>
        </p:nvPicPr>
        <p:blipFill>
          <a:blip r:embed="rId6"/>
          <a:stretch>
            <a:fillRect/>
          </a:stretch>
        </p:blipFill>
        <p:spPr>
          <a:xfrm>
            <a:off x="8140730" y="3799106"/>
            <a:ext cx="223727" cy="267499"/>
          </a:xfrm>
          <a:prstGeom prst="rect">
            <a:avLst/>
          </a:prstGeom>
        </p:spPr>
      </p:pic>
      <p:pic>
        <p:nvPicPr>
          <p:cNvPr id="6" name="図 5">
            <a:extLst>
              <a:ext uri="{FF2B5EF4-FFF2-40B4-BE49-F238E27FC236}">
                <a16:creationId xmlns:a16="http://schemas.microsoft.com/office/drawing/2014/main" id="{10670F8E-8051-66D0-360F-84A4F31AA1A9}"/>
              </a:ext>
            </a:extLst>
          </p:cNvPr>
          <p:cNvPicPr>
            <a:picLocks noChangeAspect="1"/>
          </p:cNvPicPr>
          <p:nvPr/>
        </p:nvPicPr>
        <p:blipFill>
          <a:blip r:embed="rId10"/>
          <a:stretch>
            <a:fillRect/>
          </a:stretch>
        </p:blipFill>
        <p:spPr>
          <a:xfrm rot="15288724">
            <a:off x="6879597" y="4433487"/>
            <a:ext cx="207637" cy="157211"/>
          </a:xfrm>
          <a:prstGeom prst="rect">
            <a:avLst/>
          </a:prstGeom>
        </p:spPr>
      </p:pic>
      <p:pic>
        <p:nvPicPr>
          <p:cNvPr id="7" name="図 6">
            <a:extLst>
              <a:ext uri="{FF2B5EF4-FFF2-40B4-BE49-F238E27FC236}">
                <a16:creationId xmlns:a16="http://schemas.microsoft.com/office/drawing/2014/main" id="{C8D25258-8C71-8BF4-DE86-C7EA12105EB2}"/>
              </a:ext>
            </a:extLst>
          </p:cNvPr>
          <p:cNvPicPr>
            <a:picLocks noChangeAspect="1"/>
          </p:cNvPicPr>
          <p:nvPr/>
        </p:nvPicPr>
        <p:blipFill>
          <a:blip r:embed="rId10"/>
          <a:stretch>
            <a:fillRect/>
          </a:stretch>
        </p:blipFill>
        <p:spPr>
          <a:xfrm rot="14822583">
            <a:off x="1939556" y="6067391"/>
            <a:ext cx="207637" cy="157211"/>
          </a:xfrm>
          <a:prstGeom prst="rect">
            <a:avLst/>
          </a:prstGeom>
        </p:spPr>
      </p:pic>
      <p:sp>
        <p:nvSpPr>
          <p:cNvPr id="19" name="正方形/長方形 18">
            <a:extLst>
              <a:ext uri="{FF2B5EF4-FFF2-40B4-BE49-F238E27FC236}">
                <a16:creationId xmlns:a16="http://schemas.microsoft.com/office/drawing/2014/main" id="{19CB913E-020D-0DB3-9FE1-D7EB590E9859}"/>
              </a:ext>
            </a:extLst>
          </p:cNvPr>
          <p:cNvSpPr/>
          <p:nvPr/>
        </p:nvSpPr>
        <p:spPr>
          <a:xfrm>
            <a:off x="1019059" y="6362594"/>
            <a:ext cx="231849" cy="255337"/>
          </a:xfrm>
          <a:prstGeom prst="rect">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100" dirty="0">
                <a:solidFill>
                  <a:sysClr val="windowText" lastClr="000000"/>
                </a:solidFill>
                <a:latin typeface="Meiryo UI" panose="020B0604030504040204" pitchFamily="50" charset="-128"/>
                <a:ea typeface="Meiryo UI" panose="020B0604030504040204" pitchFamily="50" charset="-128"/>
              </a:rPr>
              <a:t>④</a:t>
            </a:r>
          </a:p>
        </p:txBody>
      </p:sp>
      <p:sp>
        <p:nvSpPr>
          <p:cNvPr id="23" name="正方形/長方形 22">
            <a:extLst>
              <a:ext uri="{FF2B5EF4-FFF2-40B4-BE49-F238E27FC236}">
                <a16:creationId xmlns:a16="http://schemas.microsoft.com/office/drawing/2014/main" id="{F4A126C7-54AE-A02A-774A-B4D2228D2231}"/>
              </a:ext>
            </a:extLst>
          </p:cNvPr>
          <p:cNvSpPr/>
          <p:nvPr/>
        </p:nvSpPr>
        <p:spPr>
          <a:xfrm>
            <a:off x="6285442" y="4762313"/>
            <a:ext cx="265373" cy="287368"/>
          </a:xfrm>
          <a:prstGeom prst="rect">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100" dirty="0">
                <a:solidFill>
                  <a:sysClr val="windowText" lastClr="000000"/>
                </a:solidFill>
                <a:latin typeface="Meiryo UI" panose="020B0604030504040204" pitchFamily="50" charset="-128"/>
                <a:ea typeface="Meiryo UI" panose="020B0604030504040204" pitchFamily="50" charset="-128"/>
              </a:rPr>
              <a:t>③</a:t>
            </a:r>
          </a:p>
        </p:txBody>
      </p:sp>
      <p:sp>
        <p:nvSpPr>
          <p:cNvPr id="27" name="テキスト ボックス 26">
            <a:extLst>
              <a:ext uri="{FF2B5EF4-FFF2-40B4-BE49-F238E27FC236}">
                <a16:creationId xmlns:a16="http://schemas.microsoft.com/office/drawing/2014/main" id="{3A33363A-36D8-E437-2F2F-F2971F6CC48A}"/>
              </a:ext>
            </a:extLst>
          </p:cNvPr>
          <p:cNvSpPr txBox="1"/>
          <p:nvPr/>
        </p:nvSpPr>
        <p:spPr>
          <a:xfrm>
            <a:off x="107882" y="538534"/>
            <a:ext cx="8652777" cy="338554"/>
          </a:xfrm>
          <a:prstGeom prst="rect">
            <a:avLst/>
          </a:prstGeom>
          <a:solidFill>
            <a:schemeClr val="bg1"/>
          </a:solidFill>
        </p:spPr>
        <p:txBody>
          <a:bodyPr wrap="square" rtlCol="0">
            <a:spAutoFit/>
          </a:bodyPr>
          <a:lstStyle/>
          <a:p>
            <a:pPr algn="just"/>
            <a:r>
              <a:rPr kumimoji="1" lang="ja-JP" altLang="en-US" sz="1600" b="1" dirty="0">
                <a:latin typeface="Meiryo UI" panose="020B0604030504040204" pitchFamily="50" charset="-128"/>
                <a:ea typeface="Meiryo UI" panose="020B0604030504040204" pitchFamily="50" charset="-128"/>
              </a:rPr>
              <a:t>このような下り坂にある交差点を運行する際には、次について注意するよう心掛けましょう。</a:t>
            </a:r>
            <a:endParaRPr kumimoji="1" lang="en-US" altLang="ja-JP" sz="1400" b="1" dirty="0">
              <a:latin typeface="Meiryo UI" panose="020B0604030504040204" pitchFamily="50" charset="-128"/>
              <a:ea typeface="Meiryo UI" panose="020B0604030504040204" pitchFamily="50" charset="-128"/>
            </a:endParaRPr>
          </a:p>
        </p:txBody>
      </p:sp>
      <p:sp>
        <p:nvSpPr>
          <p:cNvPr id="28" name="テキスト ボックス 24">
            <a:extLst>
              <a:ext uri="{FF2B5EF4-FFF2-40B4-BE49-F238E27FC236}">
                <a16:creationId xmlns:a16="http://schemas.microsoft.com/office/drawing/2014/main" id="{7E786FCE-ADEF-80BD-660C-D79A882AF96E}"/>
              </a:ext>
            </a:extLst>
          </p:cNvPr>
          <p:cNvSpPr txBox="1">
            <a:spLocks noChangeArrowheads="1"/>
          </p:cNvSpPr>
          <p:nvPr/>
        </p:nvSpPr>
        <p:spPr bwMode="auto">
          <a:xfrm>
            <a:off x="46611" y="882175"/>
            <a:ext cx="1220724" cy="318924"/>
          </a:xfrm>
          <a:prstGeom prst="rect">
            <a:avLst/>
          </a:prstGeom>
          <a:solidFill>
            <a:srgbClr val="024FA1">
              <a:lumMod val="60000"/>
              <a:lumOff val="40000"/>
            </a:srgbClr>
          </a:solidFill>
          <a:ln w="9525">
            <a:noFill/>
            <a:miter lim="800000"/>
            <a:headEnd/>
            <a:tailEnd/>
          </a:ln>
        </p:spPr>
        <p:txBody>
          <a:bodyPr wrap="square" lIns="108000" tIns="36000" rIns="0" bIns="36000">
            <a:spAutoFit/>
          </a:bodyPr>
          <a:lstStyle/>
          <a:p>
            <a:pPr marL="247643" indent="-247643" defTabSz="497754" fontAlgn="auto">
              <a:spcBef>
                <a:spcPts val="0"/>
              </a:spcBef>
              <a:spcAft>
                <a:spcPts val="0"/>
              </a:spcAft>
              <a:defRPr/>
            </a:pPr>
            <a:r>
              <a:rPr kumimoji="0" lang="ja-JP" altLang="en-US" sz="1600" b="1" i="0" u="none" strike="noStrike" kern="0" cap="none" spc="0" normalizeH="0" baseline="0" noProof="0" dirty="0">
                <a:ln>
                  <a:noFill/>
                </a:ln>
                <a:effectLst/>
                <a:uLnTx/>
                <a:uFillTx/>
                <a:latin typeface="Meiryo UI" charset="-128"/>
                <a:ea typeface="Meiryo UI" charset="-128"/>
                <a:cs typeface="Meiryo UI" charset="-128"/>
              </a:rPr>
              <a:t>主な注意点</a:t>
            </a:r>
          </a:p>
        </p:txBody>
      </p:sp>
      <p:sp>
        <p:nvSpPr>
          <p:cNvPr id="3" name="テキスト ボックス 2">
            <a:extLst>
              <a:ext uri="{FF2B5EF4-FFF2-40B4-BE49-F238E27FC236}">
                <a16:creationId xmlns:a16="http://schemas.microsoft.com/office/drawing/2014/main" id="{C01B1D3E-3036-1CAE-15F5-8B3D30BA11FB}"/>
              </a:ext>
            </a:extLst>
          </p:cNvPr>
          <p:cNvSpPr txBox="1"/>
          <p:nvPr/>
        </p:nvSpPr>
        <p:spPr>
          <a:xfrm>
            <a:off x="4783915" y="5385915"/>
            <a:ext cx="1144691" cy="276999"/>
          </a:xfrm>
          <a:prstGeom prst="rect">
            <a:avLst/>
          </a:prstGeom>
          <a:solidFill>
            <a:schemeClr val="bg1"/>
          </a:solidFill>
          <a:ln w="19050">
            <a:solidFill>
              <a:srgbClr val="FFC000"/>
            </a:solidFill>
          </a:ln>
        </p:spPr>
        <p:txBody>
          <a:bodyPr wrap="square" rtlCol="0">
            <a:spAutoFit/>
          </a:bodyPr>
          <a:lstStyle/>
          <a:p>
            <a:pPr algn="dist"/>
            <a:r>
              <a:rPr kumimoji="1" lang="ja-JP" altLang="en-US" sz="1200" dirty="0">
                <a:solidFill>
                  <a:srgbClr val="FFC000"/>
                </a:solidFill>
                <a:latin typeface="Meiryo UI" panose="020B0604030504040204" pitchFamily="50" charset="-128"/>
                <a:ea typeface="Meiryo UI" panose="020B0604030504040204" pitchFamily="50" charset="-128"/>
              </a:rPr>
              <a:t>注意点詳細</a:t>
            </a:r>
            <a:endParaRPr kumimoji="1" lang="en-US" altLang="ja-JP" sz="1200" dirty="0">
              <a:solidFill>
                <a:srgbClr val="FFC000"/>
              </a:solidFill>
              <a:latin typeface="Meiryo UI" panose="020B0604030504040204" pitchFamily="50" charset="-128"/>
              <a:ea typeface="Meiryo UI" panose="020B0604030504040204" pitchFamily="50" charset="-128"/>
            </a:endParaRPr>
          </a:p>
        </p:txBody>
      </p:sp>
      <p:pic>
        <p:nvPicPr>
          <p:cNvPr id="17" name="図 16">
            <a:extLst>
              <a:ext uri="{FF2B5EF4-FFF2-40B4-BE49-F238E27FC236}">
                <a16:creationId xmlns:a16="http://schemas.microsoft.com/office/drawing/2014/main" id="{9B1584E0-7797-9AF1-95FC-CF6DFF9B8C12}"/>
              </a:ext>
            </a:extLst>
          </p:cNvPr>
          <p:cNvPicPr>
            <a:picLocks noChangeAspect="1"/>
          </p:cNvPicPr>
          <p:nvPr/>
        </p:nvPicPr>
        <p:blipFill>
          <a:blip r:embed="rId11"/>
          <a:stretch>
            <a:fillRect/>
          </a:stretch>
        </p:blipFill>
        <p:spPr>
          <a:xfrm>
            <a:off x="166002" y="2256314"/>
            <a:ext cx="2580075" cy="1935056"/>
          </a:xfrm>
          <a:prstGeom prst="rect">
            <a:avLst/>
          </a:prstGeom>
        </p:spPr>
      </p:pic>
      <p:pic>
        <p:nvPicPr>
          <p:cNvPr id="33" name="図 32">
            <a:extLst>
              <a:ext uri="{FF2B5EF4-FFF2-40B4-BE49-F238E27FC236}">
                <a16:creationId xmlns:a16="http://schemas.microsoft.com/office/drawing/2014/main" id="{EFCA7551-0A39-F96C-BE77-16C56AE82928}"/>
              </a:ext>
            </a:extLst>
          </p:cNvPr>
          <p:cNvPicPr>
            <a:picLocks noChangeAspect="1"/>
          </p:cNvPicPr>
          <p:nvPr/>
        </p:nvPicPr>
        <p:blipFill>
          <a:blip r:embed="rId5"/>
          <a:stretch>
            <a:fillRect/>
          </a:stretch>
        </p:blipFill>
        <p:spPr>
          <a:xfrm>
            <a:off x="2226674" y="2917610"/>
            <a:ext cx="237424" cy="229846"/>
          </a:xfrm>
          <a:prstGeom prst="rect">
            <a:avLst/>
          </a:prstGeom>
        </p:spPr>
      </p:pic>
      <p:pic>
        <p:nvPicPr>
          <p:cNvPr id="2" name="図 1">
            <a:extLst>
              <a:ext uri="{FF2B5EF4-FFF2-40B4-BE49-F238E27FC236}">
                <a16:creationId xmlns:a16="http://schemas.microsoft.com/office/drawing/2014/main" id="{B7B29D75-8743-5621-AA19-6A9B24894EDB}"/>
              </a:ext>
            </a:extLst>
          </p:cNvPr>
          <p:cNvPicPr>
            <a:picLocks noChangeAspect="1"/>
          </p:cNvPicPr>
          <p:nvPr/>
        </p:nvPicPr>
        <p:blipFill>
          <a:blip r:embed="rId10"/>
          <a:stretch>
            <a:fillRect/>
          </a:stretch>
        </p:blipFill>
        <p:spPr>
          <a:xfrm rot="15125558">
            <a:off x="1141419" y="3329337"/>
            <a:ext cx="207637" cy="157211"/>
          </a:xfrm>
          <a:prstGeom prst="rect">
            <a:avLst/>
          </a:prstGeom>
        </p:spPr>
      </p:pic>
      <p:pic>
        <p:nvPicPr>
          <p:cNvPr id="32" name="図 31">
            <a:extLst>
              <a:ext uri="{FF2B5EF4-FFF2-40B4-BE49-F238E27FC236}">
                <a16:creationId xmlns:a16="http://schemas.microsoft.com/office/drawing/2014/main" id="{A46AAAF7-04BE-F4A7-3AA9-BFD484564F9B}"/>
              </a:ext>
            </a:extLst>
          </p:cNvPr>
          <p:cNvPicPr>
            <a:picLocks noChangeAspect="1"/>
          </p:cNvPicPr>
          <p:nvPr/>
        </p:nvPicPr>
        <p:blipFill>
          <a:blip r:embed="rId6"/>
          <a:stretch>
            <a:fillRect/>
          </a:stretch>
        </p:blipFill>
        <p:spPr>
          <a:xfrm>
            <a:off x="906644" y="3497452"/>
            <a:ext cx="223727" cy="267499"/>
          </a:xfrm>
          <a:prstGeom prst="rect">
            <a:avLst/>
          </a:prstGeom>
        </p:spPr>
      </p:pic>
      <p:pic>
        <p:nvPicPr>
          <p:cNvPr id="34" name="図 33">
            <a:extLst>
              <a:ext uri="{FF2B5EF4-FFF2-40B4-BE49-F238E27FC236}">
                <a16:creationId xmlns:a16="http://schemas.microsoft.com/office/drawing/2014/main" id="{6E52302F-4046-F007-D85D-D3C85714265F}"/>
              </a:ext>
            </a:extLst>
          </p:cNvPr>
          <p:cNvPicPr>
            <a:picLocks noChangeAspect="1"/>
          </p:cNvPicPr>
          <p:nvPr/>
        </p:nvPicPr>
        <p:blipFill>
          <a:blip r:embed="rId7"/>
          <a:stretch>
            <a:fillRect/>
          </a:stretch>
        </p:blipFill>
        <p:spPr>
          <a:xfrm>
            <a:off x="887091" y="2976379"/>
            <a:ext cx="229846" cy="229846"/>
          </a:xfrm>
          <a:prstGeom prst="rect">
            <a:avLst/>
          </a:prstGeom>
        </p:spPr>
      </p:pic>
      <p:sp>
        <p:nvSpPr>
          <p:cNvPr id="15" name="正方形/長方形 14">
            <a:extLst>
              <a:ext uri="{FF2B5EF4-FFF2-40B4-BE49-F238E27FC236}">
                <a16:creationId xmlns:a16="http://schemas.microsoft.com/office/drawing/2014/main" id="{C61F53DC-8E3D-E0B5-EAB5-6E46E27C5FA0}"/>
              </a:ext>
            </a:extLst>
          </p:cNvPr>
          <p:cNvSpPr/>
          <p:nvPr/>
        </p:nvSpPr>
        <p:spPr>
          <a:xfrm>
            <a:off x="179512" y="3927782"/>
            <a:ext cx="258987" cy="256652"/>
          </a:xfrm>
          <a:prstGeom prst="rect">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100" dirty="0">
                <a:solidFill>
                  <a:sysClr val="windowText" lastClr="000000"/>
                </a:solidFill>
                <a:latin typeface="Meiryo UI" panose="020B0604030504040204" pitchFamily="50" charset="-128"/>
                <a:ea typeface="Meiryo UI" panose="020B0604030504040204" pitchFamily="50" charset="-128"/>
              </a:rPr>
              <a:t>①</a:t>
            </a:r>
          </a:p>
        </p:txBody>
      </p:sp>
    </p:spTree>
    <p:extLst>
      <p:ext uri="{BB962C8B-B14F-4D97-AF65-F5344CB8AC3E}">
        <p14:creationId xmlns:p14="http://schemas.microsoft.com/office/powerpoint/2010/main" val="34822819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C440E9-9776-E49F-D589-EF1ACA79508F}"/>
            </a:ext>
          </a:extLst>
        </p:cNvPr>
        <p:cNvGrpSpPr/>
        <p:nvPr/>
      </p:nvGrpSpPr>
      <p:grpSpPr>
        <a:xfrm>
          <a:off x="0" y="0"/>
          <a:ext cx="0" cy="0"/>
          <a:chOff x="0" y="0"/>
          <a:chExt cx="0" cy="0"/>
        </a:xfrm>
      </p:grpSpPr>
      <p:pic>
        <p:nvPicPr>
          <p:cNvPr id="34" name="図 33">
            <a:extLst>
              <a:ext uri="{FF2B5EF4-FFF2-40B4-BE49-F238E27FC236}">
                <a16:creationId xmlns:a16="http://schemas.microsoft.com/office/drawing/2014/main" id="{6A9FE1B0-091C-C84E-69DF-FF58BD74B7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9383" y="4675173"/>
            <a:ext cx="1829384" cy="1598401"/>
          </a:xfrm>
          <a:prstGeom prst="ellipse">
            <a:avLst/>
          </a:prstGeom>
          <a:ln w="28575" cap="rnd">
            <a:solidFill>
              <a:srgbClr val="FF0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8" name="図 17">
            <a:extLst>
              <a:ext uri="{FF2B5EF4-FFF2-40B4-BE49-F238E27FC236}">
                <a16:creationId xmlns:a16="http://schemas.microsoft.com/office/drawing/2014/main" id="{1CF5DB33-AC12-E782-A58C-25BE00DE87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6857" y="4850223"/>
            <a:ext cx="1440813" cy="1459097"/>
          </a:xfrm>
          <a:prstGeom prst="ellipse">
            <a:avLst/>
          </a:prstGeom>
          <a:ln w="28575" cap="rnd">
            <a:solidFill>
              <a:srgbClr val="FF0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図 2">
            <a:extLst>
              <a:ext uri="{FF2B5EF4-FFF2-40B4-BE49-F238E27FC236}">
                <a16:creationId xmlns:a16="http://schemas.microsoft.com/office/drawing/2014/main" id="{92F90DB4-9E6E-1957-6D1D-6DAD83C97418}"/>
              </a:ext>
            </a:extLst>
          </p:cNvPr>
          <p:cNvPicPr>
            <a:picLocks noChangeAspect="1"/>
          </p:cNvPicPr>
          <p:nvPr/>
        </p:nvPicPr>
        <p:blipFill>
          <a:blip r:embed="rId5"/>
          <a:stretch>
            <a:fillRect/>
          </a:stretch>
        </p:blipFill>
        <p:spPr>
          <a:xfrm>
            <a:off x="2745888" y="611022"/>
            <a:ext cx="3749365" cy="3987130"/>
          </a:xfrm>
          <a:prstGeom prst="rect">
            <a:avLst/>
          </a:prstGeom>
        </p:spPr>
      </p:pic>
      <p:sp>
        <p:nvSpPr>
          <p:cNvPr id="5" name="スライド番号プレースホルダー 3">
            <a:extLst>
              <a:ext uri="{FF2B5EF4-FFF2-40B4-BE49-F238E27FC236}">
                <a16:creationId xmlns:a16="http://schemas.microsoft.com/office/drawing/2014/main" id="{AD60F387-5482-F9CE-D3EB-EF41D0079331}"/>
              </a:ext>
            </a:extLst>
          </p:cNvPr>
          <p:cNvSpPr>
            <a:spLocks noGrp="1"/>
          </p:cNvSpPr>
          <p:nvPr>
            <p:ph type="sldNum" sz="quarter" idx="12"/>
          </p:nvPr>
        </p:nvSpPr>
        <p:spPr>
          <a:xfrm>
            <a:off x="7010400" y="6525344"/>
            <a:ext cx="2133600" cy="47625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51FC12D-27C1-4F31-90C9-A93D49E44687}" type="slidenum">
              <a:rPr kumimoji="1" lang="en-US" altLang="ja-JP" sz="1400" b="0" i="0" u="none" strike="noStrike" kern="1200" cap="none" spc="0" normalizeH="0" baseline="0" noProof="0" smtClean="0">
                <a:ln>
                  <a:noFill/>
                </a:ln>
                <a:solidFill>
                  <a:prstClr val="black"/>
                </a:solidFill>
                <a:effectLst/>
                <a:uLnTx/>
                <a:uFillTx/>
                <a:latin typeface="Arial"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1" lang="en-US" altLang="ja-JP" sz="14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
        <p:nvSpPr>
          <p:cNvPr id="10" name="吹き出し: 四角形 9">
            <a:extLst>
              <a:ext uri="{FF2B5EF4-FFF2-40B4-BE49-F238E27FC236}">
                <a16:creationId xmlns:a16="http://schemas.microsoft.com/office/drawing/2014/main" id="{F9CB7F2B-ED5A-63AE-82F3-FD5A149B40BB}"/>
              </a:ext>
            </a:extLst>
          </p:cNvPr>
          <p:cNvSpPr/>
          <p:nvPr/>
        </p:nvSpPr>
        <p:spPr>
          <a:xfrm>
            <a:off x="7082249" y="697500"/>
            <a:ext cx="1008113" cy="2290329"/>
          </a:xfrm>
          <a:prstGeom prst="wedgeRectCallout">
            <a:avLst>
              <a:gd name="adj1" fmla="val -216733"/>
              <a:gd name="adj2" fmla="val -1946"/>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Arial"/>
              <a:ea typeface="ＭＳ Ｐゴシック"/>
              <a:cs typeface="+mn-cs"/>
            </a:endParaRPr>
          </a:p>
        </p:txBody>
      </p:sp>
      <p:pic>
        <p:nvPicPr>
          <p:cNvPr id="25" name="図 24">
            <a:extLst>
              <a:ext uri="{FF2B5EF4-FFF2-40B4-BE49-F238E27FC236}">
                <a16:creationId xmlns:a16="http://schemas.microsoft.com/office/drawing/2014/main" id="{A1A743A9-A303-DD66-DC61-10614F4F4B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54429" y="767141"/>
            <a:ext cx="863751" cy="2089720"/>
          </a:xfrm>
          <a:prstGeom prst="rect">
            <a:avLst/>
          </a:prstGeom>
        </p:spPr>
      </p:pic>
      <p:sp>
        <p:nvSpPr>
          <p:cNvPr id="28" name="テキスト ボックス 27">
            <a:extLst>
              <a:ext uri="{FF2B5EF4-FFF2-40B4-BE49-F238E27FC236}">
                <a16:creationId xmlns:a16="http://schemas.microsoft.com/office/drawing/2014/main" id="{19780A18-07B7-49B3-9A1F-ADEFAB440581}"/>
              </a:ext>
            </a:extLst>
          </p:cNvPr>
          <p:cNvSpPr txBox="1"/>
          <p:nvPr/>
        </p:nvSpPr>
        <p:spPr>
          <a:xfrm>
            <a:off x="6732239" y="3413677"/>
            <a:ext cx="2329263" cy="1384995"/>
          </a:xfrm>
          <a:prstGeom prst="rect">
            <a:avLst/>
          </a:prstGeom>
          <a:solidFill>
            <a:schemeClr val="bg1"/>
          </a:solidFill>
        </p:spPr>
        <p:txBody>
          <a:bodyPr wrap="square" rtlCol="0">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・危険箇所の把握</a:t>
            </a: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自転車の飛び出しによる事故が多い場所では、「自転車も止まれ」の看板を設置している場合がある。このような</a:t>
            </a:r>
            <a:r>
              <a:rPr kumimoji="1" lang="ja-JP" altLang="en-US" sz="12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看板が設置されている場所</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では、</a:t>
            </a:r>
            <a:r>
              <a:rPr kumimoji="1" lang="ja-JP" altLang="en-US" sz="12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事故の危険性が高い</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ので、特に注意が必要である。</a:t>
            </a:r>
          </a:p>
        </p:txBody>
      </p:sp>
      <p:sp>
        <p:nvSpPr>
          <p:cNvPr id="29" name="吹き出し: 四角形 28">
            <a:extLst>
              <a:ext uri="{FF2B5EF4-FFF2-40B4-BE49-F238E27FC236}">
                <a16:creationId xmlns:a16="http://schemas.microsoft.com/office/drawing/2014/main" id="{5C96D2EB-A41D-E4FB-13BE-22318762A205}"/>
              </a:ext>
            </a:extLst>
          </p:cNvPr>
          <p:cNvSpPr/>
          <p:nvPr/>
        </p:nvSpPr>
        <p:spPr>
          <a:xfrm>
            <a:off x="3504844" y="4323185"/>
            <a:ext cx="3227396" cy="2418183"/>
          </a:xfrm>
          <a:prstGeom prst="wedgeRectCallout">
            <a:avLst>
              <a:gd name="adj1" fmla="val 28854"/>
              <a:gd name="adj2" fmla="val -121466"/>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Arial"/>
              <a:ea typeface="ＭＳ Ｐゴシック"/>
              <a:cs typeface="+mn-cs"/>
            </a:endParaRPr>
          </a:p>
        </p:txBody>
      </p:sp>
      <p:pic>
        <p:nvPicPr>
          <p:cNvPr id="11" name="図 10">
            <a:extLst>
              <a:ext uri="{FF2B5EF4-FFF2-40B4-BE49-F238E27FC236}">
                <a16:creationId xmlns:a16="http://schemas.microsoft.com/office/drawing/2014/main" id="{B6627E66-4C6E-50DA-86D5-022044A6FEA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74137" y="4365104"/>
            <a:ext cx="3086673" cy="2315005"/>
          </a:xfrm>
          <a:prstGeom prst="rect">
            <a:avLst/>
          </a:prstGeom>
        </p:spPr>
      </p:pic>
      <p:pic>
        <p:nvPicPr>
          <p:cNvPr id="30" name="図 29">
            <a:extLst>
              <a:ext uri="{FF2B5EF4-FFF2-40B4-BE49-F238E27FC236}">
                <a16:creationId xmlns:a16="http://schemas.microsoft.com/office/drawing/2014/main" id="{0EA0876E-3FFC-6009-4E9B-288BA0BC6B03}"/>
              </a:ext>
            </a:extLst>
          </p:cNvPr>
          <p:cNvPicPr>
            <a:picLocks noChangeAspect="1"/>
          </p:cNvPicPr>
          <p:nvPr/>
        </p:nvPicPr>
        <p:blipFill>
          <a:blip r:embed="rId8"/>
          <a:stretch>
            <a:fillRect/>
          </a:stretch>
        </p:blipFill>
        <p:spPr>
          <a:xfrm>
            <a:off x="4549215" y="5864015"/>
            <a:ext cx="229846" cy="229846"/>
          </a:xfrm>
          <a:prstGeom prst="rect">
            <a:avLst/>
          </a:prstGeom>
        </p:spPr>
      </p:pic>
      <p:pic>
        <p:nvPicPr>
          <p:cNvPr id="31" name="図 30">
            <a:extLst>
              <a:ext uri="{FF2B5EF4-FFF2-40B4-BE49-F238E27FC236}">
                <a16:creationId xmlns:a16="http://schemas.microsoft.com/office/drawing/2014/main" id="{009618ED-C9F4-DD3D-0A7A-EF7346692220}"/>
              </a:ext>
            </a:extLst>
          </p:cNvPr>
          <p:cNvPicPr>
            <a:picLocks noChangeAspect="1"/>
          </p:cNvPicPr>
          <p:nvPr/>
        </p:nvPicPr>
        <p:blipFill>
          <a:blip r:embed="rId9"/>
          <a:stretch>
            <a:fillRect/>
          </a:stretch>
        </p:blipFill>
        <p:spPr>
          <a:xfrm>
            <a:off x="4168974" y="5261073"/>
            <a:ext cx="230510" cy="266367"/>
          </a:xfrm>
          <a:prstGeom prst="rect">
            <a:avLst/>
          </a:prstGeom>
        </p:spPr>
      </p:pic>
      <p:pic>
        <p:nvPicPr>
          <p:cNvPr id="32" name="図 31">
            <a:extLst>
              <a:ext uri="{FF2B5EF4-FFF2-40B4-BE49-F238E27FC236}">
                <a16:creationId xmlns:a16="http://schemas.microsoft.com/office/drawing/2014/main" id="{E88AEE4A-7CD7-8D9A-F297-B701F53EBCBA}"/>
              </a:ext>
            </a:extLst>
          </p:cNvPr>
          <p:cNvPicPr>
            <a:picLocks noChangeAspect="1"/>
          </p:cNvPicPr>
          <p:nvPr/>
        </p:nvPicPr>
        <p:blipFill>
          <a:blip r:embed="rId10"/>
          <a:stretch>
            <a:fillRect/>
          </a:stretch>
        </p:blipFill>
        <p:spPr>
          <a:xfrm>
            <a:off x="5710997" y="5300146"/>
            <a:ext cx="223727" cy="267499"/>
          </a:xfrm>
          <a:prstGeom prst="rect">
            <a:avLst/>
          </a:prstGeom>
        </p:spPr>
      </p:pic>
      <p:pic>
        <p:nvPicPr>
          <p:cNvPr id="35" name="図 34">
            <a:extLst>
              <a:ext uri="{FF2B5EF4-FFF2-40B4-BE49-F238E27FC236}">
                <a16:creationId xmlns:a16="http://schemas.microsoft.com/office/drawing/2014/main" id="{179AA8D6-CAFB-8598-A828-DF5D95CE35EB}"/>
              </a:ext>
            </a:extLst>
          </p:cNvPr>
          <p:cNvPicPr>
            <a:picLocks noChangeAspect="1"/>
          </p:cNvPicPr>
          <p:nvPr/>
        </p:nvPicPr>
        <p:blipFill>
          <a:blip r:embed="rId11"/>
          <a:stretch>
            <a:fillRect/>
          </a:stretch>
        </p:blipFill>
        <p:spPr>
          <a:xfrm rot="14822583">
            <a:off x="4332191" y="5920584"/>
            <a:ext cx="207637" cy="157211"/>
          </a:xfrm>
          <a:prstGeom prst="rect">
            <a:avLst/>
          </a:prstGeom>
        </p:spPr>
      </p:pic>
      <p:pic>
        <p:nvPicPr>
          <p:cNvPr id="8" name="図 7">
            <a:extLst>
              <a:ext uri="{FF2B5EF4-FFF2-40B4-BE49-F238E27FC236}">
                <a16:creationId xmlns:a16="http://schemas.microsoft.com/office/drawing/2014/main" id="{A80B3959-312A-C297-8BAD-0785A5B3EA4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183083" y="1684338"/>
            <a:ext cx="143980" cy="348338"/>
          </a:xfrm>
          <a:prstGeom prst="rect">
            <a:avLst/>
          </a:prstGeom>
        </p:spPr>
      </p:pic>
      <p:sp>
        <p:nvSpPr>
          <p:cNvPr id="37" name="タイトル 1">
            <a:extLst>
              <a:ext uri="{FF2B5EF4-FFF2-40B4-BE49-F238E27FC236}">
                <a16:creationId xmlns:a16="http://schemas.microsoft.com/office/drawing/2014/main" id="{169D9948-8853-DA8E-B117-3D7E5989B57F}"/>
              </a:ext>
            </a:extLst>
          </p:cNvPr>
          <p:cNvSpPr>
            <a:spLocks noGrp="1"/>
          </p:cNvSpPr>
          <p:nvPr>
            <p:ph type="title"/>
          </p:nvPr>
        </p:nvSpPr>
        <p:spPr>
          <a:xfrm>
            <a:off x="43411" y="-4406"/>
            <a:ext cx="8172400" cy="476250"/>
          </a:xfrm>
        </p:spPr>
        <p:txBody>
          <a:bodyPr/>
          <a:lstStyle/>
          <a:p>
            <a:r>
              <a:rPr kumimoji="1" lang="ja-JP" altLang="en-US" dirty="0"/>
              <a:t>３．下り坂にある交差点での注意すべき</a:t>
            </a:r>
            <a:r>
              <a:rPr lang="ja-JP" altLang="en-US" dirty="0"/>
              <a:t>点（例）②</a:t>
            </a:r>
            <a:endParaRPr kumimoji="1" lang="ja-JP" altLang="en-US" dirty="0"/>
          </a:p>
        </p:txBody>
      </p:sp>
      <p:sp>
        <p:nvSpPr>
          <p:cNvPr id="40" name="正方形/長方形 39">
            <a:extLst>
              <a:ext uri="{FF2B5EF4-FFF2-40B4-BE49-F238E27FC236}">
                <a16:creationId xmlns:a16="http://schemas.microsoft.com/office/drawing/2014/main" id="{3F0F24BF-95FF-FCA5-3773-0592E02A3592}"/>
              </a:ext>
            </a:extLst>
          </p:cNvPr>
          <p:cNvSpPr/>
          <p:nvPr/>
        </p:nvSpPr>
        <p:spPr>
          <a:xfrm>
            <a:off x="3574137" y="6409432"/>
            <a:ext cx="265373" cy="287368"/>
          </a:xfrm>
          <a:prstGeom prst="rect">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100" dirty="0">
                <a:solidFill>
                  <a:sysClr val="windowText" lastClr="000000"/>
                </a:solidFill>
                <a:latin typeface="Meiryo UI" panose="020B0604030504040204" pitchFamily="50" charset="-128"/>
                <a:ea typeface="Meiryo UI" panose="020B0604030504040204" pitchFamily="50" charset="-128"/>
              </a:rPr>
              <a:t>③</a:t>
            </a:r>
          </a:p>
        </p:txBody>
      </p:sp>
      <p:sp>
        <p:nvSpPr>
          <p:cNvPr id="4" name="テキスト ボックス 3">
            <a:extLst>
              <a:ext uri="{FF2B5EF4-FFF2-40B4-BE49-F238E27FC236}">
                <a16:creationId xmlns:a16="http://schemas.microsoft.com/office/drawing/2014/main" id="{B7981304-17FF-BFF5-A932-BF09E7FD36FA}"/>
              </a:ext>
            </a:extLst>
          </p:cNvPr>
          <p:cNvSpPr txBox="1"/>
          <p:nvPr/>
        </p:nvSpPr>
        <p:spPr>
          <a:xfrm>
            <a:off x="6752179" y="3073626"/>
            <a:ext cx="1144691" cy="276999"/>
          </a:xfrm>
          <a:prstGeom prst="rect">
            <a:avLst/>
          </a:prstGeom>
          <a:solidFill>
            <a:schemeClr val="bg1"/>
          </a:solidFill>
          <a:ln w="19050">
            <a:solidFill>
              <a:srgbClr val="FFC000"/>
            </a:solidFill>
          </a:ln>
        </p:spPr>
        <p:txBody>
          <a:bodyPr wrap="square" rtlCol="0">
            <a:spAutoFit/>
          </a:bodyPr>
          <a:lstStyle/>
          <a:p>
            <a:pPr algn="dist"/>
            <a:r>
              <a:rPr kumimoji="1" lang="ja-JP" altLang="en-US" sz="1200" dirty="0">
                <a:solidFill>
                  <a:srgbClr val="FFC000"/>
                </a:solidFill>
                <a:latin typeface="Meiryo UI" panose="020B0604030504040204" pitchFamily="50" charset="-128"/>
                <a:ea typeface="Meiryo UI" panose="020B0604030504040204" pitchFamily="50" charset="-128"/>
              </a:rPr>
              <a:t>注意点詳細</a:t>
            </a:r>
            <a:endParaRPr kumimoji="1" lang="en-US" altLang="ja-JP" sz="1200" dirty="0">
              <a:solidFill>
                <a:srgbClr val="FFC000"/>
              </a:solidFill>
              <a:latin typeface="Meiryo UI" panose="020B0604030504040204" pitchFamily="50" charset="-128"/>
              <a:ea typeface="Meiryo UI" panose="020B0604030504040204" pitchFamily="50" charset="-128"/>
            </a:endParaRPr>
          </a:p>
        </p:txBody>
      </p:sp>
      <p:sp>
        <p:nvSpPr>
          <p:cNvPr id="13" name="テキスト ボックス 12">
            <a:extLst>
              <a:ext uri="{FF2B5EF4-FFF2-40B4-BE49-F238E27FC236}">
                <a16:creationId xmlns:a16="http://schemas.microsoft.com/office/drawing/2014/main" id="{99DFCF5C-F743-CC6A-BB69-9FA6858AF056}"/>
              </a:ext>
            </a:extLst>
          </p:cNvPr>
          <p:cNvSpPr txBox="1"/>
          <p:nvPr/>
        </p:nvSpPr>
        <p:spPr>
          <a:xfrm>
            <a:off x="188307" y="2462766"/>
            <a:ext cx="1144691" cy="276999"/>
          </a:xfrm>
          <a:prstGeom prst="rect">
            <a:avLst/>
          </a:prstGeom>
          <a:solidFill>
            <a:schemeClr val="bg1"/>
          </a:solidFill>
          <a:ln w="19050">
            <a:solidFill>
              <a:srgbClr val="FFC000"/>
            </a:solidFill>
          </a:ln>
        </p:spPr>
        <p:txBody>
          <a:bodyPr wrap="square" rtlCol="0">
            <a:spAutoFit/>
          </a:bodyPr>
          <a:lstStyle/>
          <a:p>
            <a:pPr algn="dist"/>
            <a:r>
              <a:rPr kumimoji="1" lang="ja-JP" altLang="en-US" sz="1200" dirty="0">
                <a:solidFill>
                  <a:srgbClr val="FFC000"/>
                </a:solidFill>
                <a:latin typeface="Meiryo UI" panose="020B0604030504040204" pitchFamily="50" charset="-128"/>
                <a:ea typeface="Meiryo UI" panose="020B0604030504040204" pitchFamily="50" charset="-128"/>
              </a:rPr>
              <a:t>注意点詳細</a:t>
            </a:r>
            <a:endParaRPr kumimoji="1" lang="en-US" altLang="ja-JP" sz="1200" dirty="0">
              <a:solidFill>
                <a:srgbClr val="FFC000"/>
              </a:solidFill>
              <a:latin typeface="Meiryo UI" panose="020B0604030504040204" pitchFamily="50" charset="-128"/>
              <a:ea typeface="Meiryo UI" panose="020B0604030504040204" pitchFamily="50" charset="-128"/>
            </a:endParaRPr>
          </a:p>
        </p:txBody>
      </p:sp>
      <p:sp>
        <p:nvSpPr>
          <p:cNvPr id="24" name="テキスト ボックス 23">
            <a:extLst>
              <a:ext uri="{FF2B5EF4-FFF2-40B4-BE49-F238E27FC236}">
                <a16:creationId xmlns:a16="http://schemas.microsoft.com/office/drawing/2014/main" id="{75AB92BF-B4F0-E506-AE03-C94883DB496F}"/>
              </a:ext>
            </a:extLst>
          </p:cNvPr>
          <p:cNvSpPr txBox="1"/>
          <p:nvPr/>
        </p:nvSpPr>
        <p:spPr>
          <a:xfrm>
            <a:off x="7387454" y="6392361"/>
            <a:ext cx="1261452" cy="276999"/>
          </a:xfrm>
          <a:prstGeom prst="rect">
            <a:avLst/>
          </a:prstGeom>
          <a:solidFill>
            <a:schemeClr val="bg1"/>
          </a:solidFill>
        </p:spPr>
        <p:txBody>
          <a:bodyPr wrap="square" rtlCol="0">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①側カーブミラー</a:t>
            </a:r>
          </a:p>
        </p:txBody>
      </p:sp>
      <p:sp>
        <p:nvSpPr>
          <p:cNvPr id="36" name="テキスト ボックス 35">
            <a:extLst>
              <a:ext uri="{FF2B5EF4-FFF2-40B4-BE49-F238E27FC236}">
                <a16:creationId xmlns:a16="http://schemas.microsoft.com/office/drawing/2014/main" id="{CF1E6F12-1277-E917-6386-4F31E739A8DD}"/>
              </a:ext>
            </a:extLst>
          </p:cNvPr>
          <p:cNvSpPr txBox="1"/>
          <p:nvPr/>
        </p:nvSpPr>
        <p:spPr>
          <a:xfrm>
            <a:off x="1097863" y="6313429"/>
            <a:ext cx="1261452" cy="276999"/>
          </a:xfrm>
          <a:prstGeom prst="rect">
            <a:avLst/>
          </a:prstGeom>
          <a:solidFill>
            <a:schemeClr val="bg1"/>
          </a:solidFill>
        </p:spPr>
        <p:txBody>
          <a:bodyPr wrap="square" rtlCol="0">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②側カーブミラー</a:t>
            </a:r>
          </a:p>
        </p:txBody>
      </p:sp>
      <p:sp>
        <p:nvSpPr>
          <p:cNvPr id="21" name="吹き出し: 円形 20">
            <a:extLst>
              <a:ext uri="{FF2B5EF4-FFF2-40B4-BE49-F238E27FC236}">
                <a16:creationId xmlns:a16="http://schemas.microsoft.com/office/drawing/2014/main" id="{A8A895EC-FBDB-25FD-4E79-A72755EAED45}"/>
              </a:ext>
            </a:extLst>
          </p:cNvPr>
          <p:cNvSpPr/>
          <p:nvPr/>
        </p:nvSpPr>
        <p:spPr>
          <a:xfrm>
            <a:off x="4469107" y="4858097"/>
            <a:ext cx="205785" cy="267499"/>
          </a:xfrm>
          <a:prstGeom prst="wedgeEllipseCallout">
            <a:avLst>
              <a:gd name="adj1" fmla="val -1020866"/>
              <a:gd name="adj2" fmla="val 73325"/>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吹き出し: 円形 15">
            <a:extLst>
              <a:ext uri="{FF2B5EF4-FFF2-40B4-BE49-F238E27FC236}">
                <a16:creationId xmlns:a16="http://schemas.microsoft.com/office/drawing/2014/main" id="{7C1D6A29-4E6A-3102-9706-D4CC16C50A93}"/>
              </a:ext>
            </a:extLst>
          </p:cNvPr>
          <p:cNvSpPr/>
          <p:nvPr/>
        </p:nvSpPr>
        <p:spPr>
          <a:xfrm>
            <a:off x="5505212" y="4809169"/>
            <a:ext cx="205785" cy="267499"/>
          </a:xfrm>
          <a:prstGeom prst="wedgeEllipseCallout">
            <a:avLst>
              <a:gd name="adj1" fmla="val 954009"/>
              <a:gd name="adj2" fmla="val 139792"/>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テキスト ボックス 38">
            <a:extLst>
              <a:ext uri="{FF2B5EF4-FFF2-40B4-BE49-F238E27FC236}">
                <a16:creationId xmlns:a16="http://schemas.microsoft.com/office/drawing/2014/main" id="{CE0B3788-B91C-4CC8-9F8D-126A9CAA7F43}"/>
              </a:ext>
            </a:extLst>
          </p:cNvPr>
          <p:cNvSpPr txBox="1"/>
          <p:nvPr/>
        </p:nvSpPr>
        <p:spPr>
          <a:xfrm>
            <a:off x="173695" y="2852839"/>
            <a:ext cx="3490823" cy="1015663"/>
          </a:xfrm>
          <a:prstGeom prst="rect">
            <a:avLst/>
          </a:prstGeom>
          <a:solidFill>
            <a:schemeClr val="bg1"/>
          </a:solidFill>
        </p:spPr>
        <p:txBody>
          <a:bodyPr wrap="square" rtlCol="0">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・カーブミラーの特性に注意</a:t>
            </a:r>
            <a:endParaRPr kumimoji="1" lang="en-US" altLang="ja-JP" sz="12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③から進行する場合、①②方向を確認できるが、カーブミラーは</a:t>
            </a:r>
            <a:r>
              <a:rPr kumimoji="1" lang="ja-JP" altLang="en-US" sz="1200" b="0" i="0" u="sng" strike="noStrike" kern="1200" cap="none" spc="0" normalizeH="0" baseline="0" noProof="0" dirty="0">
                <a:ln>
                  <a:noFill/>
                </a:ln>
                <a:effectLst/>
                <a:uLnTx/>
                <a:uFillTx/>
                <a:latin typeface="Meiryo UI" panose="020B0604030504040204" pitchFamily="50" charset="-128"/>
                <a:ea typeface="Meiryo UI" panose="020B0604030504040204" pitchFamily="50" charset="-128"/>
              </a:rPr>
              <a:t>左右が逆に映る</a:t>
            </a:r>
            <a:r>
              <a:rPr kumimoji="1" lang="ja-JP" altLang="en-US"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ことから、道路の手前と奥の位置関係を見誤る可能性があるため、カーブミラーだけに頼らず、</a:t>
            </a:r>
            <a:r>
              <a:rPr kumimoji="1" lang="ja-JP" altLang="en-US" sz="1200" b="0" i="0" u="sng" strike="noStrike" kern="1200" cap="none" spc="0" normalizeH="0" baseline="0" noProof="0" dirty="0">
                <a:ln>
                  <a:noFill/>
                </a:ln>
                <a:effectLst/>
                <a:uLnTx/>
                <a:uFillTx/>
                <a:latin typeface="Meiryo UI" panose="020B0604030504040204" pitchFamily="50" charset="-128"/>
                <a:ea typeface="Meiryo UI" panose="020B0604030504040204" pitchFamily="50" charset="-128"/>
              </a:rPr>
              <a:t>目視での確認</a:t>
            </a:r>
            <a:r>
              <a:rPr kumimoji="1" lang="ja-JP" altLang="en-US"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も十分に行うこと。</a:t>
            </a:r>
          </a:p>
        </p:txBody>
      </p:sp>
    </p:spTree>
    <p:extLst>
      <p:ext uri="{BB962C8B-B14F-4D97-AF65-F5344CB8AC3E}">
        <p14:creationId xmlns:p14="http://schemas.microsoft.com/office/powerpoint/2010/main" val="1685635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491E73-6F8A-3A39-68E8-7724D6189BF7}"/>
            </a:ext>
          </a:extLst>
        </p:cNvPr>
        <p:cNvGrpSpPr/>
        <p:nvPr/>
      </p:nvGrpSpPr>
      <p:grpSpPr>
        <a:xfrm>
          <a:off x="0" y="0"/>
          <a:ext cx="0" cy="0"/>
          <a:chOff x="0" y="0"/>
          <a:chExt cx="0" cy="0"/>
        </a:xfrm>
      </p:grpSpPr>
      <p:pic>
        <p:nvPicPr>
          <p:cNvPr id="19" name="図 18">
            <a:extLst>
              <a:ext uri="{FF2B5EF4-FFF2-40B4-BE49-F238E27FC236}">
                <a16:creationId xmlns:a16="http://schemas.microsoft.com/office/drawing/2014/main" id="{8D15040D-C5F4-72CE-5773-90CCE5740214}"/>
              </a:ext>
            </a:extLst>
          </p:cNvPr>
          <p:cNvPicPr>
            <a:picLocks noChangeAspect="1"/>
          </p:cNvPicPr>
          <p:nvPr/>
        </p:nvPicPr>
        <p:blipFill>
          <a:blip r:embed="rId3"/>
          <a:stretch>
            <a:fillRect/>
          </a:stretch>
        </p:blipFill>
        <p:spPr>
          <a:xfrm>
            <a:off x="2925252" y="2114926"/>
            <a:ext cx="3001753" cy="4305963"/>
          </a:xfrm>
          <a:prstGeom prst="rect">
            <a:avLst/>
          </a:prstGeom>
        </p:spPr>
      </p:pic>
      <p:sp>
        <p:nvSpPr>
          <p:cNvPr id="4" name="タイトル 1">
            <a:extLst>
              <a:ext uri="{FF2B5EF4-FFF2-40B4-BE49-F238E27FC236}">
                <a16:creationId xmlns:a16="http://schemas.microsoft.com/office/drawing/2014/main" id="{DC7FAAF6-4A5A-4EE3-ABA6-6616270AF99C}"/>
              </a:ext>
            </a:extLst>
          </p:cNvPr>
          <p:cNvSpPr>
            <a:spLocks noGrp="1"/>
          </p:cNvSpPr>
          <p:nvPr>
            <p:ph type="title"/>
          </p:nvPr>
        </p:nvSpPr>
        <p:spPr>
          <a:xfrm>
            <a:off x="0" y="0"/>
            <a:ext cx="8172400" cy="476250"/>
          </a:xfrm>
        </p:spPr>
        <p:txBody>
          <a:bodyPr/>
          <a:lstStyle/>
          <a:p>
            <a:r>
              <a:rPr kumimoji="1" lang="ja-JP" altLang="en-US" dirty="0"/>
              <a:t>４．上り坂や下り坂での注意すべき</a:t>
            </a:r>
            <a:r>
              <a:rPr lang="ja-JP" altLang="en-US" dirty="0"/>
              <a:t>点（例）</a:t>
            </a:r>
            <a:r>
              <a:rPr kumimoji="1" lang="ja-JP" altLang="en-US" dirty="0"/>
              <a:t>①</a:t>
            </a:r>
          </a:p>
        </p:txBody>
      </p:sp>
      <p:sp>
        <p:nvSpPr>
          <p:cNvPr id="8" name="テキスト ボックス 7">
            <a:extLst>
              <a:ext uri="{FF2B5EF4-FFF2-40B4-BE49-F238E27FC236}">
                <a16:creationId xmlns:a16="http://schemas.microsoft.com/office/drawing/2014/main" id="{603EAAED-9025-1B48-C8EC-D676B1B3E83A}"/>
              </a:ext>
            </a:extLst>
          </p:cNvPr>
          <p:cNvSpPr txBox="1"/>
          <p:nvPr/>
        </p:nvSpPr>
        <p:spPr>
          <a:xfrm>
            <a:off x="67273" y="1038721"/>
            <a:ext cx="9009454" cy="954107"/>
          </a:xfrm>
          <a:prstGeom prst="rect">
            <a:avLst/>
          </a:prstGeom>
          <a:noFill/>
          <a:ln w="28575">
            <a:solidFill>
              <a:srgbClr val="00B0F0"/>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・上り坂や下り坂が続く場所においては、上り坂を進行すると前方の見通しが悪くなるため、歩行者や自転車等に気付くのが遅</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れる可能性があることから、速度を抑えて走行すること</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・上り坂の頂上付近には、横断歩道等が設置されている場合があるため、手前の道路標識等にも注意すること</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0" name="吹き出し: 四角形 9">
            <a:extLst>
              <a:ext uri="{FF2B5EF4-FFF2-40B4-BE49-F238E27FC236}">
                <a16:creationId xmlns:a16="http://schemas.microsoft.com/office/drawing/2014/main" id="{E05767A7-24D8-39CD-89B1-E3C02C19971E}"/>
              </a:ext>
            </a:extLst>
          </p:cNvPr>
          <p:cNvSpPr/>
          <p:nvPr/>
        </p:nvSpPr>
        <p:spPr>
          <a:xfrm>
            <a:off x="5925544" y="2209266"/>
            <a:ext cx="3104322" cy="2299854"/>
          </a:xfrm>
          <a:prstGeom prst="wedgeRectCallout">
            <a:avLst>
              <a:gd name="adj1" fmla="val -78978"/>
              <a:gd name="adj2" fmla="val -578"/>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11" name="吹き出し: 四角形 10">
            <a:extLst>
              <a:ext uri="{FF2B5EF4-FFF2-40B4-BE49-F238E27FC236}">
                <a16:creationId xmlns:a16="http://schemas.microsoft.com/office/drawing/2014/main" id="{E236A74E-D7BB-AD68-C7FA-9560C6DF1CE4}"/>
              </a:ext>
            </a:extLst>
          </p:cNvPr>
          <p:cNvSpPr/>
          <p:nvPr/>
        </p:nvSpPr>
        <p:spPr>
          <a:xfrm>
            <a:off x="106114" y="2464486"/>
            <a:ext cx="3059171" cy="2334414"/>
          </a:xfrm>
          <a:prstGeom prst="wedgeRectCallout">
            <a:avLst>
              <a:gd name="adj1" fmla="val 76665"/>
              <a:gd name="adj2" fmla="val -32078"/>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pic>
        <p:nvPicPr>
          <p:cNvPr id="32" name="図 31">
            <a:extLst>
              <a:ext uri="{FF2B5EF4-FFF2-40B4-BE49-F238E27FC236}">
                <a16:creationId xmlns:a16="http://schemas.microsoft.com/office/drawing/2014/main" id="{F28A8B8E-FD17-AFB3-BE9A-86E650CFE7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82960" y="2276872"/>
            <a:ext cx="2986939" cy="2192610"/>
          </a:xfrm>
          <a:prstGeom prst="rect">
            <a:avLst/>
          </a:prstGeom>
        </p:spPr>
      </p:pic>
      <p:pic>
        <p:nvPicPr>
          <p:cNvPr id="35" name="図 34">
            <a:extLst>
              <a:ext uri="{FF2B5EF4-FFF2-40B4-BE49-F238E27FC236}">
                <a16:creationId xmlns:a16="http://schemas.microsoft.com/office/drawing/2014/main" id="{3EB5ACAE-4381-93E7-B75C-5124DEBA811D}"/>
              </a:ext>
            </a:extLst>
          </p:cNvPr>
          <p:cNvPicPr>
            <a:picLocks noChangeAspect="1"/>
          </p:cNvPicPr>
          <p:nvPr/>
        </p:nvPicPr>
        <p:blipFill>
          <a:blip r:embed="rId5"/>
          <a:stretch>
            <a:fillRect/>
          </a:stretch>
        </p:blipFill>
        <p:spPr>
          <a:xfrm>
            <a:off x="7812705" y="2692089"/>
            <a:ext cx="359695" cy="359695"/>
          </a:xfrm>
          <a:prstGeom prst="rect">
            <a:avLst/>
          </a:prstGeom>
        </p:spPr>
      </p:pic>
      <p:pic>
        <p:nvPicPr>
          <p:cNvPr id="38" name="図 37">
            <a:extLst>
              <a:ext uri="{FF2B5EF4-FFF2-40B4-BE49-F238E27FC236}">
                <a16:creationId xmlns:a16="http://schemas.microsoft.com/office/drawing/2014/main" id="{664C99D4-A4A8-08AE-4366-10B091A7182C}"/>
              </a:ext>
            </a:extLst>
          </p:cNvPr>
          <p:cNvPicPr>
            <a:picLocks noChangeAspect="1"/>
          </p:cNvPicPr>
          <p:nvPr/>
        </p:nvPicPr>
        <p:blipFill>
          <a:blip r:embed="rId6"/>
          <a:stretch>
            <a:fillRect/>
          </a:stretch>
        </p:blipFill>
        <p:spPr>
          <a:xfrm>
            <a:off x="6830552" y="3429000"/>
            <a:ext cx="359695" cy="359695"/>
          </a:xfrm>
          <a:prstGeom prst="rect">
            <a:avLst/>
          </a:prstGeom>
        </p:spPr>
      </p:pic>
      <p:sp>
        <p:nvSpPr>
          <p:cNvPr id="6" name="テキスト ボックス 5">
            <a:extLst>
              <a:ext uri="{FF2B5EF4-FFF2-40B4-BE49-F238E27FC236}">
                <a16:creationId xmlns:a16="http://schemas.microsoft.com/office/drawing/2014/main" id="{1D4F0482-475E-354D-874C-4F76563B324A}"/>
              </a:ext>
            </a:extLst>
          </p:cNvPr>
          <p:cNvSpPr txBox="1"/>
          <p:nvPr/>
        </p:nvSpPr>
        <p:spPr>
          <a:xfrm>
            <a:off x="5444558" y="4900429"/>
            <a:ext cx="3699442" cy="1200329"/>
          </a:xfrm>
          <a:prstGeom prst="rect">
            <a:avLst/>
          </a:prstGeom>
          <a:solidFill>
            <a:schemeClr val="bg1"/>
          </a:solidFill>
        </p:spPr>
        <p:txBody>
          <a:bodyPr wrap="square" rtlCol="0">
            <a:spAutoFit/>
          </a:bodyPr>
          <a:lstStyle/>
          <a:p>
            <a:pPr algn="ju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a:t>
            </a:r>
            <a:r>
              <a:rPr kumimoji="1" lang="ja-JP" altLang="en-US" sz="1200" b="1"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登坂時の加速に注意</a:t>
            </a:r>
            <a:endParaRPr kumimoji="1" lang="en-US" altLang="ja-JP" sz="1200" b="1"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algn="ju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①から進行する場合、上り坂になっていることもあり、一時停止線で停止すると、発進する際に、アクセルの踏み過ぎが予測される。また、②側は見通しが悪いことから、発進する際は、</a:t>
            </a:r>
            <a:r>
              <a:rPr kumimoji="1" lang="ja-JP" altLang="en-US" sz="12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アクセルの踏み込み具合に注意</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し、</a:t>
            </a:r>
            <a:r>
              <a:rPr kumimoji="1" lang="ja-JP" altLang="en-US" sz="1200" dirty="0">
                <a:latin typeface="Meiryo UI" panose="020B0604030504040204" pitchFamily="50" charset="-128"/>
                <a:ea typeface="Meiryo UI" panose="020B0604030504040204" pitchFamily="50" charset="-128"/>
              </a:rPr>
              <a:t>交差点に進入する際には、</a:t>
            </a:r>
            <a:r>
              <a:rPr kumimoji="1" lang="ja-JP" altLang="en-US" sz="1200" u="sng" dirty="0">
                <a:latin typeface="Meiryo UI" panose="020B0604030504040204" pitchFamily="50" charset="-128"/>
                <a:ea typeface="Meiryo UI" panose="020B0604030504040204" pitchFamily="50" charset="-128"/>
              </a:rPr>
              <a:t>徐行し、</a:t>
            </a:r>
            <a:r>
              <a:rPr lang="ja-JP" altLang="en-US" sz="1200" u="sng" dirty="0">
                <a:latin typeface="Meiryo UI" panose="020B0604030504040204" pitchFamily="50" charset="-128"/>
                <a:ea typeface="Meiryo UI" panose="020B0604030504040204" pitchFamily="50" charset="-128"/>
              </a:rPr>
              <a:t>周囲</a:t>
            </a:r>
            <a:r>
              <a:rPr kumimoji="1" lang="ja-JP" altLang="en-US" sz="1200" u="sng" dirty="0">
                <a:latin typeface="Meiryo UI" panose="020B0604030504040204" pitchFamily="50" charset="-128"/>
                <a:ea typeface="Meiryo UI" panose="020B0604030504040204" pitchFamily="50" charset="-128"/>
              </a:rPr>
              <a:t>の安全確認</a:t>
            </a:r>
            <a:r>
              <a:rPr kumimoji="1" lang="ja-JP" altLang="en-US" sz="1200" dirty="0">
                <a:latin typeface="Meiryo UI" panose="020B0604030504040204" pitchFamily="50" charset="-128"/>
                <a:ea typeface="Meiryo UI" panose="020B0604030504040204" pitchFamily="50" charset="-128"/>
              </a:rPr>
              <a:t>を十分に行うこと。</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pic>
        <p:nvPicPr>
          <p:cNvPr id="14" name="図 13">
            <a:extLst>
              <a:ext uri="{FF2B5EF4-FFF2-40B4-BE49-F238E27FC236}">
                <a16:creationId xmlns:a16="http://schemas.microsoft.com/office/drawing/2014/main" id="{5B670894-CEB6-1164-A3AE-402D91D0E4F0}"/>
              </a:ext>
            </a:extLst>
          </p:cNvPr>
          <p:cNvPicPr>
            <a:picLocks noChangeAspect="1"/>
          </p:cNvPicPr>
          <p:nvPr/>
        </p:nvPicPr>
        <p:blipFill>
          <a:blip r:embed="rId7"/>
          <a:stretch>
            <a:fillRect/>
          </a:stretch>
        </p:blipFill>
        <p:spPr>
          <a:xfrm>
            <a:off x="171745" y="2551603"/>
            <a:ext cx="2907389" cy="2180543"/>
          </a:xfrm>
          <a:prstGeom prst="rect">
            <a:avLst/>
          </a:prstGeom>
        </p:spPr>
      </p:pic>
      <p:pic>
        <p:nvPicPr>
          <p:cNvPr id="34" name="図 33">
            <a:extLst>
              <a:ext uri="{FF2B5EF4-FFF2-40B4-BE49-F238E27FC236}">
                <a16:creationId xmlns:a16="http://schemas.microsoft.com/office/drawing/2014/main" id="{92330F4D-E044-F991-AB4D-4F8BE31C2BA3}"/>
              </a:ext>
            </a:extLst>
          </p:cNvPr>
          <p:cNvPicPr>
            <a:picLocks noChangeAspect="1"/>
          </p:cNvPicPr>
          <p:nvPr/>
        </p:nvPicPr>
        <p:blipFill>
          <a:blip r:embed="rId8"/>
          <a:stretch>
            <a:fillRect/>
          </a:stretch>
        </p:blipFill>
        <p:spPr>
          <a:xfrm>
            <a:off x="1082302" y="4317304"/>
            <a:ext cx="230510" cy="266367"/>
          </a:xfrm>
          <a:prstGeom prst="rect">
            <a:avLst/>
          </a:prstGeom>
        </p:spPr>
      </p:pic>
      <p:pic>
        <p:nvPicPr>
          <p:cNvPr id="39" name="図 38">
            <a:extLst>
              <a:ext uri="{FF2B5EF4-FFF2-40B4-BE49-F238E27FC236}">
                <a16:creationId xmlns:a16="http://schemas.microsoft.com/office/drawing/2014/main" id="{D90A955A-8FFD-9CC3-6064-221488B12D5B}"/>
              </a:ext>
            </a:extLst>
          </p:cNvPr>
          <p:cNvPicPr>
            <a:picLocks noChangeAspect="1"/>
          </p:cNvPicPr>
          <p:nvPr/>
        </p:nvPicPr>
        <p:blipFill>
          <a:blip r:embed="rId9"/>
          <a:stretch>
            <a:fillRect/>
          </a:stretch>
        </p:blipFill>
        <p:spPr>
          <a:xfrm>
            <a:off x="673277" y="3675371"/>
            <a:ext cx="223727" cy="267499"/>
          </a:xfrm>
          <a:prstGeom prst="rect">
            <a:avLst/>
          </a:prstGeom>
        </p:spPr>
      </p:pic>
      <p:sp>
        <p:nvSpPr>
          <p:cNvPr id="43" name="テキスト ボックス 42">
            <a:extLst>
              <a:ext uri="{FF2B5EF4-FFF2-40B4-BE49-F238E27FC236}">
                <a16:creationId xmlns:a16="http://schemas.microsoft.com/office/drawing/2014/main" id="{C2B7402F-0D5C-0B19-A291-AE999FD69F68}"/>
              </a:ext>
            </a:extLst>
          </p:cNvPr>
          <p:cNvSpPr txBox="1"/>
          <p:nvPr/>
        </p:nvSpPr>
        <p:spPr>
          <a:xfrm>
            <a:off x="95336" y="5223595"/>
            <a:ext cx="3169742" cy="1200329"/>
          </a:xfrm>
          <a:prstGeom prst="rect">
            <a:avLst/>
          </a:prstGeom>
          <a:solidFill>
            <a:schemeClr val="bg1"/>
          </a:solidFill>
        </p:spPr>
        <p:txBody>
          <a:bodyPr wrap="square" rtlCol="0">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・登坂意識を優先させない</a:t>
            </a: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②から進行する場合、上り坂でアクセルを踏みすぎて進もうとしがちであるが、①側の見通しが悪いことから、</a:t>
            </a:r>
            <a:r>
              <a:rPr kumimoji="1" lang="ja-JP" altLang="en-US" sz="1200" dirty="0">
                <a:latin typeface="Meiryo UI" panose="020B0604030504040204" pitchFamily="50" charset="-128"/>
                <a:ea typeface="Meiryo UI" panose="020B0604030504040204" pitchFamily="50" charset="-128"/>
              </a:rPr>
              <a:t>「①側から進行してくる車両等が、一時停止を無視して進行してくるかもしれない」等と予測して、</a:t>
            </a:r>
            <a:r>
              <a:rPr kumimoji="1" lang="ja-JP" altLang="en-US" sz="1200" u="sng" dirty="0">
                <a:latin typeface="Meiryo UI" panose="020B0604030504040204" pitchFamily="50" charset="-128"/>
                <a:ea typeface="Meiryo UI" panose="020B0604030504040204" pitchFamily="50" charset="-128"/>
              </a:rPr>
              <a:t>速度を抑え</a:t>
            </a:r>
            <a:r>
              <a:rPr kumimoji="1" lang="ja-JP" altLang="en-US" sz="1200" dirty="0">
                <a:latin typeface="Meiryo UI" panose="020B0604030504040204" pitchFamily="50" charset="-128"/>
                <a:ea typeface="Meiryo UI" panose="020B0604030504040204" pitchFamily="50" charset="-128"/>
              </a:rPr>
              <a:t>、</a:t>
            </a:r>
            <a:r>
              <a:rPr kumimoji="1" lang="ja-JP" altLang="en-US" sz="1200" u="sng" dirty="0">
                <a:latin typeface="Meiryo UI" panose="020B0604030504040204" pitchFamily="50" charset="-128"/>
                <a:ea typeface="Meiryo UI" panose="020B0604030504040204" pitchFamily="50" charset="-128"/>
              </a:rPr>
              <a:t>周囲の安全確認</a:t>
            </a:r>
            <a:r>
              <a:rPr kumimoji="1" lang="ja-JP" altLang="en-US" sz="1200" dirty="0">
                <a:latin typeface="Meiryo UI" panose="020B0604030504040204" pitchFamily="50" charset="-128"/>
                <a:ea typeface="Meiryo UI" panose="020B0604030504040204" pitchFamily="50" charset="-128"/>
              </a:rPr>
              <a:t>を十分に行うこと。</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pic>
        <p:nvPicPr>
          <p:cNvPr id="2" name="図 1">
            <a:extLst>
              <a:ext uri="{FF2B5EF4-FFF2-40B4-BE49-F238E27FC236}">
                <a16:creationId xmlns:a16="http://schemas.microsoft.com/office/drawing/2014/main" id="{A186DFA6-165D-E1D4-421E-3E043E390044}"/>
              </a:ext>
            </a:extLst>
          </p:cNvPr>
          <p:cNvPicPr>
            <a:picLocks noChangeAspect="1"/>
          </p:cNvPicPr>
          <p:nvPr/>
        </p:nvPicPr>
        <p:blipFill>
          <a:blip r:embed="rId10"/>
          <a:stretch>
            <a:fillRect/>
          </a:stretch>
        </p:blipFill>
        <p:spPr>
          <a:xfrm rot="14653776">
            <a:off x="7242394" y="3455392"/>
            <a:ext cx="207637" cy="157211"/>
          </a:xfrm>
          <a:prstGeom prst="rect">
            <a:avLst/>
          </a:prstGeom>
        </p:spPr>
      </p:pic>
      <p:pic>
        <p:nvPicPr>
          <p:cNvPr id="7" name="図 6">
            <a:extLst>
              <a:ext uri="{FF2B5EF4-FFF2-40B4-BE49-F238E27FC236}">
                <a16:creationId xmlns:a16="http://schemas.microsoft.com/office/drawing/2014/main" id="{2E23F1FC-D022-047B-7974-D279058EF478}"/>
              </a:ext>
            </a:extLst>
          </p:cNvPr>
          <p:cNvPicPr>
            <a:picLocks noChangeAspect="1"/>
          </p:cNvPicPr>
          <p:nvPr/>
        </p:nvPicPr>
        <p:blipFill>
          <a:blip r:embed="rId10"/>
          <a:stretch>
            <a:fillRect/>
          </a:stretch>
        </p:blipFill>
        <p:spPr>
          <a:xfrm rot="14653776">
            <a:off x="1441502" y="4300865"/>
            <a:ext cx="207637" cy="157211"/>
          </a:xfrm>
          <a:prstGeom prst="rect">
            <a:avLst/>
          </a:prstGeom>
        </p:spPr>
      </p:pic>
      <p:sp>
        <p:nvSpPr>
          <p:cNvPr id="5" name="スライド番号プレースホルダー 3">
            <a:extLst>
              <a:ext uri="{FF2B5EF4-FFF2-40B4-BE49-F238E27FC236}">
                <a16:creationId xmlns:a16="http://schemas.microsoft.com/office/drawing/2014/main" id="{BD4BBA17-BEB9-ED2B-437F-514178E602D8}"/>
              </a:ext>
            </a:extLst>
          </p:cNvPr>
          <p:cNvSpPr>
            <a:spLocks noGrp="1"/>
          </p:cNvSpPr>
          <p:nvPr>
            <p:ph type="sldNum" sz="quarter" idx="12"/>
          </p:nvPr>
        </p:nvSpPr>
        <p:spPr>
          <a:xfrm>
            <a:off x="7010400" y="6525344"/>
            <a:ext cx="2133600" cy="47625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51FC12D-27C1-4F31-90C9-A93D49E44687}" type="slidenum">
              <a:rPr kumimoji="1" lang="en-US" altLang="ja-JP" sz="1400" b="0" i="0" u="none" strike="noStrike" kern="1200" cap="none" spc="0" normalizeH="0" baseline="0" noProof="0" smtClean="0">
                <a:ln>
                  <a:noFill/>
                </a:ln>
                <a:solidFill>
                  <a:prstClr val="black"/>
                </a:solidFill>
                <a:effectLst/>
                <a:uLnTx/>
                <a:uFillTx/>
                <a:latin typeface="Arial"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1" lang="en-US" altLang="ja-JP" sz="14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pic>
        <p:nvPicPr>
          <p:cNvPr id="17" name="図 16">
            <a:extLst>
              <a:ext uri="{FF2B5EF4-FFF2-40B4-BE49-F238E27FC236}">
                <a16:creationId xmlns:a16="http://schemas.microsoft.com/office/drawing/2014/main" id="{65658490-FEEB-D1F2-A228-3D32D8D71F40}"/>
              </a:ext>
            </a:extLst>
          </p:cNvPr>
          <p:cNvPicPr>
            <a:picLocks noChangeAspect="1"/>
          </p:cNvPicPr>
          <p:nvPr/>
        </p:nvPicPr>
        <p:blipFill>
          <a:blip r:embed="rId11"/>
          <a:stretch>
            <a:fillRect/>
          </a:stretch>
        </p:blipFill>
        <p:spPr>
          <a:xfrm>
            <a:off x="1345391" y="3171857"/>
            <a:ext cx="237424" cy="229846"/>
          </a:xfrm>
          <a:prstGeom prst="rect">
            <a:avLst/>
          </a:prstGeom>
        </p:spPr>
      </p:pic>
      <p:sp>
        <p:nvSpPr>
          <p:cNvPr id="20" name="テキスト ボックス 19">
            <a:extLst>
              <a:ext uri="{FF2B5EF4-FFF2-40B4-BE49-F238E27FC236}">
                <a16:creationId xmlns:a16="http://schemas.microsoft.com/office/drawing/2014/main" id="{D862CE96-BA37-5523-0544-0142F58B084A}"/>
              </a:ext>
            </a:extLst>
          </p:cNvPr>
          <p:cNvSpPr txBox="1"/>
          <p:nvPr/>
        </p:nvSpPr>
        <p:spPr>
          <a:xfrm>
            <a:off x="6451636" y="2932424"/>
            <a:ext cx="321943"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Arial" charset="0"/>
                <a:ea typeface="ＭＳ Ｐゴシック" charset="-128"/>
                <a:cs typeface="+mn-cs"/>
              </a:rPr>
              <a:t>④</a:t>
            </a:r>
          </a:p>
        </p:txBody>
      </p:sp>
      <p:sp>
        <p:nvSpPr>
          <p:cNvPr id="12" name="正方形/長方形 11">
            <a:extLst>
              <a:ext uri="{FF2B5EF4-FFF2-40B4-BE49-F238E27FC236}">
                <a16:creationId xmlns:a16="http://schemas.microsoft.com/office/drawing/2014/main" id="{B9EC6D43-8535-930B-631A-F3ECCA730190}"/>
              </a:ext>
            </a:extLst>
          </p:cNvPr>
          <p:cNvSpPr/>
          <p:nvPr/>
        </p:nvSpPr>
        <p:spPr>
          <a:xfrm>
            <a:off x="5985628" y="4211056"/>
            <a:ext cx="258987" cy="256652"/>
          </a:xfrm>
          <a:prstGeom prst="rect">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100" dirty="0">
                <a:solidFill>
                  <a:sysClr val="windowText" lastClr="000000"/>
                </a:solidFill>
                <a:latin typeface="Meiryo UI" panose="020B0604030504040204" pitchFamily="50" charset="-128"/>
                <a:ea typeface="Meiryo UI" panose="020B0604030504040204" pitchFamily="50" charset="-128"/>
              </a:rPr>
              <a:t>①</a:t>
            </a:r>
          </a:p>
        </p:txBody>
      </p:sp>
      <p:sp>
        <p:nvSpPr>
          <p:cNvPr id="15" name="正方形/長方形 14">
            <a:extLst>
              <a:ext uri="{FF2B5EF4-FFF2-40B4-BE49-F238E27FC236}">
                <a16:creationId xmlns:a16="http://schemas.microsoft.com/office/drawing/2014/main" id="{7995F98D-A671-EECC-0E1D-3C8911BB42A2}"/>
              </a:ext>
            </a:extLst>
          </p:cNvPr>
          <p:cNvSpPr/>
          <p:nvPr/>
        </p:nvSpPr>
        <p:spPr>
          <a:xfrm>
            <a:off x="171745" y="2544601"/>
            <a:ext cx="275657" cy="258736"/>
          </a:xfrm>
          <a:prstGeom prst="rect">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100" dirty="0">
                <a:solidFill>
                  <a:sysClr val="windowText" lastClr="000000"/>
                </a:solidFill>
                <a:latin typeface="Meiryo UI" panose="020B0604030504040204" pitchFamily="50" charset="-128"/>
                <a:ea typeface="Meiryo UI" panose="020B0604030504040204" pitchFamily="50" charset="-128"/>
              </a:rPr>
              <a:t>②</a:t>
            </a:r>
          </a:p>
        </p:txBody>
      </p:sp>
      <p:sp>
        <p:nvSpPr>
          <p:cNvPr id="13" name="テキスト ボックス 12">
            <a:extLst>
              <a:ext uri="{FF2B5EF4-FFF2-40B4-BE49-F238E27FC236}">
                <a16:creationId xmlns:a16="http://schemas.microsoft.com/office/drawing/2014/main" id="{A7B56381-CAAE-B390-8612-BDE385775F90}"/>
              </a:ext>
            </a:extLst>
          </p:cNvPr>
          <p:cNvSpPr txBox="1"/>
          <p:nvPr/>
        </p:nvSpPr>
        <p:spPr>
          <a:xfrm>
            <a:off x="107882" y="538534"/>
            <a:ext cx="8652777" cy="338554"/>
          </a:xfrm>
          <a:prstGeom prst="rect">
            <a:avLst/>
          </a:prstGeom>
          <a:solidFill>
            <a:schemeClr val="bg1"/>
          </a:solidFill>
        </p:spPr>
        <p:txBody>
          <a:bodyPr wrap="square" rtlCol="0">
            <a:spAutoFit/>
          </a:bodyPr>
          <a:lstStyle/>
          <a:p>
            <a:pPr algn="just"/>
            <a:r>
              <a:rPr kumimoji="1" lang="ja-JP" altLang="en-US" sz="1600" b="1" dirty="0">
                <a:latin typeface="Meiryo UI" panose="020B0604030504040204" pitchFamily="50" charset="-128"/>
                <a:ea typeface="Meiryo UI" panose="020B0604030504040204" pitchFamily="50" charset="-128"/>
              </a:rPr>
              <a:t>このような上り坂や下り坂を運行する際には、次について注意するよう心掛けましょう。</a:t>
            </a:r>
            <a:endParaRPr kumimoji="1" lang="en-US" altLang="ja-JP" sz="1400" b="1" dirty="0">
              <a:latin typeface="Meiryo UI" panose="020B0604030504040204" pitchFamily="50" charset="-128"/>
              <a:ea typeface="Meiryo UI" panose="020B0604030504040204" pitchFamily="50" charset="-128"/>
            </a:endParaRPr>
          </a:p>
        </p:txBody>
      </p:sp>
      <p:sp>
        <p:nvSpPr>
          <p:cNvPr id="18" name="テキスト ボックス 24">
            <a:extLst>
              <a:ext uri="{FF2B5EF4-FFF2-40B4-BE49-F238E27FC236}">
                <a16:creationId xmlns:a16="http://schemas.microsoft.com/office/drawing/2014/main" id="{8F41C3A8-53E4-7045-6A1D-566BB1A8F1E7}"/>
              </a:ext>
            </a:extLst>
          </p:cNvPr>
          <p:cNvSpPr txBox="1">
            <a:spLocks noChangeArrowheads="1"/>
          </p:cNvSpPr>
          <p:nvPr/>
        </p:nvSpPr>
        <p:spPr bwMode="auto">
          <a:xfrm>
            <a:off x="46611" y="882175"/>
            <a:ext cx="1220724" cy="318924"/>
          </a:xfrm>
          <a:prstGeom prst="rect">
            <a:avLst/>
          </a:prstGeom>
          <a:solidFill>
            <a:srgbClr val="024FA1">
              <a:lumMod val="60000"/>
              <a:lumOff val="40000"/>
            </a:srgbClr>
          </a:solidFill>
          <a:ln w="9525">
            <a:noFill/>
            <a:miter lim="800000"/>
            <a:headEnd/>
            <a:tailEnd/>
          </a:ln>
        </p:spPr>
        <p:txBody>
          <a:bodyPr wrap="square" lIns="108000" tIns="36000" rIns="0" bIns="36000">
            <a:spAutoFit/>
          </a:bodyPr>
          <a:lstStyle/>
          <a:p>
            <a:pPr marL="247643" indent="-247643" defTabSz="497754" fontAlgn="auto">
              <a:spcBef>
                <a:spcPts val="0"/>
              </a:spcBef>
              <a:spcAft>
                <a:spcPts val="0"/>
              </a:spcAft>
              <a:defRPr/>
            </a:pPr>
            <a:r>
              <a:rPr kumimoji="0" lang="ja-JP" altLang="en-US" sz="1600" b="1" i="0" u="none" strike="noStrike" kern="0" cap="none" spc="0" normalizeH="0" baseline="0" noProof="0" dirty="0">
                <a:ln>
                  <a:noFill/>
                </a:ln>
                <a:effectLst/>
                <a:uLnTx/>
                <a:uFillTx/>
                <a:latin typeface="Meiryo UI" charset="-128"/>
                <a:ea typeface="Meiryo UI" charset="-128"/>
                <a:cs typeface="Meiryo UI" charset="-128"/>
              </a:rPr>
              <a:t>主な注意点</a:t>
            </a:r>
          </a:p>
        </p:txBody>
      </p:sp>
      <p:sp>
        <p:nvSpPr>
          <p:cNvPr id="3" name="テキスト ボックス 2">
            <a:extLst>
              <a:ext uri="{FF2B5EF4-FFF2-40B4-BE49-F238E27FC236}">
                <a16:creationId xmlns:a16="http://schemas.microsoft.com/office/drawing/2014/main" id="{86B80428-181B-8A4C-6567-F01AE5CA230B}"/>
              </a:ext>
            </a:extLst>
          </p:cNvPr>
          <p:cNvSpPr txBox="1"/>
          <p:nvPr/>
        </p:nvSpPr>
        <p:spPr>
          <a:xfrm>
            <a:off x="5444558" y="4603752"/>
            <a:ext cx="1144691" cy="276999"/>
          </a:xfrm>
          <a:prstGeom prst="rect">
            <a:avLst/>
          </a:prstGeom>
          <a:solidFill>
            <a:schemeClr val="bg1"/>
          </a:solidFill>
          <a:ln w="19050">
            <a:solidFill>
              <a:srgbClr val="FFC000"/>
            </a:solidFill>
          </a:ln>
        </p:spPr>
        <p:txBody>
          <a:bodyPr wrap="square" rtlCol="0">
            <a:spAutoFit/>
          </a:bodyPr>
          <a:lstStyle/>
          <a:p>
            <a:pPr algn="dist"/>
            <a:r>
              <a:rPr kumimoji="1" lang="ja-JP" altLang="en-US" sz="1200" dirty="0">
                <a:solidFill>
                  <a:srgbClr val="FFC000"/>
                </a:solidFill>
                <a:latin typeface="Meiryo UI" panose="020B0604030504040204" pitchFamily="50" charset="-128"/>
                <a:ea typeface="Meiryo UI" panose="020B0604030504040204" pitchFamily="50" charset="-128"/>
              </a:rPr>
              <a:t>注意点詳細</a:t>
            </a:r>
            <a:endParaRPr kumimoji="1" lang="en-US" altLang="ja-JP" sz="1200" dirty="0">
              <a:solidFill>
                <a:srgbClr val="FFC000"/>
              </a:solidFill>
              <a:latin typeface="Meiryo UI" panose="020B0604030504040204" pitchFamily="50" charset="-128"/>
              <a:ea typeface="Meiryo UI" panose="020B0604030504040204" pitchFamily="50" charset="-128"/>
            </a:endParaRPr>
          </a:p>
        </p:txBody>
      </p:sp>
      <p:sp>
        <p:nvSpPr>
          <p:cNvPr id="16" name="テキスト ボックス 15">
            <a:extLst>
              <a:ext uri="{FF2B5EF4-FFF2-40B4-BE49-F238E27FC236}">
                <a16:creationId xmlns:a16="http://schemas.microsoft.com/office/drawing/2014/main" id="{D68ED906-E959-534E-E5DE-114D107D8DC5}"/>
              </a:ext>
            </a:extLst>
          </p:cNvPr>
          <p:cNvSpPr txBox="1"/>
          <p:nvPr/>
        </p:nvSpPr>
        <p:spPr>
          <a:xfrm>
            <a:off x="177299" y="4936248"/>
            <a:ext cx="1144691" cy="276999"/>
          </a:xfrm>
          <a:prstGeom prst="rect">
            <a:avLst/>
          </a:prstGeom>
          <a:solidFill>
            <a:schemeClr val="bg1"/>
          </a:solidFill>
          <a:ln w="19050">
            <a:solidFill>
              <a:srgbClr val="FFC000"/>
            </a:solidFill>
          </a:ln>
        </p:spPr>
        <p:txBody>
          <a:bodyPr wrap="square" rtlCol="0">
            <a:spAutoFit/>
          </a:bodyPr>
          <a:lstStyle/>
          <a:p>
            <a:pPr algn="dist"/>
            <a:r>
              <a:rPr kumimoji="1" lang="ja-JP" altLang="en-US" sz="1200" dirty="0">
                <a:solidFill>
                  <a:srgbClr val="FFC000"/>
                </a:solidFill>
                <a:latin typeface="Meiryo UI" panose="020B0604030504040204" pitchFamily="50" charset="-128"/>
                <a:ea typeface="Meiryo UI" panose="020B0604030504040204" pitchFamily="50" charset="-128"/>
              </a:rPr>
              <a:t>注意点詳細</a:t>
            </a:r>
            <a:endParaRPr kumimoji="1" lang="en-US" altLang="ja-JP" sz="1200" dirty="0">
              <a:solidFill>
                <a:srgbClr val="FFC000"/>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989192285"/>
      </p:ext>
    </p:extLst>
  </p:cSld>
  <p:clrMapOvr>
    <a:masterClrMapping/>
  </p:clrMapOvr>
</p:sld>
</file>

<file path=ppt/theme/theme1.xml><?xml version="1.0" encoding="utf-8"?>
<a:theme xmlns:a="http://schemas.openxmlformats.org/drawingml/2006/main" name="標準デザイン">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プレゼンテーション1" id="{5154908F-1419-4CAC-B4AE-9298353669D5}" vid="{E00009AC-6EF1-4080-B073-2679ADBAC504}"/>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Words>2232</Words>
  <PresentationFormat>画面に合わせる (4:3)</PresentationFormat>
  <Paragraphs>172</Paragraphs>
  <Slides>12</Slides>
  <Notes>11</Notes>
  <HiddenSlides>0</HiddenSlides>
  <MMClips>1</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12</vt:i4>
      </vt:variant>
    </vt:vector>
  </HeadingPairs>
  <TitlesOfParts>
    <vt:vector size="18" baseType="lpstr">
      <vt:lpstr>HGP創英角ｺﾞｼｯｸUB</vt:lpstr>
      <vt:lpstr>Meiryo UI</vt:lpstr>
      <vt:lpstr>Arial</vt:lpstr>
      <vt:lpstr>Calibri</vt:lpstr>
      <vt:lpstr>Times New Roman</vt:lpstr>
      <vt:lpstr>標準デザイン</vt:lpstr>
      <vt:lpstr>令和６年度タクシー事故防止対策検討会  </vt:lpstr>
      <vt:lpstr>目次</vt:lpstr>
      <vt:lpstr>１．信号機のない多差路交差点での注意すべき点（例）①</vt:lpstr>
      <vt:lpstr>PowerPoint プレゼンテーション</vt:lpstr>
      <vt:lpstr>２．信号機のない交差点が続く道路での注意すべき点（例）①</vt:lpstr>
      <vt:lpstr>２．信号機のない交差点が続く道路での注意すべき点（例）②</vt:lpstr>
      <vt:lpstr>３．下り坂にある交差点での注意すべき点（例）①</vt:lpstr>
      <vt:lpstr>３．下り坂にある交差点での注意すべき点（例）②</vt:lpstr>
      <vt:lpstr>４．上り坂や下り坂での注意すべき点（例）①</vt:lpstr>
      <vt:lpstr>４．上り坂や下り坂での注意すべき点（例）②</vt:lpstr>
      <vt:lpstr>５．商店街が続く道路での注意すべき点（例）</vt:lpstr>
      <vt:lpstr>６．通勤・通学で使用する狭隘路での注意すべき点（例）</vt:lpstr>
    </vt:vector>
  </TitlesOfParts>
  <LinksUpToDate>false</LinksUpToDate>
  <SharedDoc>false</SharedDoc>
  <HyperlinksChanged>false</HyperlinksChanged>
</Properties>
</file>

<file path=docProps/core.xml><?xml version="1.0" encoding="utf-8"?>
<cp:coreProperties xmlns:cp="http://schemas.openxmlformats.org/package/2006/metadata/core-properties" xmlns:dc="http://purl.org/dc/elements/1.1/" xmlns:dcterms="http://purl.org/dc/terms/" xmlns:xsi="http://www.w3.org/2001/XMLSchema-instance"/>
</file>