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1"/>
    <p:restoredTop sz="96405"/>
  </p:normalViewPr>
  <p:slideViewPr>
    <p:cSldViewPr snapToGrid="0">
      <p:cViewPr>
        <p:scale>
          <a:sx n="98" d="100"/>
          <a:sy n="98" d="100"/>
        </p:scale>
        <p:origin x="18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64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65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32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40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22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0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96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38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46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52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3721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2EA1-34F7-804E-895F-0E621F4AD9F9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6BA0-BA37-3846-A972-F0EB630A41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29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12197C-B841-8741-337F-FF80411D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559675" cy="1069430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00173-7AFF-050D-C726-1E35EF644BCE}"/>
              </a:ext>
            </a:extLst>
          </p:cNvPr>
          <p:cNvSpPr txBox="1"/>
          <p:nvPr/>
        </p:nvSpPr>
        <p:spPr>
          <a:xfrm>
            <a:off x="2006455" y="10002981"/>
            <a:ext cx="354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事業所様名称等入力スペース</a:t>
            </a:r>
          </a:p>
        </p:txBody>
      </p:sp>
    </p:spTree>
    <p:extLst>
      <p:ext uri="{BB962C8B-B14F-4D97-AF65-F5344CB8AC3E}">
        <p14:creationId xmlns:p14="http://schemas.microsoft.com/office/powerpoint/2010/main" val="191288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Words>6</Words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