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>
      <p:cViewPr>
        <p:scale>
          <a:sx n="119" d="100"/>
          <a:sy n="119" d="100"/>
        </p:scale>
        <p:origin x="1408" y="-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slides/slide1.xml" Type="http://schemas.openxmlformats.org/officeDocument/2006/relationships/slide"/><Relationship Id="rId3" Target="slides/slide2.xml" Type="http://schemas.openxmlformats.org/officeDocument/2006/relationships/slide"/><Relationship Id="rId4" Target="presProps.xml" Type="http://schemas.openxmlformats.org/officeDocument/2006/relationships/presProps"/><Relationship Id="rId5" Target="viewProps.xml" Type="http://schemas.openxmlformats.org/officeDocument/2006/relationships/viewProps"/><Relationship Id="rId6" Target="theme/theme1.xml" Type="http://schemas.openxmlformats.org/officeDocument/2006/relationships/theme"/><Relationship Id="rId7" Target="tableStyles.xml" Type="http://schemas.openxmlformats.org/officeDocument/2006/relationships/tableStyles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B7D2-ADBC-794B-9393-844AEB31E4E4}" type="datetimeFigureOut">
              <a:rPr kumimoji="1" lang="ja-JP" altLang="en-US" smtClean="0"/>
              <a:t>2026/4/7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2C8B-5A41-E34F-B330-897E34DB8F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429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B7D2-ADBC-794B-9393-844AEB31E4E4}" type="datetimeFigureOut">
              <a:rPr kumimoji="1" lang="ja-JP" altLang="en-US" smtClean="0"/>
              <a:t>2026/4/7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2C8B-5A41-E34F-B330-897E34DB8F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9398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B7D2-ADBC-794B-9393-844AEB31E4E4}" type="datetimeFigureOut">
              <a:rPr kumimoji="1" lang="ja-JP" altLang="en-US" smtClean="0"/>
              <a:t>2026/4/7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2C8B-5A41-E34F-B330-897E34DB8F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987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B7D2-ADBC-794B-9393-844AEB31E4E4}" type="datetimeFigureOut">
              <a:rPr kumimoji="1" lang="ja-JP" altLang="en-US" smtClean="0"/>
              <a:t>2026/4/7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2C8B-5A41-E34F-B330-897E34DB8F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7705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B7D2-ADBC-794B-9393-844AEB31E4E4}" type="datetimeFigureOut">
              <a:rPr kumimoji="1" lang="ja-JP" altLang="en-US" smtClean="0"/>
              <a:t>2026/4/7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2C8B-5A41-E34F-B330-897E34DB8F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0027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B7D2-ADBC-794B-9393-844AEB31E4E4}" type="datetimeFigureOut">
              <a:rPr kumimoji="1" lang="ja-JP" altLang="en-US" smtClean="0"/>
              <a:t>2026/4/7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2C8B-5A41-E34F-B330-897E34DB8F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2390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B7D2-ADBC-794B-9393-844AEB31E4E4}" type="datetimeFigureOut">
              <a:rPr kumimoji="1" lang="ja-JP" altLang="en-US" smtClean="0"/>
              <a:t>2026/4/7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2C8B-5A41-E34F-B330-897E34DB8F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964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B7D2-ADBC-794B-9393-844AEB31E4E4}" type="datetimeFigureOut">
              <a:rPr kumimoji="1" lang="ja-JP" altLang="en-US" smtClean="0"/>
              <a:t>2026/4/7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2C8B-5A41-E34F-B330-897E34DB8F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261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B7D2-ADBC-794B-9393-844AEB31E4E4}" type="datetimeFigureOut">
              <a:rPr kumimoji="1" lang="ja-JP" altLang="en-US" smtClean="0"/>
              <a:t>2026/4/7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2C8B-5A41-E34F-B330-897E34DB8F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4771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B7D2-ADBC-794B-9393-844AEB31E4E4}" type="datetimeFigureOut">
              <a:rPr kumimoji="1" lang="ja-JP" altLang="en-US" smtClean="0"/>
              <a:t>2026/4/7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2C8B-5A41-E34F-B330-897E34DB8F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321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B7D2-ADBC-794B-9393-844AEB31E4E4}" type="datetimeFigureOut">
              <a:rPr kumimoji="1" lang="ja-JP" altLang="en-US" smtClean="0"/>
              <a:t>2026/4/7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2C8B-5A41-E34F-B330-897E34DB8F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046501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CB7D2-ADBC-794B-9393-844AEB31E4E4}" type="datetimeFigureOut">
              <a:rPr kumimoji="1" lang="ja-JP" altLang="en-US" smtClean="0"/>
              <a:t>2026/4/7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52C8B-5A41-E34F-B330-897E34DB8F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217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6980AAB-D109-D75E-338E-EFACC3953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79"/>
            <a:ext cx="10693059" cy="755879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3AB8D42-CEC7-762F-258F-23EA480CDA90}"/>
              </a:ext>
            </a:extLst>
          </p:cNvPr>
          <p:cNvSpPr txBox="1"/>
          <p:nvPr/>
        </p:nvSpPr>
        <p:spPr>
          <a:xfrm>
            <a:off x="1081668" y="6668430"/>
            <a:ext cx="1880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/>
              <a:t>ご連絡先記入欄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4DD68F2-A302-81F4-56B4-0118D4EB0676}"/>
              </a:ext>
            </a:extLst>
          </p:cNvPr>
          <p:cNvSpPr txBox="1"/>
          <p:nvPr/>
        </p:nvSpPr>
        <p:spPr>
          <a:xfrm>
            <a:off x="7544693" y="6721289"/>
            <a:ext cx="1880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/>
              <a:t>ご連絡先記入欄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E062D78-ED70-65C6-D077-A521932A0264}"/>
              </a:ext>
            </a:extLst>
          </p:cNvPr>
          <p:cNvSpPr txBox="1"/>
          <p:nvPr/>
        </p:nvSpPr>
        <p:spPr>
          <a:xfrm>
            <a:off x="8780534" y="318447"/>
            <a:ext cx="1880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/>
              <a:t>事業所様名称等入力スペース</a:t>
            </a:r>
          </a:p>
        </p:txBody>
      </p:sp>
    </p:spTree>
    <p:extLst>
      <p:ext uri="{BB962C8B-B14F-4D97-AF65-F5344CB8AC3E}">
        <p14:creationId xmlns:p14="http://schemas.microsoft.com/office/powerpoint/2010/main" val="826909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6980AAB-D109-D75E-338E-EFACC3953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79"/>
            <a:ext cx="10693059" cy="7558796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A6E35410-874F-9FCD-B1E0-8E0A670E94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879"/>
            <a:ext cx="10693058" cy="7558796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61A7DF2-ACE7-0275-1635-ACFA64E0919E}"/>
              </a:ext>
            </a:extLst>
          </p:cNvPr>
          <p:cNvSpPr txBox="1"/>
          <p:nvPr/>
        </p:nvSpPr>
        <p:spPr>
          <a:xfrm>
            <a:off x="8586896" y="275417"/>
            <a:ext cx="1880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/>
              <a:t>事業所様名称等入力スペース</a:t>
            </a:r>
          </a:p>
        </p:txBody>
      </p:sp>
    </p:spTree>
    <p:extLst>
      <p:ext uri="{BB962C8B-B14F-4D97-AF65-F5344CB8AC3E}">
        <p14:creationId xmlns:p14="http://schemas.microsoft.com/office/powerpoint/2010/main" val="3323364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Words>16</Words>
  <PresentationFormat>ユーザー設定</PresentationFormat>
  <Paragraphs>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