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32" autoAdjust="0"/>
    <p:restoredTop sz="94424" autoAdjust="0"/>
  </p:normalViewPr>
  <p:slideViewPr>
    <p:cSldViewPr>
      <p:cViewPr varScale="1">
        <p:scale>
          <a:sx n="61" d="100"/>
          <a:sy n="61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0" d="100"/>
          <a:sy n="50" d="100"/>
        </p:scale>
        <p:origin x="2904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BB09A-1B98-41DE-9375-2BDA71442D04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9949-B9EE-4D4D-A127-582CEE046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93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F9949-B9EE-4D4D-A127-582CEE046D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24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AB56-F114-472D-9D81-C4B41BFF3CA5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7D58D-5CD5-44CE-954B-EE50358916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6719-A7D3-4270-A3B0-D66462F36017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C88DE-B7C2-4E1B-A609-87DA84D4B92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A1BB-5755-4575-B011-0A50D8144DD2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FB87C-B407-4A0A-9BD2-61D6A66E53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340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665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705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244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140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7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171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4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AAF9-68A3-4A70-8A3E-BF2BDF971651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BD36C-7B62-4A3D-A538-9C5D023EE2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18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73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1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94D6-89BE-4BD1-AB86-88434CE8B6E6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2571D-71E6-4766-BEC4-064C68BCE0E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3EFB-A0DB-4DA6-96CD-DB67613BE2F1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7D5F-944D-4A30-8D9C-EA35F2E5B5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AF45-EDAE-4760-8640-1964A8B159EB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124EB-EE17-4994-9019-C1968DC1D44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4A39-4CFB-4DF7-9E57-C1755D435796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F9912-FAA6-4471-830E-B3F9AD7972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9E03-F752-44B9-AB12-D41C787C3EA5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72018-0A89-4E8F-8D88-C3BE41CE9AA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3A49-0EA7-423D-9DAD-ADFC0EE13975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8F18A-6885-4184-A789-FB28DA75CA7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7420-3214-44A5-81BC-81121F9B1F10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DA443-B914-43A7-88D5-122228B369A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0E01CD-508F-4E9D-9C20-2877951F4004}" type="datetimeFigureOut">
              <a:rPr lang="ja-JP" altLang="en-US"/>
              <a:pPr>
                <a:defRPr/>
              </a:pPr>
              <a:t>2024/2/14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FA357BD-3A01-43C5-B8AD-B9D708D189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8544-EDBC-4EBC-9F56-E80EC6583933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E46E-7354-4E3C-BCDE-0EAE5CB96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6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2" y="0"/>
            <a:ext cx="9144000" cy="648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0002" y="633821"/>
            <a:ext cx="663998" cy="9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80232" y="162917"/>
            <a:ext cx="6480000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200" kern="10" dirty="0">
                <a:ln w="19050">
                  <a:noFill/>
                  <a:round/>
                  <a:headEnd/>
                  <a:tailEnd/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狭水道、ふくそう海域、イカナゴ新子漁周辺では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1772816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52400" eaLnBrk="1" hangingPunct="1"/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成２０年３月５日、明石海峡航路東入口で３隻の衝突事故が発生し、４名の尊い命が犠牲になりました。この事故の主な原因は、航路に入る前からの見張りが不十分であったこと、事前の避航動作が取れていなかったこ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と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されています。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また、平成２９年１０月には、淡路市岩屋港防波堤付近で、小型漁船同士の衝突により１名の死亡事故が発生しています。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indent="152400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明石海峡周辺で始まるイカナゴ新子漁は、近年、不漁続きで漁期は短くなっていますが、解禁初日や最盛期には、航路をうめつくすほどの小型漁船が出漁しますので、安全航行確保のために次の事項の遵守をお願いします。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1020" y="6508183"/>
            <a:ext cx="8820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itchFamily="18" charset="0"/>
              </a:rPr>
              <a:t>　　国土交通省 神戸運輸監理部 海上安全環境部　　　　　第五管区海上保安本部 交通部</a:t>
            </a:r>
          </a:p>
        </p:txBody>
      </p:sp>
      <p:pic>
        <p:nvPicPr>
          <p:cNvPr id="206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101" y="6524625"/>
            <a:ext cx="303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05132" y="6498000"/>
            <a:ext cx="59086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3" descr="イメージキャラクター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3821"/>
            <a:ext cx="797573" cy="9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72000" y="3068960"/>
            <a:ext cx="9000000" cy="3139321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狭水道やふくそう海域、多くの漁船が操業する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海域</a:t>
            </a:r>
            <a:endParaRPr lang="en-US" altLang="ja-JP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では、見張りを厳重に</a:t>
            </a: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</a:t>
            </a:r>
            <a:r>
              <a:rPr lang="en-US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Keep a sharp lookout !</a:t>
            </a: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＞</a:t>
            </a:r>
            <a:endParaRPr lang="en-US" altLang="ja-JP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船長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自ら指揮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を取りましょう。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見張りを徹底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しましょう。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手動操舵を励行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しましょう。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・明石海峡航路の航法を遵守しましょう。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必要な情報の入手・提供を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VHF(CH16)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常時聴守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無線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(VHF)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は、常時相手との交信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ができる状態を維持し、呼び出しには必ず応答しましょう。　　　　　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AIS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に正確な情報を入力しましょう。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・航行中は、レーダー・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GPS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を活用しましょう。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58" name="図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31987" y="3151478"/>
            <a:ext cx="3466897" cy="298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正方形/長方形 16"/>
          <p:cNvSpPr/>
          <p:nvPr/>
        </p:nvSpPr>
        <p:spPr>
          <a:xfrm>
            <a:off x="7033651" y="3250156"/>
            <a:ext cx="1944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200" dirty="0">
                <a:ea typeface="ＤＨＰ特太ゴシック体" pitchFamily="2" charset="-128"/>
                <a:cs typeface="Times New Roman" pitchFamily="18" charset="0"/>
              </a:rPr>
              <a:t>Structure of pair </a:t>
            </a:r>
            <a:r>
              <a:rPr lang="en-US" altLang="ja-JP" sz="1200" dirty="0" err="1">
                <a:ea typeface="ＤＨＰ特太ゴシック体" pitchFamily="2" charset="-128"/>
                <a:cs typeface="Times New Roman" pitchFamily="18" charset="0"/>
              </a:rPr>
              <a:t>trawiers</a:t>
            </a:r>
            <a:endParaRPr lang="en-US" altLang="ja-JP" sz="1200" dirty="0">
              <a:ea typeface="ＤＨＰ特太ゴシック体" pitchFamily="2" charset="-128"/>
              <a:cs typeface="Times New Roman" pitchFamily="18" charset="0"/>
            </a:endParaRPr>
          </a:p>
          <a:p>
            <a:pPr algn="r"/>
            <a:r>
              <a:rPr lang="ja-JP" altLang="en-US" sz="1200" dirty="0">
                <a:ea typeface="ＤＨＰ特太ゴシック体" pitchFamily="2" charset="-128"/>
                <a:cs typeface="Times New Roman" pitchFamily="18" charset="0"/>
              </a:rPr>
              <a:t>イカナゴ漁船の操業構成</a:t>
            </a:r>
            <a:endParaRPr lang="ja-JP" altLang="en-US" sz="1200" dirty="0">
              <a:ea typeface="ＤＨＰ特太ゴシック体" pitchFamily="2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6000" y="6581001"/>
            <a:ext cx="13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/>
              <a:t>令和６年２月作成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E9328A-D7E2-DA32-A365-E186D3B13A15}"/>
              </a:ext>
            </a:extLst>
          </p:cNvPr>
          <p:cNvSpPr txBox="1"/>
          <p:nvPr/>
        </p:nvSpPr>
        <p:spPr>
          <a:xfrm>
            <a:off x="1187624" y="764704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0" dirty="0">
                <a:solidFill>
                  <a:srgbClr val="FF0000"/>
                </a:solidFill>
              </a:rPr>
              <a:t>安全航行を行いましょう！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HGPｺﾞｼｯｸE</vt:lpstr>
      <vt:lpstr>Meiryo UI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2018-02-14T06:17:19Z</dcterms:created>
  <dcterms:modified xsi:type="dcterms:W3CDTF">2024-02-14T02:15:36Z</dcterms:modified>
</cp:coreProperties>
</file>