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979" r:id="rId2"/>
  </p:sldMasterIdLst>
  <p:notesMasterIdLst>
    <p:notesMasterId r:id="rId4"/>
  </p:notesMasterIdLst>
  <p:handoutMasterIdLst>
    <p:handoutMasterId r:id="rId5"/>
  </p:handoutMasterIdLst>
  <p:sldIdLst>
    <p:sldId id="1238" r:id="rId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43957E-9139-93EB-1CA0-C99EDD8E4022}" name="杉山 拓実" initials="杉山" userId="S::sugiyama-t2kb@mlit.go.jp::f1f563ed-988a-4897-bf25-08ada58dac93" providerId="AD"/>
  <p188:author id="{67E45080-5993-5B3A-2E62-9578D1EAD271}" name="小野 和洋" initials="小野" userId="S::ono-k2na@mlit.go.jp::bc3a828f-0205-4591-a2a6-ed587ed5d2fc" providerId="AD"/>
  <p188:author id="{B3C67B88-4F22-3EB5-F569-CCB2C07770C5}" name="小原 里穂" initials="小原" userId="S::obara-r2bi@mlit.go.jp::6da4fb79-6d3c-424e-af0c-94b1e0d22928" providerId="AD"/>
  <p188:author id="{D2005CD9-EC31-E49A-591B-D50254B32B58}" name="廣金 沙季子" initials="廣金" userId="S::hirokane-s2us@mlit.go.jp::337c59e8-5199-4c19-817f-46fc32ac4f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E8FE"/>
    <a:srgbClr val="333399"/>
    <a:srgbClr val="1A4AB6"/>
    <a:srgbClr val="F79646"/>
    <a:srgbClr val="03127C"/>
    <a:srgbClr val="C3D69B"/>
    <a:srgbClr val="FDFDFD"/>
    <a:srgbClr val="90D7EB"/>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93240" autoAdjust="0"/>
  </p:normalViewPr>
  <p:slideViewPr>
    <p:cSldViewPr snapToGrid="0">
      <p:cViewPr varScale="1">
        <p:scale>
          <a:sx n="79" d="100"/>
          <a:sy n="79" d="100"/>
        </p:scale>
        <p:origin x="1234" y="67"/>
      </p:cViewPr>
      <p:guideLst>
        <p:guide orient="horz" pos="2160"/>
        <p:guide pos="3120"/>
      </p:guideLst>
    </p:cSldViewPr>
  </p:slideViewPr>
  <p:notesTextViewPr>
    <p:cViewPr>
      <p:scale>
        <a:sx n="200" d="100"/>
        <a:sy n="200" d="100"/>
      </p:scale>
      <p:origin x="0" y="0"/>
    </p:cViewPr>
  </p:notesTextViewPr>
  <p:sorterViewPr>
    <p:cViewPr varScale="1">
      <p:scale>
        <a:sx n="1" d="1"/>
        <a:sy n="1" d="1"/>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notesMasters/notesMaster1.xml" Type="http://schemas.openxmlformats.org/officeDocument/2006/relationships/notesMaster"/><Relationship Id="rId5" Target="handoutMasters/handoutMaster1.xml" Type="http://schemas.openxmlformats.org/officeDocument/2006/relationships/handout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25" tIns="45712" rIns="91425" bIns="45712" rtlCol="0"/>
          <a:lstStyle>
            <a:lvl1pPr algn="r">
              <a:defRPr sz="1200"/>
            </a:lvl1pPr>
          </a:lstStyle>
          <a:p>
            <a:fld id="{8A4FAE83-6876-449D-BCCE-496EC707688A}" type="datetimeFigureOut">
              <a:rPr kumimoji="1" lang="ja-JP" altLang="en-US" smtClean="0"/>
              <a:t>2025/4/3</a:t>
            </a:fld>
            <a:endParaRPr kumimoji="1" lang="ja-JP" altLang="en-US"/>
          </a:p>
        </p:txBody>
      </p:sp>
      <p:sp>
        <p:nvSpPr>
          <p:cNvPr id="4" name="フッター プレースホルダー 3"/>
          <p:cNvSpPr>
            <a:spLocks noGrp="1"/>
          </p:cNvSpPr>
          <p:nvPr>
            <p:ph type="ftr" sz="quarter" idx="2"/>
          </p:nvPr>
        </p:nvSpPr>
        <p:spPr>
          <a:xfrm>
            <a:off x="1" y="9371014"/>
            <a:ext cx="2919413" cy="495300"/>
          </a:xfrm>
          <a:prstGeom prst="rect">
            <a:avLst/>
          </a:prstGeom>
        </p:spPr>
        <p:txBody>
          <a:bodyPr vert="horz" lIns="91425" tIns="45712" rIns="91425"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4"/>
            <a:ext cx="2919412" cy="495300"/>
          </a:xfrm>
          <a:prstGeom prst="rect">
            <a:avLst/>
          </a:prstGeom>
        </p:spPr>
        <p:txBody>
          <a:bodyPr vert="horz" lIns="91425" tIns="45712" rIns="91425" bIns="45712"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2" rIns="91425" bIns="45712" rtlCol="0"/>
          <a:lstStyle>
            <a:lvl1pPr algn="r">
              <a:defRPr sz="1200"/>
            </a:lvl1pPr>
          </a:lstStyle>
          <a:p>
            <a:fld id="{0AC30D34-39EC-4333-89A4-48E429B38CE2}"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2" rIns="91425" bIns="45712"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245"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245"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90971607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a:p>
        </p:txBody>
      </p:sp>
      <p:grpSp>
        <p:nvGrpSpPr>
          <p:cNvPr id="2" name="グループ化 1"/>
          <p:cNvGrpSpPr/>
          <p:nvPr userDrawn="1"/>
        </p:nvGrpSpPr>
        <p:grpSpPr>
          <a:xfrm>
            <a:off x="194471" y="44624"/>
            <a:ext cx="9820735" cy="580664"/>
            <a:chOff x="179512" y="116632"/>
            <a:chExt cx="9065294" cy="580664"/>
          </a:xfrm>
        </p:grpSpPr>
        <p:sp>
          <p:nvSpPr>
            <p:cNvPr id="8" name="テキスト ボックス 18"/>
            <p:cNvSpPr txBox="1">
              <a:spLocks noChangeArrowheads="1"/>
            </p:cNvSpPr>
            <p:nvPr userDrawn="1"/>
          </p:nvSpPr>
          <p:spPr bwMode="auto">
            <a:xfrm>
              <a:off x="8128794" y="116632"/>
              <a:ext cx="1116012"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a:latin typeface="+mn-ea"/>
                  <a:ea typeface="+mn-ea"/>
                </a:rPr>
                <a:t>【</a:t>
              </a:r>
              <a:r>
                <a:rPr lang="ja-JP" altLang="en-US" sz="1000" b="1">
                  <a:latin typeface="+mn-ea"/>
                  <a:ea typeface="+mn-ea"/>
                </a:rPr>
                <a:t>機密性２</a:t>
              </a:r>
              <a:r>
                <a:rPr lang="en-US" altLang="ja-JP" sz="1000" b="1">
                  <a:latin typeface="+mn-ea"/>
                  <a:ea typeface="+mn-ea"/>
                </a:rPr>
                <a:t>】</a:t>
              </a:r>
            </a:p>
          </p:txBody>
        </p:sp>
        <p:sp>
          <p:nvSpPr>
            <p:cNvPr id="12" name="テキスト ボックス 9"/>
            <p:cNvSpPr txBox="1"/>
            <p:nvPr userDrawn="1"/>
          </p:nvSpPr>
          <p:spPr>
            <a:xfrm>
              <a:off x="3361605" y="372599"/>
              <a:ext cx="5746899" cy="324697"/>
            </a:xfrm>
            <a:prstGeom prst="rect">
              <a:avLst/>
            </a:prstGeom>
            <a:noFill/>
            <a:ln w="6350">
              <a:noFill/>
            </a:ln>
            <a:effectLst/>
          </p:spPr>
          <p:txBody>
            <a:bodyPr rot="0" wrap="square" numCol="1" spcCol="0" rtlCol="0" fromWordArt="0" anchor="t" anchorCtr="0" forceAA="0" compatLnSpc="1"/>
            <a:lstStyle/>
            <a:p>
              <a:pPr algn="r"/>
              <a:r>
                <a:rPr sz="1000" b="1" err="1">
                  <a:solidFill>
                    <a:schemeClr val="tx1"/>
                  </a:solidFill>
                  <a:latin typeface="+mn-ea"/>
                  <a:ea typeface="+mn-ea"/>
                </a:rPr>
                <a:t>作成日_作成担当課_用途_保存期間</a:t>
              </a:r>
              <a:endParaRPr sz="1000" b="1">
                <a:solidFill>
                  <a:schemeClr val="tx1"/>
                </a:solidFill>
                <a:latin typeface="+mn-ea"/>
                <a:ea typeface="+mn-ea"/>
              </a:endParaRPr>
            </a:p>
          </p:txBody>
        </p:sp>
        <p:sp>
          <p:nvSpPr>
            <p:cNvPr id="13" name="テキスト ボックス 8"/>
            <p:cNvSpPr txBox="1"/>
            <p:nvPr userDrawn="1"/>
          </p:nvSpPr>
          <p:spPr>
            <a:xfrm>
              <a:off x="179512" y="372599"/>
              <a:ext cx="3312368" cy="324697"/>
            </a:xfrm>
            <a:prstGeom prst="rect">
              <a:avLst/>
            </a:prstGeom>
            <a:noFill/>
            <a:ln w="6350">
              <a:noFill/>
            </a:ln>
            <a:effectLst/>
          </p:spPr>
          <p:txBody>
            <a:bodyPr rot="0" wrap="square" numCol="1" spcCol="0" rtlCol="0" fromWordArt="0" anchor="t" anchorCtr="0" forceAA="0" compatLnSpc="1"/>
            <a:lstStyle/>
            <a:p>
              <a:r>
                <a:rPr sz="1000" b="1" err="1">
                  <a:solidFill>
                    <a:schemeClr val="tx1"/>
                  </a:solidFill>
                  <a:latin typeface="+mn-ea"/>
                  <a:ea typeface="+mn-ea"/>
                </a:rPr>
                <a:t>発出元</a:t>
              </a:r>
              <a:r>
                <a:rPr sz="1000" b="1">
                  <a:solidFill>
                    <a:schemeClr val="tx1"/>
                  </a:solidFill>
                  <a:latin typeface="+mn-ea"/>
                  <a:ea typeface="+mn-ea"/>
                </a:rPr>
                <a:t> → </a:t>
              </a:r>
              <a:r>
                <a:rPr sz="1000" b="1" err="1">
                  <a:solidFill>
                    <a:schemeClr val="tx1"/>
                  </a:solidFill>
                  <a:latin typeface="+mn-ea"/>
                  <a:ea typeface="+mn-ea"/>
                </a:rPr>
                <a:t>発出先</a:t>
              </a:r>
              <a:endParaRPr sz="1000" b="1">
                <a:solidFill>
                  <a:schemeClr val="tx1"/>
                </a:solidFill>
                <a:latin typeface="+mn-ea"/>
                <a:ea typeface="+mn-ea"/>
              </a:endParaRPr>
            </a:p>
          </p:txBody>
        </p:sp>
      </p:gr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62230"/>
          <a:stretch>
            <a:fillRect/>
          </a:stretch>
        </p:blipFill>
        <p:spPr bwMode="auto">
          <a:xfrm>
            <a:off x="1" y="6524632"/>
            <a:ext cx="9906000" cy="333375"/>
          </a:xfrm>
          <a:prstGeom prst="rect">
            <a:avLst/>
          </a:prstGeom>
          <a:noFill/>
          <a:ln w="9525">
            <a:noFill/>
            <a:miter lim="800000"/>
            <a:headEnd/>
            <a:tailEnd/>
          </a:ln>
        </p:spPr>
      </p:pic>
      <p:sp>
        <p:nvSpPr>
          <p:cNvPr id="5" name="Rectangle 9"/>
          <p:cNvSpPr>
            <a:spLocks noChangeArrowheads="1"/>
          </p:cNvSpPr>
          <p:nvPr userDrawn="1"/>
        </p:nvSpPr>
        <p:spPr bwMode="auto">
          <a:xfrm>
            <a:off x="1833564" y="3284546"/>
            <a:ext cx="8072437" cy="73025"/>
          </a:xfrm>
          <a:prstGeom prst="rect">
            <a:avLst/>
          </a:prstGeom>
          <a:solidFill>
            <a:srgbClr val="0066CC"/>
          </a:solidFill>
          <a:ln w="9525">
            <a:noFill/>
            <a:miter lim="800000"/>
            <a:headEnd/>
            <a:tailEnd/>
          </a:ln>
          <a:effectLst/>
        </p:spPr>
        <p:txBody>
          <a:bodyPr wrap="none" anchor="ctr"/>
          <a:lstStyle/>
          <a:p>
            <a:pPr>
              <a:defRPr/>
            </a:pPr>
            <a:endParaRPr lang="ja-JP" altLang="en-US">
              <a:solidFill>
                <a:prstClr val="black"/>
              </a:solidFill>
              <a:latin typeface="Arial"/>
              <a:ea typeface="ＭＳ Ｐゴシック"/>
            </a:endParaRPr>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6051556"/>
            <a:ext cx="2301875" cy="473075"/>
          </a:xfrm>
          <a:prstGeom prst="rect">
            <a:avLst/>
          </a:prstGeom>
          <a:noFill/>
          <a:ln w="9525">
            <a:noFill/>
            <a:miter lim="800000"/>
            <a:headEnd/>
            <a:tailEnd/>
          </a:ln>
        </p:spPr>
      </p:pic>
      <p:sp>
        <p:nvSpPr>
          <p:cNvPr id="7" name="Text Box 12"/>
          <p:cNvSpPr txBox="1">
            <a:spLocks noChangeArrowheads="1"/>
          </p:cNvSpPr>
          <p:nvPr userDrawn="1"/>
        </p:nvSpPr>
        <p:spPr bwMode="auto">
          <a:xfrm>
            <a:off x="3" y="6524631"/>
            <a:ext cx="3389069" cy="262829"/>
          </a:xfrm>
          <a:prstGeom prst="rect">
            <a:avLst/>
          </a:prstGeom>
          <a:noFill/>
          <a:ln w="9525">
            <a:noFill/>
            <a:miter lim="800000"/>
            <a:headEnd/>
            <a:tailEnd/>
          </a:ln>
          <a:effectLst/>
        </p:spPr>
        <p:txBody>
          <a:bodyPr wrap="none">
            <a:spAutoFit/>
          </a:bodyPr>
          <a:lstStyle/>
          <a:p>
            <a:pPr>
              <a:defRPr/>
            </a:pPr>
            <a:r>
              <a:rPr lang="en-US" altLang="ja-JP" sz="1108" i="1">
                <a:solidFill>
                  <a:prstClr val="white"/>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754188" y="2133606"/>
            <a:ext cx="8151813" cy="1470025"/>
          </a:xfrm>
        </p:spPr>
        <p:txBody>
          <a:bodyPr/>
          <a:lstStyle>
            <a:lvl1pPr>
              <a:defRPr sz="3691"/>
            </a:lvl1pPr>
          </a:lstStyle>
          <a:p>
            <a:r>
              <a:rPr lang="ja-JP" altLang="en-US"/>
              <a:t>マスタ タイトルの書式設定</a:t>
            </a:r>
          </a:p>
        </p:txBody>
      </p:sp>
      <p:sp>
        <p:nvSpPr>
          <p:cNvPr id="3075" name="Rectangle 3"/>
          <p:cNvSpPr>
            <a:spLocks noGrp="1" noChangeArrowheads="1"/>
          </p:cNvSpPr>
          <p:nvPr>
            <p:ph type="subTitle" idx="1"/>
          </p:nvPr>
        </p:nvSpPr>
        <p:spPr>
          <a:xfrm>
            <a:off x="1485902" y="3886202"/>
            <a:ext cx="6934199"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solidFill>
                <a:prstClr val="black"/>
              </a:solidFill>
            </a:endParaRPr>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227355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667031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3691"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8"/>
            <a:ext cx="8420100" cy="1500187"/>
          </a:xfrm>
        </p:spPr>
        <p:txBody>
          <a:bodyPr anchor="b"/>
          <a:lstStyle>
            <a:lvl1pPr marL="0" indent="0">
              <a:buNone/>
              <a:defRPr sz="1846"/>
            </a:lvl1pPr>
            <a:lvl2pPr marL="422022" indent="0">
              <a:buNone/>
              <a:defRPr sz="1662"/>
            </a:lvl2pPr>
            <a:lvl3pPr marL="844046" indent="0">
              <a:buNone/>
              <a:defRPr sz="1477"/>
            </a:lvl3pPr>
            <a:lvl4pPr marL="1266068" indent="0">
              <a:buNone/>
              <a:defRPr sz="1292"/>
            </a:lvl4pPr>
            <a:lvl5pPr marL="1688091" indent="0">
              <a:buNone/>
              <a:defRPr sz="1292"/>
            </a:lvl5pPr>
            <a:lvl6pPr marL="2110114" indent="0">
              <a:buNone/>
              <a:defRPr sz="1292"/>
            </a:lvl6pPr>
            <a:lvl7pPr marL="2532137" indent="0">
              <a:buNone/>
              <a:defRPr sz="1292"/>
            </a:lvl7pPr>
            <a:lvl8pPr marL="2954159" indent="0">
              <a:buNone/>
              <a:defRPr sz="1292"/>
            </a:lvl8pPr>
            <a:lvl9pPr marL="3376183"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771149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5"/>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49093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1"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1" y="1535114"/>
            <a:ext cx="4376870" cy="639762"/>
          </a:xfrm>
        </p:spPr>
        <p:txBody>
          <a:bodyPr anchor="b"/>
          <a:lstStyle>
            <a:lvl1pPr marL="0" indent="0">
              <a:buNone/>
              <a:defRPr sz="2215" b="1"/>
            </a:lvl1pPr>
            <a:lvl2pPr marL="422022" indent="0">
              <a:buNone/>
              <a:defRPr sz="1846" b="1"/>
            </a:lvl2pPr>
            <a:lvl3pPr marL="844046" indent="0">
              <a:buNone/>
              <a:defRPr sz="1662" b="1"/>
            </a:lvl3pPr>
            <a:lvl4pPr marL="1266068" indent="0">
              <a:buNone/>
              <a:defRPr sz="1477" b="1"/>
            </a:lvl4pPr>
            <a:lvl5pPr marL="1688091" indent="0">
              <a:buNone/>
              <a:defRPr sz="1477" b="1"/>
            </a:lvl5pPr>
            <a:lvl6pPr marL="2110114" indent="0">
              <a:buNone/>
              <a:defRPr sz="1477" b="1"/>
            </a:lvl6pPr>
            <a:lvl7pPr marL="2532137" indent="0">
              <a:buNone/>
              <a:defRPr sz="1477" b="1"/>
            </a:lvl7pPr>
            <a:lvl8pPr marL="2954159" indent="0">
              <a:buNone/>
              <a:defRPr sz="1477" b="1"/>
            </a:lvl8pPr>
            <a:lvl9pPr marL="3376183"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1" y="2174876"/>
            <a:ext cx="437687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4"/>
            <a:ext cx="4378591" cy="639762"/>
          </a:xfrm>
        </p:spPr>
        <p:txBody>
          <a:bodyPr anchor="b"/>
          <a:lstStyle>
            <a:lvl1pPr marL="0" indent="0">
              <a:buNone/>
              <a:defRPr sz="2215" b="1"/>
            </a:lvl1pPr>
            <a:lvl2pPr marL="422022" indent="0">
              <a:buNone/>
              <a:defRPr sz="1846" b="1"/>
            </a:lvl2pPr>
            <a:lvl3pPr marL="844046" indent="0">
              <a:buNone/>
              <a:defRPr sz="1662" b="1"/>
            </a:lvl3pPr>
            <a:lvl4pPr marL="1266068" indent="0">
              <a:buNone/>
              <a:defRPr sz="1477" b="1"/>
            </a:lvl4pPr>
            <a:lvl5pPr marL="1688091" indent="0">
              <a:buNone/>
              <a:defRPr sz="1477" b="1"/>
            </a:lvl5pPr>
            <a:lvl6pPr marL="2110114" indent="0">
              <a:buNone/>
              <a:defRPr sz="1477" b="1"/>
            </a:lvl6pPr>
            <a:lvl7pPr marL="2532137" indent="0">
              <a:buNone/>
              <a:defRPr sz="1477" b="1"/>
            </a:lvl7pPr>
            <a:lvl8pPr marL="2954159" indent="0">
              <a:buNone/>
              <a:defRPr sz="1477" b="1"/>
            </a:lvl8pPr>
            <a:lvl9pPr marL="3376183"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6"/>
            <a:ext cx="437859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914499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xfrm>
            <a:off x="7594601" y="6237289"/>
            <a:ext cx="2311400" cy="476250"/>
          </a:xfrm>
          <a:prstGeom prst="rect">
            <a:avLst/>
          </a:prstGeom>
          <a:ln/>
        </p:spPr>
        <p:txBody>
          <a:bodyPr/>
          <a:lstStyle>
            <a:lvl1pPr>
              <a:defRPr/>
            </a:lvl1pPr>
          </a:lstStyle>
          <a:p>
            <a:pPr fontAlgn="auto">
              <a:spcBef>
                <a:spcPts val="0"/>
              </a:spcBef>
              <a:spcAft>
                <a:spcPts val="0"/>
              </a:spcAft>
              <a:defRPr/>
            </a:pPr>
            <a:fld id="{1605389D-1ABF-4351-8C3E-16885CD30125}" type="slidenum">
              <a:rPr lang="en-US" altLang="ja-JP" smtClean="0">
                <a:solidFill>
                  <a:prstClr val="black"/>
                </a:solidFill>
                <a:latin typeface="Arial"/>
                <a:ea typeface="ＭＳ Ｐゴシック"/>
              </a:rPr>
              <a:pPr fontAlgn="auto">
                <a:spcBef>
                  <a:spcPts val="0"/>
                </a:spcBef>
                <a:spcAft>
                  <a:spcPts val="0"/>
                </a:spcAft>
                <a:defRPr/>
              </a:pPr>
              <a:t>‹#›</a:t>
            </a:fld>
            <a:endParaRPr lang="en-US" altLang="ja-JP">
              <a:solidFill>
                <a:prstClr val="black"/>
              </a:solidFill>
              <a:latin typeface="Arial"/>
              <a:ea typeface="ＭＳ Ｐゴシック"/>
            </a:endParaRPr>
          </a:p>
        </p:txBody>
      </p:sp>
    </p:spTree>
    <p:extLst>
      <p:ext uri="{BB962C8B-B14F-4D97-AF65-F5344CB8AC3E}">
        <p14:creationId xmlns:p14="http://schemas.microsoft.com/office/powerpoint/2010/main" val="3242579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2384925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1"/>
            <a:ext cx="3259006"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872976" y="273058"/>
            <a:ext cx="5537728"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04"/>
            <a:ext cx="3259006" cy="4691063"/>
          </a:xfrm>
        </p:spPr>
        <p:txBody>
          <a:bodyPr/>
          <a:lstStyle>
            <a:lvl1pPr marL="0" indent="0">
              <a:buNone/>
              <a:defRPr sz="1292"/>
            </a:lvl1pPr>
            <a:lvl2pPr marL="422022" indent="0">
              <a:buNone/>
              <a:defRPr sz="1108"/>
            </a:lvl2pPr>
            <a:lvl3pPr marL="844046" indent="0">
              <a:buNone/>
              <a:defRPr sz="924"/>
            </a:lvl3pPr>
            <a:lvl4pPr marL="1266068" indent="0">
              <a:buNone/>
              <a:defRPr sz="831"/>
            </a:lvl4pPr>
            <a:lvl5pPr marL="1688091" indent="0">
              <a:buNone/>
              <a:defRPr sz="831"/>
            </a:lvl5pPr>
            <a:lvl6pPr marL="2110114" indent="0">
              <a:buNone/>
              <a:defRPr sz="831"/>
            </a:lvl6pPr>
            <a:lvl7pPr marL="2532137" indent="0">
              <a:buNone/>
              <a:defRPr sz="831"/>
            </a:lvl7pPr>
            <a:lvl8pPr marL="2954159" indent="0">
              <a:buNone/>
              <a:defRPr sz="831"/>
            </a:lvl8pPr>
            <a:lvl9pPr marL="3376183"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1670761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941646" y="612776"/>
            <a:ext cx="5943600" cy="4114800"/>
          </a:xfrm>
        </p:spPr>
        <p:txBody>
          <a:bodyPr/>
          <a:lstStyle>
            <a:lvl1pPr marL="0" indent="0">
              <a:buNone/>
              <a:defRPr sz="2954"/>
            </a:lvl1pPr>
            <a:lvl2pPr marL="422022" indent="0">
              <a:buNone/>
              <a:defRPr sz="2585"/>
            </a:lvl2pPr>
            <a:lvl3pPr marL="844046" indent="0">
              <a:buNone/>
              <a:defRPr sz="2215"/>
            </a:lvl3pPr>
            <a:lvl4pPr marL="1266068" indent="0">
              <a:buNone/>
              <a:defRPr sz="1846"/>
            </a:lvl4pPr>
            <a:lvl5pPr marL="1688091" indent="0">
              <a:buNone/>
              <a:defRPr sz="1846"/>
            </a:lvl5pPr>
            <a:lvl6pPr marL="2110114" indent="0">
              <a:buNone/>
              <a:defRPr sz="1846"/>
            </a:lvl6pPr>
            <a:lvl7pPr marL="2532137" indent="0">
              <a:buNone/>
              <a:defRPr sz="1846"/>
            </a:lvl7pPr>
            <a:lvl8pPr marL="2954159" indent="0">
              <a:buNone/>
              <a:defRPr sz="1846"/>
            </a:lvl8pPr>
            <a:lvl9pPr marL="3376183"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941646" y="5367339"/>
            <a:ext cx="5943600" cy="804862"/>
          </a:xfrm>
        </p:spPr>
        <p:txBody>
          <a:bodyPr/>
          <a:lstStyle>
            <a:lvl1pPr marL="0" indent="0">
              <a:buNone/>
              <a:defRPr sz="1292"/>
            </a:lvl1pPr>
            <a:lvl2pPr marL="422022" indent="0">
              <a:buNone/>
              <a:defRPr sz="1108"/>
            </a:lvl2pPr>
            <a:lvl3pPr marL="844046" indent="0">
              <a:buNone/>
              <a:defRPr sz="924"/>
            </a:lvl3pPr>
            <a:lvl4pPr marL="1266068" indent="0">
              <a:buNone/>
              <a:defRPr sz="831"/>
            </a:lvl4pPr>
            <a:lvl5pPr marL="1688091" indent="0">
              <a:buNone/>
              <a:defRPr sz="831"/>
            </a:lvl5pPr>
            <a:lvl6pPr marL="2110114" indent="0">
              <a:buNone/>
              <a:defRPr sz="831"/>
            </a:lvl6pPr>
            <a:lvl7pPr marL="2532137" indent="0">
              <a:buNone/>
              <a:defRPr sz="831"/>
            </a:lvl7pPr>
            <a:lvl8pPr marL="2954159" indent="0">
              <a:buNone/>
              <a:defRPr sz="831"/>
            </a:lvl8pPr>
            <a:lvl9pPr marL="3376183"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819207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3776166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5"/>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 y="5"/>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Tree>
    <p:extLst>
      <p:ext uri="{BB962C8B-B14F-4D97-AF65-F5344CB8AC3E}">
        <p14:creationId xmlns:p14="http://schemas.microsoft.com/office/powerpoint/2010/main" val="207551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16" Target="../media/image4.w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16" Target="../media/image4.wmf" Type="http://schemas.openxmlformats.org/officeDocument/2006/relationships/imag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grpSp>
        <p:nvGrpSpPr>
          <p:cNvPr id="2" name="Group 18"/>
          <p:cNvGrpSpPr>
            <a:grpSpLocks/>
          </p:cNvGrpSpPr>
          <p:nvPr userDrawn="1"/>
        </p:nvGrpSpPr>
        <p:grpSpPr bwMode="auto">
          <a:xfrm>
            <a:off x="0" y="-1"/>
            <a:ext cx="9906000" cy="748453"/>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8385381"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2" name="Picture 14"/>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t="3670"/>
          <a:stretch>
            <a:fillRect/>
          </a:stretch>
        </p:blipFill>
        <p:spPr bwMode="auto">
          <a:xfrm>
            <a:off x="8225765" y="1"/>
            <a:ext cx="1680236"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グループ化 14"/>
          <p:cNvGrpSpPr/>
          <p:nvPr userDrawn="1"/>
        </p:nvGrpSpPr>
        <p:grpSpPr>
          <a:xfrm>
            <a:off x="194471" y="336558"/>
            <a:ext cx="9820735" cy="500155"/>
            <a:chOff x="179512" y="197141"/>
            <a:chExt cx="9065294" cy="500155"/>
          </a:xfrm>
        </p:grpSpPr>
        <p:sp>
          <p:nvSpPr>
            <p:cNvPr id="16" name="テキスト ボックス 18"/>
            <p:cNvSpPr txBox="1">
              <a:spLocks noChangeArrowheads="1"/>
            </p:cNvSpPr>
            <p:nvPr userDrawn="1"/>
          </p:nvSpPr>
          <p:spPr bwMode="auto">
            <a:xfrm>
              <a:off x="8128794" y="197141"/>
              <a:ext cx="1116012" cy="246221"/>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000" b="1"/>
                <a:t>【</a:t>
              </a:r>
              <a:r>
                <a:rPr lang="ja-JP" altLang="en-US" sz="1000" b="1"/>
                <a:t>機密性２</a:t>
              </a:r>
              <a:r>
                <a:rPr lang="en-US" altLang="ja-JP" sz="1000" b="1"/>
                <a:t>】</a:t>
              </a:r>
            </a:p>
          </p:txBody>
        </p:sp>
        <p:sp>
          <p:nvSpPr>
            <p:cNvPr id="17" name="テキスト ボックス 9"/>
            <p:cNvSpPr txBox="1"/>
            <p:nvPr userDrawn="1"/>
          </p:nvSpPr>
          <p:spPr>
            <a:xfrm>
              <a:off x="3923928" y="372599"/>
              <a:ext cx="5242842" cy="324697"/>
            </a:xfrm>
            <a:prstGeom prst="rect">
              <a:avLst/>
            </a:prstGeom>
            <a:noFill/>
            <a:ln w="6350">
              <a:noFill/>
            </a:ln>
            <a:effectLst/>
          </p:spPr>
          <p:txBody>
            <a:bodyPr rot="0" wrap="square" numCol="1" spcCol="0" rtlCol="0" fromWordArt="0" anchor="t" anchorCtr="0" forceAA="0" compatLnSpc="1"/>
            <a:lstStyle/>
            <a:p>
              <a:pPr algn="r"/>
              <a:r>
                <a:rPr sz="1000" b="1" err="1">
                  <a:solidFill>
                    <a:schemeClr val="tx1"/>
                  </a:solidFill>
                  <a:latin typeface="+mn-ea"/>
                  <a:ea typeface="+mn-ea"/>
                </a:rPr>
                <a:t>作成日_作成担当課_用途_保存期間</a:t>
              </a:r>
              <a:endParaRPr sz="1000" b="1">
                <a:solidFill>
                  <a:schemeClr val="tx1"/>
                </a:solidFill>
                <a:latin typeface="+mn-ea"/>
                <a:ea typeface="+mn-ea"/>
              </a:endParaRPr>
            </a:p>
          </p:txBody>
        </p:sp>
        <p:sp>
          <p:nvSpPr>
            <p:cNvPr id="18" name="テキスト ボックス 8"/>
            <p:cNvSpPr txBox="1"/>
            <p:nvPr userDrawn="1"/>
          </p:nvSpPr>
          <p:spPr>
            <a:xfrm>
              <a:off x="179512" y="372599"/>
              <a:ext cx="3715619" cy="298929"/>
            </a:xfrm>
            <a:prstGeom prst="rect">
              <a:avLst/>
            </a:prstGeom>
            <a:noFill/>
            <a:ln w="6350">
              <a:noFill/>
            </a:ln>
            <a:effectLst/>
          </p:spPr>
          <p:txBody>
            <a:bodyPr rot="0" wrap="square" numCol="1" spcCol="0" rtlCol="0" fromWordArt="0" anchor="t" anchorCtr="0" forceAA="0" compatLnSpc="1"/>
            <a:lstStyle/>
            <a:p>
              <a:r>
                <a:rPr sz="1000" b="1" err="1">
                  <a:solidFill>
                    <a:schemeClr val="tx1"/>
                  </a:solidFill>
                  <a:latin typeface="+mn-ea"/>
                  <a:ea typeface="+mn-ea"/>
                </a:rPr>
                <a:t>発出元</a:t>
              </a:r>
              <a:r>
                <a:rPr sz="1000" b="1">
                  <a:solidFill>
                    <a:schemeClr val="tx1"/>
                  </a:solidFill>
                  <a:latin typeface="+mn-ea"/>
                  <a:ea typeface="+mn-ea"/>
                </a:rPr>
                <a:t> → </a:t>
              </a:r>
              <a:r>
                <a:rPr sz="1000" b="1" err="1">
                  <a:solidFill>
                    <a:schemeClr val="tx1"/>
                  </a:solidFill>
                  <a:latin typeface="+mn-ea"/>
                  <a:ea typeface="+mn-ea"/>
                </a:rPr>
                <a:t>発出先</a:t>
              </a:r>
              <a:endParaRPr sz="1000" b="1">
                <a:solidFill>
                  <a:schemeClr val="tx1"/>
                </a:solidFill>
                <a:latin typeface="+mn-ea"/>
                <a:ea typeface="+mn-ea"/>
              </a:endParaRPr>
            </a:p>
          </p:txBody>
        </p:sp>
      </p:gr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1" y="1600205"/>
            <a:ext cx="8915401"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6"/>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ea typeface="ＭＳ Ｐゴシック" pitchFamily="50" charset="-128"/>
              </a:defRPr>
            </a:lvl1pPr>
          </a:lstStyle>
          <a:p>
            <a:pPr>
              <a:defRPr/>
            </a:pPr>
            <a:endParaRPr lang="en-US" altLang="ja-JP">
              <a:solidFill>
                <a:prstClr val="black"/>
              </a:solidFill>
              <a:latin typeface="Arial"/>
            </a:endParaRPr>
          </a:p>
        </p:txBody>
      </p:sp>
      <p:sp>
        <p:nvSpPr>
          <p:cNvPr id="1029" name="Rectangle 5"/>
          <p:cNvSpPr>
            <a:spLocks noGrp="1" noChangeArrowheads="1"/>
          </p:cNvSpPr>
          <p:nvPr>
            <p:ph type="ftr" sz="quarter" idx="3"/>
          </p:nvPr>
        </p:nvSpPr>
        <p:spPr bwMode="auto">
          <a:xfrm>
            <a:off x="3384551" y="6245226"/>
            <a:ext cx="3136901"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pPr>
              <a:defRPr/>
            </a:pPr>
            <a:endParaRPr lang="en-US" altLang="ja-JP">
              <a:solidFill>
                <a:prstClr val="black"/>
              </a:solidFill>
              <a:latin typeface="Arial"/>
            </a:endParaRPr>
          </a:p>
        </p:txBody>
      </p:sp>
      <p:grpSp>
        <p:nvGrpSpPr>
          <p:cNvPr id="2" name="Group 18"/>
          <p:cNvGrpSpPr>
            <a:grpSpLocks/>
          </p:cNvGrpSpPr>
          <p:nvPr/>
        </p:nvGrpSpPr>
        <p:grpSpPr bwMode="auto">
          <a:xfrm>
            <a:off x="1" y="0"/>
            <a:ext cx="9906000" cy="546100"/>
            <a:chOff x="0" y="0"/>
            <a:chExt cx="5760" cy="344"/>
          </a:xfrm>
        </p:grpSpPr>
        <p:pic>
          <p:nvPicPr>
            <p:cNvPr id="1033" name="Picture 9" descr="mlit_top"/>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w="9525">
                <a:noFill/>
                <a:miter lim="800000"/>
                <a:headEnd/>
                <a:tailEnd/>
              </a:ln>
            </p:spPr>
          </p:pic>
          <p:pic>
            <p:nvPicPr>
              <p:cNvPr id="1036" name="Picture 16" descr="mlit_top"/>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w="9525">
                <a:noFill/>
                <a:miter lim="800000"/>
                <a:headEnd/>
                <a:tailEnd/>
              </a:ln>
            </p:spPr>
          </p:pic>
          <p:pic>
            <p:nvPicPr>
              <p:cNvPr id="1037" name="Picture 10" descr="mlit_top"/>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w="9525">
                <a:noFill/>
                <a:miter lim="800000"/>
                <a:headEnd/>
                <a:tailEnd/>
              </a:ln>
            </p:spPr>
          </p:pic>
        </p:grpSp>
      </p:grpSp>
      <p:sp>
        <p:nvSpPr>
          <p:cNvPr id="1031" name="Rectangle 2"/>
          <p:cNvSpPr>
            <a:spLocks noGrp="1" noChangeArrowheads="1"/>
          </p:cNvSpPr>
          <p:nvPr>
            <p:ph type="title"/>
          </p:nvPr>
        </p:nvSpPr>
        <p:spPr bwMode="auto">
          <a:xfrm>
            <a:off x="3" y="1"/>
            <a:ext cx="7605714"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2" name="Picture 14"/>
          <p:cNvPicPr>
            <a:picLocks noChangeAspect="1" noChangeArrowheads="1"/>
          </p:cNvPicPr>
          <p:nvPr/>
        </p:nvPicPr>
        <p:blipFill>
          <a:blip r:embed="rId16" cstate="print">
            <a:extLst>
              <a:ext uri="{28A0092B-C50C-407E-A947-70E740481C1C}">
                <a14:useLocalDpi xmlns:a14="http://schemas.microsoft.com/office/drawing/2010/main" val="0"/>
              </a:ext>
            </a:extLst>
          </a:blip>
          <a:srcRect t="3670"/>
          <a:stretch>
            <a:fillRect/>
          </a:stretch>
        </p:blipFill>
        <p:spPr bwMode="auto">
          <a:xfrm>
            <a:off x="8226430" y="5"/>
            <a:ext cx="1679575" cy="333375"/>
          </a:xfrm>
          <a:prstGeom prst="rect">
            <a:avLst/>
          </a:prstGeom>
          <a:noFill/>
          <a:ln w="9525">
            <a:noFill/>
            <a:miter lim="800000"/>
            <a:headEnd/>
            <a:tailEnd/>
          </a:ln>
        </p:spPr>
      </p:pic>
    </p:spTree>
    <p:extLst>
      <p:ext uri="{BB962C8B-B14F-4D97-AF65-F5344CB8AC3E}">
        <p14:creationId xmlns:p14="http://schemas.microsoft.com/office/powerpoint/2010/main" val="4059233018"/>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hf hdr="0" ftr="0" dt="0"/>
  <p:txStyles>
    <p:titleStyle>
      <a:lvl1pPr algn="l" rtl="0" eaLnBrk="0" fontAlgn="base" hangingPunct="0">
        <a:spcBef>
          <a:spcPct val="0"/>
        </a:spcBef>
        <a:spcAft>
          <a:spcPct val="0"/>
        </a:spcAft>
        <a:defRPr kumimoji="1" sz="2585">
          <a:solidFill>
            <a:srgbClr val="4087C8"/>
          </a:solidFill>
          <a:latin typeface="+mj-lt"/>
          <a:ea typeface="+mj-ea"/>
          <a:cs typeface="+mj-cs"/>
        </a:defRPr>
      </a:lvl1pPr>
      <a:lvl2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22"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46"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068"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091"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9pPr>
    </p:titleStyle>
    <p:bodyStyle>
      <a:lvl1pPr marL="316518" indent="-316518" algn="l" rtl="0" eaLnBrk="0" fontAlgn="base" hangingPunct="0">
        <a:spcBef>
          <a:spcPct val="20000"/>
        </a:spcBef>
        <a:spcAft>
          <a:spcPct val="0"/>
        </a:spcAft>
        <a:buChar char="•"/>
        <a:defRPr kumimoji="1" sz="2954">
          <a:solidFill>
            <a:schemeClr val="tx1"/>
          </a:solidFill>
          <a:latin typeface="+mn-lt"/>
          <a:ea typeface="+mn-ea"/>
          <a:cs typeface="+mn-cs"/>
        </a:defRPr>
      </a:lvl1pPr>
      <a:lvl2pPr marL="685787" indent="-263765" algn="l" rtl="0" eaLnBrk="0" fontAlgn="base" hangingPunct="0">
        <a:spcBef>
          <a:spcPct val="20000"/>
        </a:spcBef>
        <a:spcAft>
          <a:spcPct val="0"/>
        </a:spcAft>
        <a:buChar char="–"/>
        <a:defRPr kumimoji="1" sz="2585">
          <a:solidFill>
            <a:schemeClr val="tx1"/>
          </a:solidFill>
          <a:latin typeface="+mn-lt"/>
          <a:ea typeface="+mn-ea"/>
        </a:defRPr>
      </a:lvl2pPr>
      <a:lvl3pPr marL="1055056" indent="-211011" algn="l" rtl="0" eaLnBrk="0" fontAlgn="base" hangingPunct="0">
        <a:spcBef>
          <a:spcPct val="20000"/>
        </a:spcBef>
        <a:spcAft>
          <a:spcPct val="0"/>
        </a:spcAft>
        <a:buChar char="•"/>
        <a:defRPr kumimoji="1" sz="2215">
          <a:solidFill>
            <a:schemeClr val="tx1"/>
          </a:solidFill>
          <a:latin typeface="+mn-lt"/>
          <a:ea typeface="+mn-ea"/>
        </a:defRPr>
      </a:lvl3pPr>
      <a:lvl4pPr marL="1477080" indent="-211011" algn="l" rtl="0" eaLnBrk="0" fontAlgn="base" hangingPunct="0">
        <a:spcBef>
          <a:spcPct val="20000"/>
        </a:spcBef>
        <a:spcAft>
          <a:spcPct val="0"/>
        </a:spcAft>
        <a:buChar char="–"/>
        <a:defRPr kumimoji="1" sz="1846">
          <a:solidFill>
            <a:schemeClr val="tx1"/>
          </a:solidFill>
          <a:latin typeface="+mn-lt"/>
          <a:ea typeface="+mn-ea"/>
        </a:defRPr>
      </a:lvl4pPr>
      <a:lvl5pPr marL="1899103" indent="-211011" algn="l" rtl="0" eaLnBrk="0" fontAlgn="base" hangingPunct="0">
        <a:spcBef>
          <a:spcPct val="20000"/>
        </a:spcBef>
        <a:spcAft>
          <a:spcPct val="0"/>
        </a:spcAft>
        <a:buChar char="»"/>
        <a:defRPr kumimoji="1" sz="1846">
          <a:solidFill>
            <a:schemeClr val="tx1"/>
          </a:solidFill>
          <a:latin typeface="+mn-lt"/>
          <a:ea typeface="+mn-ea"/>
        </a:defRPr>
      </a:lvl5pPr>
      <a:lvl6pPr marL="2321126" indent="-211011" algn="l" rtl="0" fontAlgn="base">
        <a:spcBef>
          <a:spcPct val="20000"/>
        </a:spcBef>
        <a:spcAft>
          <a:spcPct val="0"/>
        </a:spcAft>
        <a:buChar char="»"/>
        <a:defRPr kumimoji="1" sz="1846">
          <a:solidFill>
            <a:schemeClr val="tx1"/>
          </a:solidFill>
          <a:latin typeface="+mn-lt"/>
          <a:ea typeface="+mn-ea"/>
        </a:defRPr>
      </a:lvl6pPr>
      <a:lvl7pPr marL="2743149" indent="-211011" algn="l" rtl="0" fontAlgn="base">
        <a:spcBef>
          <a:spcPct val="20000"/>
        </a:spcBef>
        <a:spcAft>
          <a:spcPct val="0"/>
        </a:spcAft>
        <a:buChar char="»"/>
        <a:defRPr kumimoji="1" sz="1846">
          <a:solidFill>
            <a:schemeClr val="tx1"/>
          </a:solidFill>
          <a:latin typeface="+mn-lt"/>
          <a:ea typeface="+mn-ea"/>
        </a:defRPr>
      </a:lvl7pPr>
      <a:lvl8pPr marL="3165172" indent="-211011" algn="l" rtl="0" fontAlgn="base">
        <a:spcBef>
          <a:spcPct val="20000"/>
        </a:spcBef>
        <a:spcAft>
          <a:spcPct val="0"/>
        </a:spcAft>
        <a:buChar char="»"/>
        <a:defRPr kumimoji="1" sz="1846">
          <a:solidFill>
            <a:schemeClr val="tx1"/>
          </a:solidFill>
          <a:latin typeface="+mn-lt"/>
          <a:ea typeface="+mn-ea"/>
        </a:defRPr>
      </a:lvl8pPr>
      <a:lvl9pPr marL="3587193" indent="-21101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46" rtl="0" eaLnBrk="1" latinLnBrk="0" hangingPunct="1">
        <a:defRPr kumimoji="1" sz="1662" kern="1200">
          <a:solidFill>
            <a:schemeClr val="tx1"/>
          </a:solidFill>
          <a:latin typeface="+mn-lt"/>
          <a:ea typeface="+mn-ea"/>
          <a:cs typeface="+mn-cs"/>
        </a:defRPr>
      </a:lvl1pPr>
      <a:lvl2pPr marL="422022" algn="l" defTabSz="844046" rtl="0" eaLnBrk="1" latinLnBrk="0" hangingPunct="1">
        <a:defRPr kumimoji="1" sz="1662" kern="1200">
          <a:solidFill>
            <a:schemeClr val="tx1"/>
          </a:solidFill>
          <a:latin typeface="+mn-lt"/>
          <a:ea typeface="+mn-ea"/>
          <a:cs typeface="+mn-cs"/>
        </a:defRPr>
      </a:lvl2pPr>
      <a:lvl3pPr marL="844046" algn="l" defTabSz="844046" rtl="0" eaLnBrk="1" latinLnBrk="0" hangingPunct="1">
        <a:defRPr kumimoji="1" sz="1662" kern="1200">
          <a:solidFill>
            <a:schemeClr val="tx1"/>
          </a:solidFill>
          <a:latin typeface="+mn-lt"/>
          <a:ea typeface="+mn-ea"/>
          <a:cs typeface="+mn-cs"/>
        </a:defRPr>
      </a:lvl3pPr>
      <a:lvl4pPr marL="1266068" algn="l" defTabSz="844046" rtl="0" eaLnBrk="1" latinLnBrk="0" hangingPunct="1">
        <a:defRPr kumimoji="1" sz="1662" kern="1200">
          <a:solidFill>
            <a:schemeClr val="tx1"/>
          </a:solidFill>
          <a:latin typeface="+mn-lt"/>
          <a:ea typeface="+mn-ea"/>
          <a:cs typeface="+mn-cs"/>
        </a:defRPr>
      </a:lvl4pPr>
      <a:lvl5pPr marL="1688091" algn="l" defTabSz="844046" rtl="0" eaLnBrk="1" latinLnBrk="0" hangingPunct="1">
        <a:defRPr kumimoji="1" sz="1662" kern="1200">
          <a:solidFill>
            <a:schemeClr val="tx1"/>
          </a:solidFill>
          <a:latin typeface="+mn-lt"/>
          <a:ea typeface="+mn-ea"/>
          <a:cs typeface="+mn-cs"/>
        </a:defRPr>
      </a:lvl5pPr>
      <a:lvl6pPr marL="2110114" algn="l" defTabSz="844046" rtl="0" eaLnBrk="1" latinLnBrk="0" hangingPunct="1">
        <a:defRPr kumimoji="1" sz="1662" kern="1200">
          <a:solidFill>
            <a:schemeClr val="tx1"/>
          </a:solidFill>
          <a:latin typeface="+mn-lt"/>
          <a:ea typeface="+mn-ea"/>
          <a:cs typeface="+mn-cs"/>
        </a:defRPr>
      </a:lvl6pPr>
      <a:lvl7pPr marL="2532137" algn="l" defTabSz="844046" rtl="0" eaLnBrk="1" latinLnBrk="0" hangingPunct="1">
        <a:defRPr kumimoji="1" sz="1662" kern="1200">
          <a:solidFill>
            <a:schemeClr val="tx1"/>
          </a:solidFill>
          <a:latin typeface="+mn-lt"/>
          <a:ea typeface="+mn-ea"/>
          <a:cs typeface="+mn-cs"/>
        </a:defRPr>
      </a:lvl7pPr>
      <a:lvl8pPr marL="2954159" algn="l" defTabSz="844046" rtl="0" eaLnBrk="1" latinLnBrk="0" hangingPunct="1">
        <a:defRPr kumimoji="1" sz="1662" kern="1200">
          <a:solidFill>
            <a:schemeClr val="tx1"/>
          </a:solidFill>
          <a:latin typeface="+mn-lt"/>
          <a:ea typeface="+mn-ea"/>
          <a:cs typeface="+mn-cs"/>
        </a:defRPr>
      </a:lvl8pPr>
      <a:lvl9pPr marL="3376183" algn="l" defTabSz="844046"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7.xml" Type="http://schemas.openxmlformats.org/officeDocument/2006/relationships/slideLayout"/><Relationship Id="rId2" Target="../notesSlides/notesSlide1.xml" Type="http://schemas.openxmlformats.org/officeDocument/2006/relationships/notesSlide"/><Relationship Id="rId3" Target="../media/image5.jpeg" Type="http://schemas.openxmlformats.org/officeDocument/2006/relationships/image"/><Relationship Id="rId4" Target="../media/image6.png" Type="http://schemas.openxmlformats.org/officeDocument/2006/relationships/image"/><Relationship Id="rId5" Target="../media/image7.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a:extLst>
              <a:ext uri="{FF2B5EF4-FFF2-40B4-BE49-F238E27FC236}">
                <a16:creationId xmlns:a16="http://schemas.microsoft.com/office/drawing/2014/main" id="{A4E665A4-F46C-6D6F-A871-5436BE9BD45E}"/>
              </a:ext>
            </a:extLst>
          </p:cNvPr>
          <p:cNvSpPr/>
          <p:nvPr/>
        </p:nvSpPr>
        <p:spPr>
          <a:xfrm>
            <a:off x="4250118" y="3603818"/>
            <a:ext cx="2174257" cy="220838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9" name="正方形/長方形 78">
            <a:extLst>
              <a:ext uri="{FF2B5EF4-FFF2-40B4-BE49-F238E27FC236}">
                <a16:creationId xmlns:a16="http://schemas.microsoft.com/office/drawing/2014/main" id="{B871937A-D254-F8F8-0FAD-13DDDF61D28F}"/>
              </a:ext>
            </a:extLst>
          </p:cNvPr>
          <p:cNvSpPr/>
          <p:nvPr/>
        </p:nvSpPr>
        <p:spPr>
          <a:xfrm>
            <a:off x="179995" y="3603818"/>
            <a:ext cx="3960000" cy="220838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77" name="四角形吹き出し 873">
            <a:extLst>
              <a:ext uri="{FF2B5EF4-FFF2-40B4-BE49-F238E27FC236}">
                <a16:creationId xmlns:a16="http://schemas.microsoft.com/office/drawing/2014/main" id="{AD847CA9-8830-C026-4B81-0C78B57D25AB}"/>
              </a:ext>
            </a:extLst>
          </p:cNvPr>
          <p:cNvSpPr/>
          <p:nvPr/>
        </p:nvSpPr>
        <p:spPr>
          <a:xfrm>
            <a:off x="4340117" y="4712683"/>
            <a:ext cx="2024415" cy="1035000"/>
          </a:xfrm>
          <a:prstGeom prst="wedgeRectCallout">
            <a:avLst>
              <a:gd name="adj1" fmla="val -66008"/>
              <a:gd name="adj2" fmla="val 24701"/>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94">
            <a:extLst>
              <a:ext uri="{FF2B5EF4-FFF2-40B4-BE49-F238E27FC236}">
                <a16:creationId xmlns:a16="http://schemas.microsoft.com/office/drawing/2014/main" id="{63E38CB0-997F-C5CC-A763-5E6EF54B7AF7}"/>
              </a:ext>
            </a:extLst>
          </p:cNvPr>
          <p:cNvSpPr txBox="1"/>
          <p:nvPr/>
        </p:nvSpPr>
        <p:spPr>
          <a:xfrm>
            <a:off x="5103427" y="5246815"/>
            <a:ext cx="1170000" cy="476462"/>
          </a:xfrm>
          <a:prstGeom prst="rect">
            <a:avLst/>
          </a:prstGeom>
          <a:solidFill>
            <a:srgbClr val="66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運行経費補助</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500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1/2</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5" name="四角形吹き出し 6">
            <a:extLst>
              <a:ext uri="{FF2B5EF4-FFF2-40B4-BE49-F238E27FC236}">
                <a16:creationId xmlns:a16="http://schemas.microsoft.com/office/drawing/2014/main" id="{15E89FE5-5DFC-F4C3-7F38-AC158A42E328}"/>
              </a:ext>
            </a:extLst>
          </p:cNvPr>
          <p:cNvSpPr/>
          <p:nvPr/>
        </p:nvSpPr>
        <p:spPr>
          <a:xfrm>
            <a:off x="4340117" y="3723408"/>
            <a:ext cx="2024417" cy="965892"/>
          </a:xfrm>
          <a:prstGeom prst="wedgeRectCallout">
            <a:avLst>
              <a:gd name="adj1" fmla="val -64681"/>
              <a:gd name="adj2" fmla="val 56085"/>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88">
            <a:extLst>
              <a:ext uri="{FF2B5EF4-FFF2-40B4-BE49-F238E27FC236}">
                <a16:creationId xmlns:a16="http://schemas.microsoft.com/office/drawing/2014/main" id="{7E9E9459-177C-4911-87B8-E8D361928743}"/>
              </a:ext>
            </a:extLst>
          </p:cNvPr>
          <p:cNvSpPr txBox="1"/>
          <p:nvPr/>
        </p:nvSpPr>
        <p:spPr>
          <a:xfrm>
            <a:off x="5097609" y="3785922"/>
            <a:ext cx="1170000" cy="450000"/>
          </a:xfrm>
          <a:prstGeom prst="rect">
            <a:avLst/>
          </a:prstGeom>
          <a:solidFill>
            <a:srgbClr val="CC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省人化・自動化機器導入</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1/2</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8" name="テキスト ボックス 89">
            <a:extLst>
              <a:ext uri="{FF2B5EF4-FFF2-40B4-BE49-F238E27FC236}">
                <a16:creationId xmlns:a16="http://schemas.microsoft.com/office/drawing/2014/main" id="{953FEDFD-731C-973D-CF88-806141E23266}"/>
              </a:ext>
            </a:extLst>
          </p:cNvPr>
          <p:cNvSpPr txBox="1"/>
          <p:nvPr/>
        </p:nvSpPr>
        <p:spPr>
          <a:xfrm>
            <a:off x="5097609" y="4235922"/>
            <a:ext cx="1170000" cy="360000"/>
          </a:xfrm>
          <a:prstGeom prst="rect">
            <a:avLst/>
          </a:prstGeom>
          <a:solidFill>
            <a:srgbClr val="FF7C80"/>
          </a:solidFill>
          <a:ln>
            <a:noFill/>
          </a:ln>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計画策定経費補助</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（補助率：定額）</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164">
            <a:extLst>
              <a:ext uri="{FF2B5EF4-FFF2-40B4-BE49-F238E27FC236}">
                <a16:creationId xmlns:a16="http://schemas.microsoft.com/office/drawing/2014/main" id="{9F3EBA1C-8F51-FCCD-495E-F6B94FF838EE}"/>
              </a:ext>
            </a:extLst>
          </p:cNvPr>
          <p:cNvSpPr txBox="1"/>
          <p:nvPr/>
        </p:nvSpPr>
        <p:spPr>
          <a:xfrm>
            <a:off x="4304917" y="3963997"/>
            <a:ext cx="720000" cy="400110"/>
          </a:xfrm>
          <a:prstGeom prst="rect">
            <a:avLst/>
          </a:prstGeom>
          <a:noFill/>
        </p:spPr>
        <p:txBody>
          <a:bodyPr wrap="square" rtlCol="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上限総額</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500</a:t>
            </a: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sp>
        <p:nvSpPr>
          <p:cNvPr id="100" name="右中かっこ 8">
            <a:extLst>
              <a:ext uri="{FF2B5EF4-FFF2-40B4-BE49-F238E27FC236}">
                <a16:creationId xmlns:a16="http://schemas.microsoft.com/office/drawing/2014/main" id="{C95DA715-2737-7288-0570-699F6CCF73B0}"/>
              </a:ext>
            </a:extLst>
          </p:cNvPr>
          <p:cNvSpPr/>
          <p:nvPr/>
        </p:nvSpPr>
        <p:spPr>
          <a:xfrm flipH="1">
            <a:off x="4972180" y="3772183"/>
            <a:ext cx="90000" cy="810000"/>
          </a:xfrm>
          <a:prstGeom prst="rightBrace">
            <a:avLst>
              <a:gd name="adj1" fmla="val 35427"/>
              <a:gd name="adj2" fmla="val 50000"/>
            </a:avLst>
          </a:prstGeom>
          <a:ln w="635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2" name="テキスト ボックス 92">
            <a:extLst>
              <a:ext uri="{FF2B5EF4-FFF2-40B4-BE49-F238E27FC236}">
                <a16:creationId xmlns:a16="http://schemas.microsoft.com/office/drawing/2014/main" id="{069DA561-902A-50F8-239F-2BD49721CDB1}"/>
              </a:ext>
            </a:extLst>
          </p:cNvPr>
          <p:cNvSpPr txBox="1"/>
          <p:nvPr/>
        </p:nvSpPr>
        <p:spPr>
          <a:xfrm>
            <a:off x="5103427" y="4751814"/>
            <a:ext cx="1170000" cy="495000"/>
          </a:xfrm>
          <a:prstGeom prst="rect">
            <a:avLst/>
          </a:prstGeom>
          <a:solidFill>
            <a:srgbClr val="CC99FF"/>
          </a:solid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省人化・自動化機器導入</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上限</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500</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万円</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（補助率：</a:t>
            </a:r>
            <a:r>
              <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2/3</a:t>
            </a:r>
            <a:r>
              <a:rPr kumimoji="1" lang="ja-JP" altLang="en-US"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以内）</a:t>
            </a:r>
            <a:endParaRPr kumimoji="1" lang="en-US" altLang="ja-JP" sz="7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4" name="テキスト ボックス 166">
            <a:extLst>
              <a:ext uri="{FF2B5EF4-FFF2-40B4-BE49-F238E27FC236}">
                <a16:creationId xmlns:a16="http://schemas.microsoft.com/office/drawing/2014/main" id="{F20227C1-AD56-6C2C-E182-AFA30D6DA9DA}"/>
              </a:ext>
            </a:extLst>
          </p:cNvPr>
          <p:cNvSpPr txBox="1"/>
          <p:nvPr/>
        </p:nvSpPr>
        <p:spPr>
          <a:xfrm>
            <a:off x="4248529" y="5035483"/>
            <a:ext cx="849079" cy="400110"/>
          </a:xfrm>
          <a:prstGeom prst="rect">
            <a:avLst/>
          </a:prstGeom>
          <a:noFill/>
        </p:spPr>
        <p:txBody>
          <a:bodyPr wrap="square" rtlCol="0" anchor="ct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上限総額</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1,000</a:t>
            </a: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sp>
        <p:nvSpPr>
          <p:cNvPr id="91" name="角丸四角形 79">
            <a:extLst>
              <a:ext uri="{FF2B5EF4-FFF2-40B4-BE49-F238E27FC236}">
                <a16:creationId xmlns:a16="http://schemas.microsoft.com/office/drawing/2014/main" id="{4A648EE3-6476-C12A-B1D4-AC2BCE1F1B2E}"/>
              </a:ext>
            </a:extLst>
          </p:cNvPr>
          <p:cNvSpPr/>
          <p:nvPr/>
        </p:nvSpPr>
        <p:spPr>
          <a:xfrm>
            <a:off x="4329147" y="3478530"/>
            <a:ext cx="1417525" cy="215334"/>
          </a:xfrm>
          <a:prstGeom prst="round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補助上限・補助率</a:t>
            </a:r>
          </a:p>
        </p:txBody>
      </p:sp>
      <p:sp>
        <p:nvSpPr>
          <p:cNvPr id="82" name="正方形/長方形 48">
            <a:extLst>
              <a:ext uri="{FF2B5EF4-FFF2-40B4-BE49-F238E27FC236}">
                <a16:creationId xmlns:a16="http://schemas.microsoft.com/office/drawing/2014/main" id="{6BF48264-57D0-B312-277F-8A30E8795AA2}"/>
              </a:ext>
            </a:extLst>
          </p:cNvPr>
          <p:cNvSpPr/>
          <p:nvPr/>
        </p:nvSpPr>
        <p:spPr>
          <a:xfrm>
            <a:off x="292495" y="5486922"/>
            <a:ext cx="3780000" cy="180000"/>
          </a:xfrm>
          <a:prstGeom prst="rect">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3" name="正方形/長方形 50">
            <a:extLst>
              <a:ext uri="{FF2B5EF4-FFF2-40B4-BE49-F238E27FC236}">
                <a16:creationId xmlns:a16="http://schemas.microsoft.com/office/drawing/2014/main" id="{F4DCEDD2-219B-5E4E-EAB5-F7F284E8CDDF}"/>
              </a:ext>
            </a:extLst>
          </p:cNvPr>
          <p:cNvSpPr/>
          <p:nvPr/>
        </p:nvSpPr>
        <p:spPr>
          <a:xfrm>
            <a:off x="292495" y="4100922"/>
            <a:ext cx="3780000" cy="1080000"/>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4" name="テキスト ボックス 3">
            <a:extLst>
              <a:ext uri="{FF2B5EF4-FFF2-40B4-BE49-F238E27FC236}">
                <a16:creationId xmlns:a16="http://schemas.microsoft.com/office/drawing/2014/main" id="{0D107040-BF80-1C17-3D94-B540DA14531F}"/>
              </a:ext>
            </a:extLst>
          </p:cNvPr>
          <p:cNvSpPr txBox="1"/>
          <p:nvPr/>
        </p:nvSpPr>
        <p:spPr>
          <a:xfrm>
            <a:off x="247495" y="3689128"/>
            <a:ext cx="3870000" cy="2041585"/>
          </a:xfrm>
          <a:prstGeom prst="rect">
            <a:avLst/>
          </a:prstGeom>
          <a:noFill/>
        </p:spPr>
        <p:txBody>
          <a:bodyPr wrap="square" rtlCol="0">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　協議会の立上げ</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・物流事業者、荷主等の関係者による物流効率化に向けた意思共有</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　協議会の開催</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・関係者の参集、輸送条件に係る情報やモーダルシフト等の実現に</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向けた課題の共有及び調整、</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CO</a:t>
            </a:r>
            <a:r>
              <a:rPr kumimoji="1" lang="en-US" altLang="ja-JP" sz="1000" b="0" i="0" u="none" strike="noStrike" kern="1200" cap="none" spc="0" normalizeH="0" baseline="-25000" noProof="0" dirty="0">
                <a:ln>
                  <a:noFill/>
                </a:ln>
                <a:solidFill>
                  <a:srgbClr val="000000"/>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排出量削減効果の試算　等</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　総合効率化計画の策定</a:t>
            </a:r>
            <a:endParaRPr kumimoji="1" lang="en-US" altLang="ja-JP"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・協議会の検討結果に基づき、</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物流総合効率化法</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に規定する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「総合効率化計画」の策定</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ts val="75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　総合効率化計画の認定・実施準備</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５　運行開始</a:t>
            </a:r>
          </a:p>
        </p:txBody>
      </p:sp>
      <p:sp>
        <p:nvSpPr>
          <p:cNvPr id="33" name="Rectangle 2"/>
          <p:cNvSpPr txBox="1">
            <a:spLocks noChangeArrowheads="1"/>
          </p:cNvSpPr>
          <p:nvPr/>
        </p:nvSpPr>
        <p:spPr bwMode="auto">
          <a:xfrm>
            <a:off x="0" y="0"/>
            <a:ext cx="9906000" cy="360000"/>
          </a:xfrm>
          <a:prstGeom prst="rect">
            <a:avLst/>
          </a:prstGeom>
          <a:noFill/>
          <a:ln w="9525">
            <a:noFill/>
            <a:miter lim="800000"/>
            <a:headEnd/>
            <a:tailEnd/>
          </a:ln>
        </p:spPr>
        <p:txBody>
          <a:bodyPr vert="horz" wrap="square" lIns="84401" tIns="42201" rIns="84401" bIns="42201" numCol="1" anchor="ctr" anchorCtr="0" compatLnSpc="1">
            <a:prstTxWarp prst="textNoShape">
              <a:avLst/>
            </a:prstTxWarp>
          </a:bodyPr>
          <a:lstStyle>
            <a:lvl1pPr algn="l" rtl="0" eaLnBrk="0" fontAlgn="base" hangingPunct="0">
              <a:spcBef>
                <a:spcPct val="0"/>
              </a:spcBef>
              <a:spcAft>
                <a:spcPct val="0"/>
              </a:spcAft>
              <a:defRPr kumimoji="1" sz="2585">
                <a:solidFill>
                  <a:srgbClr val="4087C8"/>
                </a:solidFill>
                <a:latin typeface="+mj-lt"/>
                <a:ea typeface="+mj-ea"/>
                <a:cs typeface="+mj-cs"/>
              </a:defRPr>
            </a:lvl1pPr>
            <a:lvl2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rgbClr val="4087C8"/>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rgbClr val="4087C8"/>
                </a:solidFill>
                <a:latin typeface="HGP創英角ｺﾞｼｯｸUB" pitchFamily="50" charset="-128"/>
                <a:ea typeface="HGP創英角ｺﾞｼｯｸUB" pitchFamily="50" charset="-128"/>
              </a:defRPr>
            </a:lvl9pPr>
          </a:lstStyle>
          <a:p>
            <a:pPr marL="0" marR="0" lvl="0" indent="0" algn="l" defTabSz="844089" rtl="0" eaLnBrk="1" fontAlgn="base" latinLnBrk="0" hangingPunct="1">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0070C0"/>
                </a:solidFill>
                <a:effectLst/>
                <a:uLnTx/>
                <a:uFillTx/>
                <a:latin typeface="HGP創英角ｺﾞｼｯｸUB"/>
                <a:ea typeface="HGP創英角ｺﾞｼｯｸUB"/>
                <a:cs typeface="+mj-cs"/>
              </a:rPr>
              <a:t>　モーダルシフト等推進事業</a:t>
            </a:r>
          </a:p>
        </p:txBody>
      </p:sp>
      <p:sp>
        <p:nvSpPr>
          <p:cNvPr id="4" name="テキスト ボックス 45">
            <a:extLst>
              <a:ext uri="{FF2B5EF4-FFF2-40B4-BE49-F238E27FC236}">
                <a16:creationId xmlns:a16="http://schemas.microsoft.com/office/drawing/2014/main" id="{C2959AC6-28C2-8F85-78EE-5EAC3D176BC1}"/>
              </a:ext>
            </a:extLst>
          </p:cNvPr>
          <p:cNvSpPr txBox="1"/>
          <p:nvPr/>
        </p:nvSpPr>
        <p:spPr>
          <a:xfrm>
            <a:off x="179995" y="2103706"/>
            <a:ext cx="9540000" cy="1329457"/>
          </a:xfrm>
          <a:prstGeom prst="rect">
            <a:avLst/>
          </a:prstGeom>
          <a:noFill/>
          <a:ln>
            <a:noFill/>
          </a:ln>
        </p:spPr>
        <p:txBody>
          <a:bodyPr wrap="square" lIns="36000" tIns="36000" rIns="36000" bIns="36000" rtlCol="0" anchor="ctr">
            <a:spAutoFit/>
          </a:bodyPr>
          <a:lstStyle/>
          <a:p>
            <a:pPr marL="180000" marR="0" lvl="0" indent="-180000" algn="just" defTabSz="914400" rtl="0" eaLnBrk="1" fontAlgn="base" latinLnBrk="0" hangingPunct="1">
              <a:lnSpc>
                <a:spcPts val="1800"/>
              </a:lnSpc>
              <a:spcBef>
                <a:spcPct val="0"/>
              </a:spcBef>
              <a:spcAft>
                <a:spcPts val="75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モーダルシフト等の物流効率化の取組について、①物流効率化法に基づく</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「総合効率化計画」の策定経費</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（協議会の開催等）や、②「認定総合効率化計画」に基づくモーダルシフトやトラック輸送の効率化（幹線輸送の集約化、中継輸送、共同配送、貨客混載等）に関する</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事業の初年度の運行経費</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に対して支援。</a:t>
            </a:r>
            <a:endParaRPr kumimoji="0" lang="en-US" altLang="ja-JP"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000" marR="0" lvl="0" indent="-180000" algn="just" defTabSz="914400" rtl="0" eaLnBrk="1" fontAlgn="base" latinLnBrk="0" hangingPunct="1">
              <a:lnSpc>
                <a:spcPts val="18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①、②のうち、</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省人化・自動化機器の導入等の計画策定</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や</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実際に当該機器を用いた運行</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には、</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補助額上限の引上げ等</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を実施。</a:t>
            </a: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角丸四角形 28">
            <a:extLst>
              <a:ext uri="{FF2B5EF4-FFF2-40B4-BE49-F238E27FC236}">
                <a16:creationId xmlns:a16="http://schemas.microsoft.com/office/drawing/2014/main" id="{27BFEB9B-A924-C9F6-B645-95352B458884}"/>
              </a:ext>
            </a:extLst>
          </p:cNvPr>
          <p:cNvSpPr/>
          <p:nvPr/>
        </p:nvSpPr>
        <p:spPr>
          <a:xfrm>
            <a:off x="89999" y="720001"/>
            <a:ext cx="9720000" cy="939924"/>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just" defTabSz="844089" rtl="0" eaLnBrk="1" fontAlgn="base" latinLnBrk="0" hangingPunct="1">
              <a:lnSpc>
                <a:spcPts val="1000"/>
              </a:lnSpc>
              <a:spcBef>
                <a:spcPct val="0"/>
              </a:spcBef>
              <a:spcAft>
                <a:spcPct val="0"/>
              </a:spcAft>
              <a:buClrTx/>
              <a:buSzTx/>
              <a:buFontTx/>
              <a:buNone/>
              <a:tabLst/>
              <a:defRPr/>
            </a:pPr>
            <a:endParaRPr kumimoji="0" lang="en-US" altLang="ja-JP"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000" marR="0" lvl="0" indent="-180000" algn="just" defTabSz="844089" rtl="0" eaLnBrk="1" fontAlgn="base" latinLnBrk="0" hangingPunct="1">
              <a:lnSpc>
                <a:spcPts val="2100"/>
              </a:lnSpc>
              <a:spcBef>
                <a:spcPct val="0"/>
              </a:spcBef>
              <a:spcAft>
                <a:spcPct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6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物流分野の労働力不足に対応</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するとともに、</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温室効果ガスの排出量を削減しカーボンニュートラルを推進</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するため、物流効率化法の枠組みの下、</a:t>
            </a:r>
            <a:r>
              <a:rPr kumimoji="0" lang="ja-JP" altLang="en-US" sz="16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荷主・物流事業者を中心とする多様な関係者と連携したモーダルシフト等</a:t>
            </a: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を推進。</a:t>
            </a:r>
          </a:p>
        </p:txBody>
      </p:sp>
      <p:sp>
        <p:nvSpPr>
          <p:cNvPr id="61" name="テキスト ボックス 60">
            <a:extLst>
              <a:ext uri="{FF2B5EF4-FFF2-40B4-BE49-F238E27FC236}">
                <a16:creationId xmlns:a16="http://schemas.microsoft.com/office/drawing/2014/main" id="{C3D79116-2369-E090-218D-80C454F1BFA8}"/>
              </a:ext>
            </a:extLst>
          </p:cNvPr>
          <p:cNvSpPr txBox="1"/>
          <p:nvPr/>
        </p:nvSpPr>
        <p:spPr>
          <a:xfrm>
            <a:off x="179999" y="559215"/>
            <a:ext cx="2159999" cy="307777"/>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事業目的</a:t>
            </a:r>
          </a:p>
        </p:txBody>
      </p:sp>
      <p:sp>
        <p:nvSpPr>
          <p:cNvPr id="62" name="角丸四角形 28">
            <a:extLst>
              <a:ext uri="{FF2B5EF4-FFF2-40B4-BE49-F238E27FC236}">
                <a16:creationId xmlns:a16="http://schemas.microsoft.com/office/drawing/2014/main" id="{984FF4FD-C29F-45DA-D6B4-7F98212C3F4D}"/>
              </a:ext>
            </a:extLst>
          </p:cNvPr>
          <p:cNvSpPr/>
          <p:nvPr/>
        </p:nvSpPr>
        <p:spPr>
          <a:xfrm>
            <a:off x="89999" y="1902450"/>
            <a:ext cx="9720000" cy="4022697"/>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l" defTabSz="844089" rtl="0" eaLnBrk="1" fontAlgn="base" latinLnBrk="0" hangingPunct="1">
              <a:lnSpc>
                <a:spcPts val="1500"/>
              </a:lnSpc>
              <a:spcBef>
                <a:spcPct val="0"/>
              </a:spcBef>
              <a:spcAft>
                <a:spcPct val="0"/>
              </a:spcAft>
              <a:buClrTx/>
              <a:buSzTx/>
              <a:buFontTx/>
              <a:buNone/>
              <a:tabLst/>
              <a:defRPr/>
            </a:pP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テキスト ボックス 62">
            <a:extLst>
              <a:ext uri="{FF2B5EF4-FFF2-40B4-BE49-F238E27FC236}">
                <a16:creationId xmlns:a16="http://schemas.microsoft.com/office/drawing/2014/main" id="{1CF88EF0-6305-B677-E589-071323A79037}"/>
              </a:ext>
            </a:extLst>
          </p:cNvPr>
          <p:cNvSpPr txBox="1"/>
          <p:nvPr/>
        </p:nvSpPr>
        <p:spPr>
          <a:xfrm>
            <a:off x="179998" y="1769302"/>
            <a:ext cx="2160000" cy="307777"/>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事業内容</a:t>
            </a:r>
          </a:p>
        </p:txBody>
      </p:sp>
      <p:sp>
        <p:nvSpPr>
          <p:cNvPr id="85" name="角丸四角形 79">
            <a:extLst>
              <a:ext uri="{FF2B5EF4-FFF2-40B4-BE49-F238E27FC236}">
                <a16:creationId xmlns:a16="http://schemas.microsoft.com/office/drawing/2014/main" id="{FD04E467-4B40-0A24-B828-3DDDD59FD59C}"/>
              </a:ext>
            </a:extLst>
          </p:cNvPr>
          <p:cNvSpPr/>
          <p:nvPr/>
        </p:nvSpPr>
        <p:spPr>
          <a:xfrm>
            <a:off x="2902495" y="4100922"/>
            <a:ext cx="1170000" cy="180000"/>
          </a:xfrm>
          <a:prstGeom prst="roundRect">
            <a:avLst/>
          </a:prstGeom>
          <a:solidFill>
            <a:srgbClr val="FF7C8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計画策定経費補助</a:t>
            </a:r>
          </a:p>
        </p:txBody>
      </p:sp>
      <p:sp>
        <p:nvSpPr>
          <p:cNvPr id="86" name="角丸四角形 80">
            <a:extLst>
              <a:ext uri="{FF2B5EF4-FFF2-40B4-BE49-F238E27FC236}">
                <a16:creationId xmlns:a16="http://schemas.microsoft.com/office/drawing/2014/main" id="{465D8242-CA65-80F5-9309-460718AB246A}"/>
              </a:ext>
            </a:extLst>
          </p:cNvPr>
          <p:cNvSpPr/>
          <p:nvPr/>
        </p:nvSpPr>
        <p:spPr>
          <a:xfrm>
            <a:off x="2902495" y="5486922"/>
            <a:ext cx="1169723" cy="180000"/>
          </a:xfrm>
          <a:prstGeom prst="roundRect">
            <a:avLst/>
          </a:prstGeom>
          <a:solidFill>
            <a:srgbClr val="6699FF"/>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運行経費補助</a:t>
            </a:r>
            <a:endParaRPr kumimoji="1" lang="en-US" altLang="ja-JP" sz="9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79">
            <a:extLst>
              <a:ext uri="{FF2B5EF4-FFF2-40B4-BE49-F238E27FC236}">
                <a16:creationId xmlns:a16="http://schemas.microsoft.com/office/drawing/2014/main" id="{08AF85E8-C584-6B1F-4D0D-8A16453F7EA6}"/>
              </a:ext>
            </a:extLst>
          </p:cNvPr>
          <p:cNvSpPr/>
          <p:nvPr/>
        </p:nvSpPr>
        <p:spPr>
          <a:xfrm>
            <a:off x="292495" y="3482825"/>
            <a:ext cx="1749724" cy="206144"/>
          </a:xfrm>
          <a:prstGeom prst="round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実施に向けた主な流れ</a:t>
            </a:r>
          </a:p>
        </p:txBody>
      </p:sp>
      <p:sp>
        <p:nvSpPr>
          <p:cNvPr id="102" name="正方形/長方形 101">
            <a:extLst>
              <a:ext uri="{FF2B5EF4-FFF2-40B4-BE49-F238E27FC236}">
                <a16:creationId xmlns:a16="http://schemas.microsoft.com/office/drawing/2014/main" id="{F4C6D1BC-628C-79B8-D1DC-49CE001327A2}"/>
              </a:ext>
            </a:extLst>
          </p:cNvPr>
          <p:cNvSpPr/>
          <p:nvPr/>
        </p:nvSpPr>
        <p:spPr>
          <a:xfrm>
            <a:off x="6534496" y="3603818"/>
            <a:ext cx="3185499" cy="219560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pic>
        <p:nvPicPr>
          <p:cNvPr id="108" name="図 34" descr="屋内, 建物, 座る, 荷物 が含まれている画像_x000a__x000a_自動的に生成された説明">
            <a:extLst>
              <a:ext uri="{FF2B5EF4-FFF2-40B4-BE49-F238E27FC236}">
                <a16:creationId xmlns:a16="http://schemas.microsoft.com/office/drawing/2014/main" id="{84009C11-D6A7-F65F-A23B-6116AD294465}"/>
              </a:ext>
            </a:extLst>
          </p:cNvPr>
          <p:cNvPicPr>
            <a:picLocks/>
          </p:cNvPicPr>
          <p:nvPr/>
        </p:nvPicPr>
        <p:blipFill>
          <a:blip r:embed="rId3"/>
          <a:stretch>
            <a:fillRect/>
          </a:stretch>
        </p:blipFill>
        <p:spPr>
          <a:xfrm>
            <a:off x="8556493" y="4703559"/>
            <a:ext cx="1101385" cy="712660"/>
          </a:xfrm>
          <a:prstGeom prst="rect">
            <a:avLst/>
          </a:prstGeom>
        </p:spPr>
      </p:pic>
      <p:sp>
        <p:nvSpPr>
          <p:cNvPr id="109" name="テキスト ボックス 45">
            <a:extLst>
              <a:ext uri="{FF2B5EF4-FFF2-40B4-BE49-F238E27FC236}">
                <a16:creationId xmlns:a16="http://schemas.microsoft.com/office/drawing/2014/main" id="{52050E6B-2032-DFDE-113D-11F4893863F1}"/>
              </a:ext>
            </a:extLst>
          </p:cNvPr>
          <p:cNvSpPr txBox="1"/>
          <p:nvPr/>
        </p:nvSpPr>
        <p:spPr>
          <a:xfrm>
            <a:off x="855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無人フォークリフト</a:t>
            </a:r>
            <a:endParaRPr kumimoji="1"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0" name="テキスト ボックス 43">
            <a:extLst>
              <a:ext uri="{FF2B5EF4-FFF2-40B4-BE49-F238E27FC236}">
                <a16:creationId xmlns:a16="http://schemas.microsoft.com/office/drawing/2014/main" id="{C631783E-6F6C-0190-3933-6F0F4B77AFDA}"/>
              </a:ext>
            </a:extLst>
          </p:cNvPr>
          <p:cNvSpPr txBox="1"/>
          <p:nvPr/>
        </p:nvSpPr>
        <p:spPr>
          <a:xfrm>
            <a:off x="648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無人搬送車</a:t>
            </a:r>
            <a:endParaRPr kumimoji="1"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111" name="図 2">
            <a:extLst>
              <a:ext uri="{FF2B5EF4-FFF2-40B4-BE49-F238E27FC236}">
                <a16:creationId xmlns:a16="http://schemas.microsoft.com/office/drawing/2014/main" id="{024E31B5-9BB0-D264-0754-C0D76D222768}"/>
              </a:ext>
            </a:extLst>
          </p:cNvPr>
          <p:cNvPicPr>
            <a:picLocks noChangeAspect="1"/>
          </p:cNvPicPr>
          <p:nvPr/>
        </p:nvPicPr>
        <p:blipFill>
          <a:blip r:embed="rId4"/>
          <a:stretch>
            <a:fillRect/>
          </a:stretch>
        </p:blipFill>
        <p:spPr>
          <a:xfrm>
            <a:off x="6404462" y="4793559"/>
            <a:ext cx="1467025" cy="657076"/>
          </a:xfrm>
          <a:prstGeom prst="rect">
            <a:avLst/>
          </a:prstGeom>
        </p:spPr>
      </p:pic>
      <p:sp>
        <p:nvSpPr>
          <p:cNvPr id="112" name="テキスト ボックス 44">
            <a:extLst>
              <a:ext uri="{FF2B5EF4-FFF2-40B4-BE49-F238E27FC236}">
                <a16:creationId xmlns:a16="http://schemas.microsoft.com/office/drawing/2014/main" id="{A289E40A-429A-F5D1-4DE7-A957C4EA3070}"/>
              </a:ext>
            </a:extLst>
          </p:cNvPr>
          <p:cNvSpPr txBox="1"/>
          <p:nvPr/>
        </p:nvSpPr>
        <p:spPr>
          <a:xfrm>
            <a:off x="7476493" y="5479194"/>
            <a:ext cx="1101385" cy="246221"/>
          </a:xfrm>
          <a:prstGeom prst="rect">
            <a:avLst/>
          </a:prstGeom>
          <a:noFill/>
          <a:ln>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ピッキングロボット</a:t>
            </a:r>
            <a:endParaRPr kumimoji="1"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113" name="図 4">
            <a:extLst>
              <a:ext uri="{FF2B5EF4-FFF2-40B4-BE49-F238E27FC236}">
                <a16:creationId xmlns:a16="http://schemas.microsoft.com/office/drawing/2014/main" id="{06E0B76F-28CB-C128-7D77-C89C0A77E91F}"/>
              </a:ext>
            </a:extLst>
          </p:cNvPr>
          <p:cNvPicPr>
            <a:picLocks/>
          </p:cNvPicPr>
          <p:nvPr/>
        </p:nvPicPr>
        <p:blipFill>
          <a:blip r:embed="rId5"/>
          <a:stretch>
            <a:fillRect/>
          </a:stretch>
        </p:blipFill>
        <p:spPr>
          <a:xfrm>
            <a:off x="7560494" y="4613559"/>
            <a:ext cx="826038" cy="890825"/>
          </a:xfrm>
          <a:prstGeom prst="rect">
            <a:avLst/>
          </a:prstGeom>
        </p:spPr>
      </p:pic>
      <p:sp>
        <p:nvSpPr>
          <p:cNvPr id="115" name="テキスト ボックス 110">
            <a:extLst>
              <a:ext uri="{FF2B5EF4-FFF2-40B4-BE49-F238E27FC236}">
                <a16:creationId xmlns:a16="http://schemas.microsoft.com/office/drawing/2014/main" id="{1DE00065-AA97-8844-C498-E0546C5E8F2C}"/>
              </a:ext>
            </a:extLst>
          </p:cNvPr>
          <p:cNvSpPr txBox="1"/>
          <p:nvPr/>
        </p:nvSpPr>
        <p:spPr>
          <a:xfrm>
            <a:off x="6618496" y="3696151"/>
            <a:ext cx="3028807" cy="880617"/>
          </a:xfrm>
          <a:prstGeom prst="rect">
            <a:avLst/>
          </a:prstGeom>
          <a:noFill/>
          <a:ln>
            <a:noFill/>
          </a:ln>
        </p:spPr>
        <p:txBody>
          <a:bodyPr wrap="square" lIns="36000" tIns="36000" rIns="36000" bIns="36000" rtlCol="0" anchor="ctr">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＜省人化・自動化機器の導入例＞</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・荷物の保管場所から荷さばき場までの無人搬送車での移動</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90000" marR="0" lvl="0" indent="-90000" algn="just"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・ピッキングロボットや無人フォークリフトを使用したパレット、コンテナ等への荷物の積付け</a:t>
            </a:r>
            <a:endParaRPr kumimoji="1" lang="en-US" altLang="ja-JP"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4" name="角丸四角形 79">
            <a:extLst>
              <a:ext uri="{FF2B5EF4-FFF2-40B4-BE49-F238E27FC236}">
                <a16:creationId xmlns:a16="http://schemas.microsoft.com/office/drawing/2014/main" id="{03FE2203-8C15-CCE3-B19E-75B6C85611FC}"/>
              </a:ext>
            </a:extLst>
          </p:cNvPr>
          <p:cNvSpPr/>
          <p:nvPr/>
        </p:nvSpPr>
        <p:spPr>
          <a:xfrm>
            <a:off x="6618496" y="3475820"/>
            <a:ext cx="2630957" cy="215334"/>
          </a:xfrm>
          <a:prstGeom prst="roundRect">
            <a:avLst/>
          </a:prstGeom>
          <a:solidFill>
            <a:srgbClr val="CC99FF"/>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省人化・自動化への転換・促進を支援</a:t>
            </a:r>
            <a:endPar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3" name="右中かっこ 8">
            <a:extLst>
              <a:ext uri="{FF2B5EF4-FFF2-40B4-BE49-F238E27FC236}">
                <a16:creationId xmlns:a16="http://schemas.microsoft.com/office/drawing/2014/main" id="{5816FD4E-80EC-8129-D7F6-00BA1A49189D}"/>
              </a:ext>
            </a:extLst>
          </p:cNvPr>
          <p:cNvSpPr/>
          <p:nvPr/>
        </p:nvSpPr>
        <p:spPr>
          <a:xfrm flipH="1">
            <a:off x="4972180" y="4762183"/>
            <a:ext cx="90000" cy="936000"/>
          </a:xfrm>
          <a:prstGeom prst="rightBrace">
            <a:avLst>
              <a:gd name="adj1" fmla="val 35427"/>
              <a:gd name="adj2" fmla="val 50000"/>
            </a:avLst>
          </a:prstGeom>
          <a:ln w="635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角丸四角形 28">
            <a:extLst>
              <a:ext uri="{FF2B5EF4-FFF2-40B4-BE49-F238E27FC236}">
                <a16:creationId xmlns:a16="http://schemas.microsoft.com/office/drawing/2014/main" id="{7F2B9283-5682-3043-407D-0BB37F728C5D}"/>
              </a:ext>
            </a:extLst>
          </p:cNvPr>
          <p:cNvSpPr/>
          <p:nvPr/>
        </p:nvSpPr>
        <p:spPr>
          <a:xfrm>
            <a:off x="89999" y="6179088"/>
            <a:ext cx="9720000" cy="591495"/>
          </a:xfrm>
          <a:prstGeom prst="roundRect">
            <a:avLst>
              <a:gd name="adj" fmla="val 0"/>
            </a:avLst>
          </a:prstGeom>
          <a:noFill/>
          <a:ln w="12700" cap="flat" cmpd="sng" algn="ctr">
            <a:solidFill>
              <a:schemeClr val="accent1"/>
            </a:solidFill>
            <a:prstDash val="solid"/>
          </a:ln>
          <a:effectLst/>
        </p:spPr>
        <p:txBody>
          <a:bodyPr rtlCol="0" anchor="ctr"/>
          <a:lstStyle/>
          <a:p>
            <a:pPr marL="180000" marR="0" lvl="0" indent="-180000" algn="just" defTabSz="844089" rtl="0" eaLnBrk="1" fontAlgn="base" latinLnBrk="0" hangingPunct="1">
              <a:lnSpc>
                <a:spcPct val="100000"/>
              </a:lnSpc>
              <a:spcBef>
                <a:spcPct val="0"/>
              </a:spcBef>
              <a:spcAft>
                <a:spcPts val="50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・貨客混載をはじめとするラストワンマイル配送効率化の取組について、過疎地域以外の取組も補助対象に追加</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a:extLst>
              <a:ext uri="{FF2B5EF4-FFF2-40B4-BE49-F238E27FC236}">
                <a16:creationId xmlns:a16="http://schemas.microsoft.com/office/drawing/2014/main" id="{867E60E4-F7E0-486F-6535-DD71BA4677DD}"/>
              </a:ext>
            </a:extLst>
          </p:cNvPr>
          <p:cNvSpPr txBox="1"/>
          <p:nvPr/>
        </p:nvSpPr>
        <p:spPr>
          <a:xfrm>
            <a:off x="179995" y="6031559"/>
            <a:ext cx="2160003" cy="276999"/>
          </a:xfrm>
          <a:prstGeom prst="rect">
            <a:avLst/>
          </a:prstGeom>
          <a:solidFill>
            <a:srgbClr val="333399"/>
          </a:solidFill>
          <a:ln>
            <a:noFill/>
          </a:ln>
        </p:spPr>
        <p:txBody>
          <a:bodyPr wrap="square" rtlCol="0" anchor="ctr">
            <a:spAutoFit/>
          </a:bodyPr>
          <a:lstStyle/>
          <a:p>
            <a:pPr marL="0" marR="0" lvl="0" indent="0" algn="dist" defTabSz="844089" rtl="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昨年度事業との主な変更点</a:t>
            </a:r>
            <a:endParaRPr kumimoji="0" lang="en-US" altLang="ja-JP" sz="12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157">
            <a:extLst>
              <a:ext uri="{FF2B5EF4-FFF2-40B4-BE49-F238E27FC236}">
                <a16:creationId xmlns:a16="http://schemas.microsoft.com/office/drawing/2014/main" id="{B387566D-1D8D-35B0-EE3E-B308D892BE83}"/>
              </a:ext>
            </a:extLst>
          </p:cNvPr>
          <p:cNvSpPr txBox="1"/>
          <p:nvPr/>
        </p:nvSpPr>
        <p:spPr>
          <a:xfrm>
            <a:off x="6618496" y="108144"/>
            <a:ext cx="1646516" cy="276999"/>
          </a:xfrm>
          <a:prstGeom prst="rect">
            <a:avLst/>
          </a:prstGeom>
          <a:solidFill>
            <a:schemeClr val="bg1"/>
          </a:solidFill>
          <a:ln>
            <a:solidFill>
              <a:schemeClr val="tx1"/>
            </a:solidFill>
          </a:ln>
        </p:spPr>
        <p:txBody>
          <a:bodyPr wrap="square" lIns="0" r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予算額　</a:t>
            </a:r>
            <a:r>
              <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151.2</a:t>
            </a:r>
            <a:r>
              <a:rPr kumimoji="1" lang="ja-JP" altLang="en-US"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百万円</a:t>
            </a:r>
            <a:endParaRPr kumimoji="1" lang="en-US" altLang="ja-JP" sz="12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246539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4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cap="flat" cmpd="sng" algn="ctr">
          <a:solidFill>
            <a:srgbClr val="1A4AB6"/>
          </a:solidFill>
          <a:prstDash val="solid"/>
        </a:ln>
        <a:effectLst/>
      </a:spPr>
      <a:bodyPr rtlCol="0" anchor="t"/>
      <a:lstStyle>
        <a:defPPr marL="180000" marR="0" indent="-180000" algn="just" defTabSz="844089" rtl="0" eaLnBrk="1" fontAlgn="base" latinLnBrk="0" hangingPunct="1">
          <a:lnSpc>
            <a:spcPct val="100000"/>
          </a:lnSpc>
          <a:spcBef>
            <a:spcPct val="0"/>
          </a:spcBef>
          <a:spcAft>
            <a:spcPct val="0"/>
          </a:spcAft>
          <a:buClrTx/>
          <a:buSzTx/>
          <a:buFontTx/>
          <a:buNone/>
          <a:tabLst/>
          <a:defRPr kumimoji="0" sz="1500" b="1" i="0" u="sng"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defRPr>
        </a:defPPr>
      </a:lstStyle>
    </a:spDef>
    <a:txDef>
      <a:spPr>
        <a:noFill/>
      </a:spPr>
      <a:bodyPr wrap="none" rtlCol="0" anchor="ctr">
        <a:spAutoFit/>
      </a:bodyPr>
      <a:lstStyle>
        <a:defPPr algn="ctr">
          <a:defRPr kumimoji="1" sz="900"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Words>450</Words>
  <PresentationFormat>A4 210 x 297 mm</PresentationFormat>
  <Paragraphs>48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HGP創英角ｺﾞｼｯｸUB</vt:lpstr>
      <vt:lpstr>Meiryo UI</vt:lpstr>
      <vt:lpstr>ＭＳ Ｐゴシック</vt:lpstr>
      <vt:lpstr>Arial</vt:lpstr>
      <vt:lpstr>Calibri</vt:lpstr>
      <vt:lpstr>Times New Roman</vt:lpstr>
      <vt:lpstr>標準デザイン</vt:lpstr>
      <vt:lpstr>4_標準デザイン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