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3" r:id="rId1"/>
  </p:sldMasterIdLst>
  <p:notesMasterIdLst>
    <p:notesMasterId r:id="rId3"/>
  </p:notesMasterIdLst>
  <p:sldIdLst>
    <p:sldId id="274" r:id="rId2"/>
  </p:sldIdLst>
  <p:sldSz cx="7561263" cy="10693400"/>
  <p:notesSz cx="6805613" cy="9939338"/>
  <p:defaultTextStyle>
    <a:defPPr>
      <a:defRPr lang="ja-JP"/>
    </a:defPPr>
    <a:lvl1pPr algn="l" defTabSz="1041400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20700" indent="-63500" algn="l" defTabSz="1041400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41400" indent="-127000" algn="l" defTabSz="1041400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63688" indent="-192088" algn="l" defTabSz="1041400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84388" indent="-255588" algn="l" defTabSz="1041400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FF"/>
    <a:srgbClr val="BBE1EC"/>
    <a:srgbClr val="63B5DE"/>
    <a:srgbClr val="FFFFCC"/>
    <a:srgbClr val="FFFF66"/>
    <a:srgbClr val="FF33CC"/>
    <a:srgbClr val="351909"/>
    <a:srgbClr val="0000FF"/>
    <a:srgbClr val="904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0" y="72"/>
      </p:cViewPr>
      <p:guideLst>
        <p:guide orient="horz" pos="432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9301" cy="496427"/>
          </a:xfrm>
          <a:prstGeom prst="rect">
            <a:avLst/>
          </a:prstGeom>
        </p:spPr>
        <p:txBody>
          <a:bodyPr vert="horz" lIns="91961" tIns="45979" rIns="91961" bIns="45979" rtlCol="0"/>
          <a:lstStyle>
            <a:lvl1pPr algn="l" defTabSz="1043487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800" y="0"/>
            <a:ext cx="2949301" cy="496427"/>
          </a:xfrm>
          <a:prstGeom prst="rect">
            <a:avLst/>
          </a:prstGeom>
        </p:spPr>
        <p:txBody>
          <a:bodyPr vert="horz" lIns="91961" tIns="45979" rIns="91961" bIns="45979" rtlCol="0"/>
          <a:lstStyle>
            <a:lvl1pPr algn="r" defTabSz="1043487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24F8E967-8FFC-4C11-86AD-A45C6FDA5E85}" type="datetimeFigureOut">
              <a:rPr lang="ja-JP" altLang="en-US"/>
              <a:pPr>
                <a:defRPr/>
              </a:pPr>
              <a:t>2025/7/18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7713"/>
            <a:ext cx="2633663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61" tIns="45979" rIns="91961" bIns="459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267" y="4720693"/>
            <a:ext cx="5445099" cy="4470929"/>
          </a:xfrm>
          <a:prstGeom prst="rect">
            <a:avLst/>
          </a:prstGeom>
        </p:spPr>
        <p:txBody>
          <a:bodyPr vert="horz" lIns="91961" tIns="45979" rIns="91961" bIns="4597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441373"/>
            <a:ext cx="2949301" cy="496427"/>
          </a:xfrm>
          <a:prstGeom prst="rect">
            <a:avLst/>
          </a:prstGeom>
        </p:spPr>
        <p:txBody>
          <a:bodyPr vert="horz" lIns="91961" tIns="45979" rIns="91961" bIns="45979" rtlCol="0" anchor="b"/>
          <a:lstStyle>
            <a:lvl1pPr algn="l" defTabSz="1043487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800" y="9441373"/>
            <a:ext cx="2949301" cy="496427"/>
          </a:xfrm>
          <a:prstGeom prst="rect">
            <a:avLst/>
          </a:prstGeom>
        </p:spPr>
        <p:txBody>
          <a:bodyPr vert="horz" wrap="square" lIns="91961" tIns="45979" rIns="91961" bIns="45979" numCol="1" anchor="b" anchorCtr="0" compatLnSpc="1">
            <a:prstTxWarp prst="textNoShape">
              <a:avLst/>
            </a:prstTxWarp>
          </a:bodyPr>
          <a:lstStyle>
            <a:lvl1pPr algn="r" defTabSz="1042953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5AC5E4-533D-4191-AA79-08A4866044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150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2.png" Type="http://schemas.openxmlformats.org/officeDocument/2006/relationships/image"/><Relationship Id="rId3" Target="../media/image3.wmf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243" y="3210533"/>
            <a:ext cx="7563538" cy="2851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37" y="3377927"/>
            <a:ext cx="7114463" cy="2712093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961" spc="0" baseline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6190752"/>
            <a:ext cx="5670947" cy="2041468"/>
          </a:xfrm>
        </p:spPr>
        <p:txBody>
          <a:bodyPr>
            <a:normAutofit/>
          </a:bodyPr>
          <a:lstStyle>
            <a:lvl1pPr marL="0" indent="0" algn="ctr">
              <a:buNone/>
              <a:defRPr sz="1654"/>
            </a:lvl1pPr>
            <a:lvl2pPr marL="378047" indent="0" algn="ctr">
              <a:buNone/>
              <a:defRPr sz="1654"/>
            </a:lvl2pPr>
            <a:lvl3pPr marL="756095" indent="0" algn="ctr">
              <a:buNone/>
              <a:defRPr sz="1654"/>
            </a:lvl3pPr>
            <a:lvl4pPr marL="1134142" indent="0" algn="ctr">
              <a:buNone/>
              <a:defRPr sz="1654"/>
            </a:lvl4pPr>
            <a:lvl5pPr marL="1512189" indent="0" algn="ctr">
              <a:buNone/>
              <a:defRPr sz="1654"/>
            </a:lvl5pPr>
            <a:lvl6pPr marL="1890236" indent="0" algn="ctr">
              <a:buNone/>
              <a:defRPr sz="1654"/>
            </a:lvl6pPr>
            <a:lvl7pPr marL="2268284" indent="0" algn="ctr">
              <a:buNone/>
              <a:defRPr sz="1654"/>
            </a:lvl7pPr>
            <a:lvl8pPr marL="2646331" indent="0" algn="ctr">
              <a:buNone/>
              <a:defRPr sz="1654"/>
            </a:lvl8pPr>
            <a:lvl9pPr marL="3024378" indent="0" algn="ctr">
              <a:buNone/>
              <a:defRPr sz="1654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Picture 7" descr="mlit_top">
            <a:extLst>
              <a:ext uri="{FF2B5EF4-FFF2-40B4-BE49-F238E27FC236}">
                <a16:creationId xmlns:a16="http://schemas.microsoft.com/office/drawing/2014/main" id="{FCFF3CD9-8E55-418D-17B3-31B2B1059C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10173583"/>
            <a:ext cx="7561263" cy="51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769DF9EA-1F7A-D1FF-918D-7563C891D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99359" y="5121448"/>
            <a:ext cx="6161905" cy="11386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2315"/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E5F26C6E-48F1-8BAA-5E6F-9D817C87D8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435937"/>
            <a:ext cx="1756418" cy="73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>
            <a:extLst>
              <a:ext uri="{FF2B5EF4-FFF2-40B4-BE49-F238E27FC236}">
                <a16:creationId xmlns:a16="http://schemas.microsoft.com/office/drawing/2014/main" id="{B5A85D9A-B4B1-0DA2-5AFF-FCC9F8DF71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" y="10173583"/>
            <a:ext cx="3078087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992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A1D95DA-E536-F210-0681-BA3E2738221A}"/>
              </a:ext>
            </a:extLst>
          </p:cNvPr>
          <p:cNvGrpSpPr/>
          <p:nvPr userDrawn="1"/>
        </p:nvGrpSpPr>
        <p:grpSpPr>
          <a:xfrm>
            <a:off x="148441" y="69581"/>
            <a:ext cx="7496181" cy="905406"/>
            <a:chOff x="179512" y="116632"/>
            <a:chExt cx="9065294" cy="580664"/>
          </a:xfrm>
        </p:grpSpPr>
        <p:sp>
          <p:nvSpPr>
            <p:cNvPr id="13" name="テキスト ボックス 18">
              <a:extLst>
                <a:ext uri="{FF2B5EF4-FFF2-40B4-BE49-F238E27FC236}">
                  <a16:creationId xmlns:a16="http://schemas.microsoft.com/office/drawing/2014/main" id="{FE4B0BCF-D1A7-C6D2-2342-278FCBE4046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1408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827" b="1">
                  <a:latin typeface="+mn-ea"/>
                  <a:ea typeface="+mn-ea"/>
                </a:rPr>
                <a:t>【</a:t>
              </a:r>
              <a:r>
                <a:rPr lang="ja-JP" altLang="en-US" sz="827" b="1">
                  <a:latin typeface="+mn-ea"/>
                  <a:ea typeface="+mn-ea"/>
                </a:rPr>
                <a:t>機密性２</a:t>
              </a:r>
              <a:r>
                <a:rPr lang="en-US" altLang="ja-JP" sz="827" b="1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4" name="テキスト ボックス 9">
              <a:extLst>
                <a:ext uri="{FF2B5EF4-FFF2-40B4-BE49-F238E27FC236}">
                  <a16:creationId xmlns:a16="http://schemas.microsoft.com/office/drawing/2014/main" id="{0E7E4D5F-080D-BAA8-6542-FEB3F34D13F8}"/>
                </a:ext>
              </a:extLst>
            </p:cNvPr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827" b="1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827" b="1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5" name="テキスト ボックス 8">
              <a:extLst>
                <a:ext uri="{FF2B5EF4-FFF2-40B4-BE49-F238E27FC236}">
                  <a16:creationId xmlns:a16="http://schemas.microsoft.com/office/drawing/2014/main" id="{0ED919E6-95F3-C992-BD97-04F7ED199D6A}"/>
                </a:ext>
              </a:extLst>
            </p:cNvPr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827" b="1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827" b="1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827" b="1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827" b="1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952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20612-914C-4BDE-8D4C-FEA4392E99F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732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93618" y="0"/>
            <a:ext cx="1701284" cy="10693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1258" y="950525"/>
            <a:ext cx="1489914" cy="879235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950525"/>
            <a:ext cx="4944894" cy="87923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837" y="10014898"/>
            <a:ext cx="1701282" cy="569324"/>
          </a:xfrm>
        </p:spPr>
        <p:txBody>
          <a:bodyPr/>
          <a:lstStyle/>
          <a:p>
            <a:fld id="{3A77B6E1-634A-48DC-9E8B-D894023267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1894" y="10014898"/>
            <a:ext cx="2654175" cy="569324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06763" y="10014898"/>
            <a:ext cx="545611" cy="569324"/>
          </a:xfrm>
        </p:spPr>
        <p:txBody>
          <a:bodyPr/>
          <a:lstStyle/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3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586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243" y="3210533"/>
            <a:ext cx="7563538" cy="2851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731" y="3444215"/>
            <a:ext cx="6521589" cy="2613942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961" b="0" spc="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731" y="6212714"/>
            <a:ext cx="6521589" cy="1831566"/>
          </a:xfrm>
        </p:spPr>
        <p:txBody>
          <a:bodyPr anchor="t">
            <a:normAutofit/>
          </a:bodyPr>
          <a:lstStyle>
            <a:lvl1pPr marL="0" indent="0" algn="ctr">
              <a:buNone/>
              <a:defRPr sz="1654">
                <a:solidFill>
                  <a:schemeClr val="tx2"/>
                </a:solidFill>
              </a:defRPr>
            </a:lvl1pPr>
            <a:lvl2pPr marL="37804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9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4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18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3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28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33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3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694BDB-530F-4364-A4B7-5A1182A1D6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922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7093" y="3136731"/>
            <a:ext cx="3024505" cy="6558619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663" y="3136731"/>
            <a:ext cx="3024505" cy="6558619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DE403-68E0-47EB-9A36-3C247B1647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151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7095" y="2983596"/>
            <a:ext cx="3024505" cy="1158676"/>
          </a:xfrm>
        </p:spPr>
        <p:txBody>
          <a:bodyPr anchor="ctr">
            <a:normAutofit/>
          </a:bodyPr>
          <a:lstStyle>
            <a:lvl1pPr marL="0" indent="0">
              <a:buNone/>
              <a:defRPr sz="1654" b="1"/>
            </a:lvl1pPr>
            <a:lvl2pPr marL="378047" indent="0">
              <a:buNone/>
              <a:defRPr sz="1654" b="1"/>
            </a:lvl2pPr>
            <a:lvl3pPr marL="756095" indent="0">
              <a:buNone/>
              <a:defRPr sz="1488" b="1"/>
            </a:lvl3pPr>
            <a:lvl4pPr marL="1134142" indent="0">
              <a:buNone/>
              <a:defRPr sz="1323" b="1"/>
            </a:lvl4pPr>
            <a:lvl5pPr marL="1512189" indent="0">
              <a:buNone/>
              <a:defRPr sz="1323" b="1"/>
            </a:lvl5pPr>
            <a:lvl6pPr marL="1890236" indent="0">
              <a:buNone/>
              <a:defRPr sz="1323" b="1"/>
            </a:lvl6pPr>
            <a:lvl7pPr marL="2268284" indent="0">
              <a:buNone/>
              <a:defRPr sz="1323" b="1"/>
            </a:lvl7pPr>
            <a:lvl8pPr marL="2646331" indent="0">
              <a:buNone/>
              <a:defRPr sz="1323" b="1"/>
            </a:lvl8pPr>
            <a:lvl9pPr marL="302437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095" y="4142275"/>
            <a:ext cx="3024505" cy="5560568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9521" y="2983596"/>
            <a:ext cx="3024505" cy="1158676"/>
          </a:xfrm>
        </p:spPr>
        <p:txBody>
          <a:bodyPr anchor="ctr">
            <a:normAutofit/>
          </a:bodyPr>
          <a:lstStyle>
            <a:lvl1pPr marL="0" indent="0">
              <a:buNone/>
              <a:defRPr sz="1654" b="1"/>
            </a:lvl1pPr>
            <a:lvl2pPr marL="378047" indent="0">
              <a:buNone/>
              <a:defRPr sz="1654" b="1"/>
            </a:lvl2pPr>
            <a:lvl3pPr marL="756095" indent="0">
              <a:buNone/>
              <a:defRPr sz="1488" b="1"/>
            </a:lvl3pPr>
            <a:lvl4pPr marL="1134142" indent="0">
              <a:buNone/>
              <a:defRPr sz="1323" b="1"/>
            </a:lvl4pPr>
            <a:lvl5pPr marL="1512189" indent="0">
              <a:buNone/>
              <a:defRPr sz="1323" b="1"/>
            </a:lvl5pPr>
            <a:lvl6pPr marL="1890236" indent="0">
              <a:buNone/>
              <a:defRPr sz="1323" b="1"/>
            </a:lvl6pPr>
            <a:lvl7pPr marL="2268284" indent="0">
              <a:buNone/>
              <a:defRPr sz="1323" b="1"/>
            </a:lvl7pPr>
            <a:lvl8pPr marL="2646331" indent="0">
              <a:buNone/>
              <a:defRPr sz="1323" b="1"/>
            </a:lvl8pPr>
            <a:lvl9pPr marL="302437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9521" y="4142272"/>
            <a:ext cx="3024505" cy="5560568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1BEC-AD9E-4104-AF2B-4C626651FF8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513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FE511-5094-4685-A035-FB392A6605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326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C2EA1-6911-4BAC-954D-0A2DD024DD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4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094" y="3350599"/>
            <a:ext cx="3780632" cy="5988304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2622" y="3348491"/>
            <a:ext cx="2117154" cy="5351875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406"/>
            </a:lvl1pPr>
            <a:lvl2pPr marL="378047" indent="0">
              <a:buNone/>
              <a:defRPr sz="992"/>
            </a:lvl2pPr>
            <a:lvl3pPr marL="756095" indent="0">
              <a:buNone/>
              <a:defRPr sz="827"/>
            </a:lvl3pPr>
            <a:lvl4pPr marL="1134142" indent="0">
              <a:buNone/>
              <a:defRPr sz="744"/>
            </a:lvl4pPr>
            <a:lvl5pPr marL="1512189" indent="0">
              <a:buNone/>
              <a:defRPr sz="744"/>
            </a:lvl5pPr>
            <a:lvl6pPr marL="1890236" indent="0">
              <a:buNone/>
              <a:defRPr sz="744"/>
            </a:lvl6pPr>
            <a:lvl7pPr marL="2268284" indent="0">
              <a:buNone/>
              <a:defRPr sz="744"/>
            </a:lvl7pPr>
            <a:lvl8pPr marL="2646331" indent="0">
              <a:buNone/>
              <a:defRPr sz="744"/>
            </a:lvl8pPr>
            <a:lvl9pPr marL="302437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176D3-1CBA-4E5C-8891-6A87D7C30D4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997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7095" y="3448293"/>
            <a:ext cx="3931857" cy="598830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646">
                <a:solidFill>
                  <a:schemeClr val="tx1">
                    <a:lumMod val="50000"/>
                  </a:schemeClr>
                </a:solidFill>
              </a:defRPr>
            </a:lvl1pPr>
            <a:lvl2pPr marL="378047" indent="0">
              <a:buNone/>
              <a:defRPr sz="2315"/>
            </a:lvl2pPr>
            <a:lvl3pPr marL="756095" indent="0">
              <a:buNone/>
              <a:defRPr sz="1985"/>
            </a:lvl3pPr>
            <a:lvl4pPr marL="1134142" indent="0">
              <a:buNone/>
              <a:defRPr sz="1654"/>
            </a:lvl4pPr>
            <a:lvl5pPr marL="1512189" indent="0">
              <a:buNone/>
              <a:defRPr sz="1654"/>
            </a:lvl5pPr>
            <a:lvl6pPr marL="1890236" indent="0">
              <a:buNone/>
              <a:defRPr sz="1654"/>
            </a:lvl6pPr>
            <a:lvl7pPr marL="2268284" indent="0">
              <a:buNone/>
              <a:defRPr sz="1654"/>
            </a:lvl7pPr>
            <a:lvl8pPr marL="2646331" indent="0">
              <a:buNone/>
              <a:defRPr sz="1654"/>
            </a:lvl8pPr>
            <a:lvl9pPr marL="3024378" indent="0">
              <a:buNone/>
              <a:defRPr sz="1654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6654" y="3353376"/>
            <a:ext cx="2117154" cy="53467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406"/>
            </a:lvl1pPr>
            <a:lvl2pPr marL="378047" indent="0">
              <a:buNone/>
              <a:defRPr sz="992"/>
            </a:lvl2pPr>
            <a:lvl3pPr marL="756095" indent="0">
              <a:buNone/>
              <a:defRPr sz="827"/>
            </a:lvl3pPr>
            <a:lvl4pPr marL="1134142" indent="0">
              <a:buNone/>
              <a:defRPr sz="744"/>
            </a:lvl4pPr>
            <a:lvl5pPr marL="1512189" indent="0">
              <a:buNone/>
              <a:defRPr sz="744"/>
            </a:lvl5pPr>
            <a:lvl6pPr marL="1890236" indent="0">
              <a:buNone/>
              <a:defRPr sz="744"/>
            </a:lvl6pPr>
            <a:lvl7pPr marL="2268284" indent="0">
              <a:buNone/>
              <a:defRPr sz="744"/>
            </a:lvl7pPr>
            <a:lvl8pPr marL="2646331" indent="0">
              <a:buNone/>
              <a:defRPr sz="744"/>
            </a:lvl8pPr>
            <a:lvl9pPr marL="302437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F5529-272E-4A2C-90D7-160EE3AC100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091823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9" y="274601"/>
            <a:ext cx="7559373" cy="2566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6448" y="443104"/>
            <a:ext cx="6427074" cy="235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448" y="3136731"/>
            <a:ext cx="6427074" cy="655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3586" y="10014898"/>
            <a:ext cx="2145866" cy="56932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869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65580" y="10014898"/>
            <a:ext cx="3357772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9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524" y="10014898"/>
            <a:ext cx="586857" cy="56932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92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26278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</p:sldLayoutIdLst>
  <p:txStyles>
    <p:titleStyle>
      <a:lvl1pPr algn="l" defTabSz="756095" rtl="0" eaLnBrk="1" latinLnBrk="0" hangingPunct="1">
        <a:lnSpc>
          <a:spcPct val="85000"/>
        </a:lnSpc>
        <a:spcBef>
          <a:spcPct val="0"/>
        </a:spcBef>
        <a:buNone/>
        <a:defRPr kumimoji="1" sz="33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51219" indent="-151219" algn="l" defTabSz="756095" rtl="0" eaLnBrk="1" latinLnBrk="0" hangingPunct="1">
        <a:lnSpc>
          <a:spcPct val="90000"/>
        </a:lnSpc>
        <a:spcBef>
          <a:spcPts val="992"/>
        </a:spcBef>
        <a:spcAft>
          <a:spcPts val="165"/>
        </a:spcAft>
        <a:buClr>
          <a:schemeClr val="tx1"/>
        </a:buClr>
        <a:buFont typeface="Wingdings" pitchFamily="2" charset="2"/>
        <a:buChar char=""/>
        <a:defRPr kumimoji="1"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340243" indent="-151219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529266" indent="-151219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718290" indent="-151219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907313" indent="-151219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062204" indent="-189024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1216995" indent="-189024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1346979" indent="-189024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1493502" indent="-189024" algn="l" defTabSz="756095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47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95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42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36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284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331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378" algn="l" defTabSz="756095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Relationship Id="rId3" Target="../media/image5.png" Type="http://schemas.openxmlformats.org/officeDocument/2006/relationships/image"/><Relationship Id="rId4" Target="../media/image6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B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8DFF050A-B961-FB40-6C7A-0775B991AD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0" b="47782"/>
          <a:stretch/>
        </p:blipFill>
        <p:spPr>
          <a:xfrm>
            <a:off x="-1" y="1"/>
            <a:ext cx="7561264" cy="4410596"/>
          </a:xfrm>
          <a:prstGeom prst="rect">
            <a:avLst/>
          </a:prstGeom>
        </p:spPr>
      </p:pic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46252256-D09C-6F81-D738-4D5DB1CD8C17}"/>
              </a:ext>
            </a:extLst>
          </p:cNvPr>
          <p:cNvSpPr/>
          <p:nvPr/>
        </p:nvSpPr>
        <p:spPr>
          <a:xfrm>
            <a:off x="972319" y="594172"/>
            <a:ext cx="5538067" cy="2487618"/>
          </a:xfrm>
          <a:prstGeom prst="wedgeEllipseCallout">
            <a:avLst>
              <a:gd name="adj1" fmla="val 41009"/>
              <a:gd name="adj2" fmla="val 48466"/>
            </a:avLst>
          </a:prstGeom>
          <a:solidFill>
            <a:schemeClr val="tx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4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8583FF2-E15B-E30F-C524-2C8A4AC24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046" y="1962046"/>
            <a:ext cx="2033001" cy="248761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3ABACE-2745-53CF-110F-3E7859871BBD}"/>
              </a:ext>
            </a:extLst>
          </p:cNvPr>
          <p:cNvSpPr/>
          <p:nvPr/>
        </p:nvSpPr>
        <p:spPr>
          <a:xfrm>
            <a:off x="78029" y="3958803"/>
            <a:ext cx="7405204" cy="528367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78548"/>
            <a:ext cx="7561263" cy="179512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ja-JP" altLang="en-US" sz="5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経験ゼロ</a:t>
            </a:r>
            <a:r>
              <a:rPr lang="ja-JP" altLang="en-US" sz="4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48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はじめる</a:t>
            </a:r>
            <a:r>
              <a:rPr lang="ja-JP" altLang="en-US" sz="4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br>
              <a:rPr lang="en-US" altLang="ja-JP" sz="40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54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「ふね」のお仕事ガイダンス</a:t>
            </a:r>
            <a:endParaRPr lang="ja-JP" altLang="en-US" sz="4400" b="1" dirty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0D2B75-BB1F-7BC8-7E56-692F277790DB}"/>
              </a:ext>
            </a:extLst>
          </p:cNvPr>
          <p:cNvSpPr txBox="1"/>
          <p:nvPr/>
        </p:nvSpPr>
        <p:spPr>
          <a:xfrm>
            <a:off x="257235" y="5644721"/>
            <a:ext cx="7202848" cy="33085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504063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日（月）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14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15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（定員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16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名）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受付開始時間（１３：４５～）</a:t>
            </a:r>
            <a:endParaRPr lang="en-US" altLang="ja-JP" sz="1800" noProof="0" dirty="0">
              <a:solidFill>
                <a:srgbClr val="2C2C2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504063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ハローワーク神戸　４階会議室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504063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予約制　　問い合わせ先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504063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ハローワーク神戸　電話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078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362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4575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A85614A-0498-F48D-E2BC-D7DEFC40D94B}"/>
              </a:ext>
            </a:extLst>
          </p:cNvPr>
          <p:cNvSpPr txBox="1"/>
          <p:nvPr/>
        </p:nvSpPr>
        <p:spPr>
          <a:xfrm>
            <a:off x="179207" y="8912351"/>
            <a:ext cx="7202847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★雇用保険受給中の方は求職活動の実績となりますので、当日は受給資格者証をお持ちください★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01178E3-1FF2-124E-C3F5-7F692F421680}"/>
              </a:ext>
            </a:extLst>
          </p:cNvPr>
          <p:cNvSpPr/>
          <p:nvPr/>
        </p:nvSpPr>
        <p:spPr>
          <a:xfrm>
            <a:off x="78029" y="46248"/>
            <a:ext cx="7405204" cy="547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「ふね」ってなに？？新たな職業の選択肢に「ふね」を！！</a:t>
            </a:r>
          </a:p>
        </p:txBody>
      </p:sp>
      <p:sp>
        <p:nvSpPr>
          <p:cNvPr id="19" name="波線 18">
            <a:extLst>
              <a:ext uri="{FF2B5EF4-FFF2-40B4-BE49-F238E27FC236}">
                <a16:creationId xmlns:a16="http://schemas.microsoft.com/office/drawing/2014/main" id="{11EDABA0-F821-1B3E-D340-6A55236E854A}"/>
              </a:ext>
            </a:extLst>
          </p:cNvPr>
          <p:cNvSpPr/>
          <p:nvPr/>
        </p:nvSpPr>
        <p:spPr>
          <a:xfrm>
            <a:off x="78029" y="9246921"/>
            <a:ext cx="2544124" cy="1423924"/>
          </a:xfrm>
          <a:prstGeom prst="wave">
            <a:avLst>
              <a:gd name="adj1" fmla="val 8288"/>
              <a:gd name="adj2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性別</a:t>
            </a:r>
            <a:r>
              <a:rPr kumimoji="1" lang="ja-JP" altLang="en-US" sz="28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や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年齢</a:t>
            </a:r>
            <a:r>
              <a:rPr kumimoji="1" lang="ja-JP" altLang="en-US" sz="28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</a:t>
            </a:r>
            <a:endParaRPr kumimoji="1" lang="en-US" altLang="ja-JP" sz="320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関係なし！</a:t>
            </a:r>
          </a:p>
        </p:txBody>
      </p:sp>
      <p:sp>
        <p:nvSpPr>
          <p:cNvPr id="29" name="波線 28">
            <a:extLst>
              <a:ext uri="{FF2B5EF4-FFF2-40B4-BE49-F238E27FC236}">
                <a16:creationId xmlns:a16="http://schemas.microsoft.com/office/drawing/2014/main" id="{579F20E0-0E4E-CB58-DDD7-412541EA3182}"/>
              </a:ext>
            </a:extLst>
          </p:cNvPr>
          <p:cNvSpPr/>
          <p:nvPr/>
        </p:nvSpPr>
        <p:spPr>
          <a:xfrm>
            <a:off x="2622153" y="9251368"/>
            <a:ext cx="2544124" cy="1423924"/>
          </a:xfrm>
          <a:prstGeom prst="wave">
            <a:avLst>
              <a:gd name="adj1" fmla="val 8288"/>
              <a:gd name="adj2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チームワーク</a:t>
            </a:r>
            <a:r>
              <a:rPr kumimoji="1" lang="ja-JP" altLang="en-US" sz="28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endParaRPr kumimoji="1" lang="en-US" altLang="ja-JP" sz="280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大事</a:t>
            </a:r>
            <a:r>
              <a:rPr kumimoji="1" lang="ja-JP" altLang="en-US" sz="28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にしたい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！</a:t>
            </a:r>
          </a:p>
        </p:txBody>
      </p:sp>
      <p:sp>
        <p:nvSpPr>
          <p:cNvPr id="30" name="波線 29">
            <a:extLst>
              <a:ext uri="{FF2B5EF4-FFF2-40B4-BE49-F238E27FC236}">
                <a16:creationId xmlns:a16="http://schemas.microsoft.com/office/drawing/2014/main" id="{70EEEE5D-79C7-6E9F-3AAF-63BD2CEA77EA}"/>
              </a:ext>
            </a:extLst>
          </p:cNvPr>
          <p:cNvSpPr/>
          <p:nvPr/>
        </p:nvSpPr>
        <p:spPr>
          <a:xfrm>
            <a:off x="5166277" y="9246921"/>
            <a:ext cx="2316956" cy="1428371"/>
          </a:xfrm>
          <a:prstGeom prst="wave">
            <a:avLst>
              <a:gd name="adj1" fmla="val 8288"/>
              <a:gd name="adj2" fmla="val 0"/>
            </a:avLst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海</a:t>
            </a:r>
            <a:r>
              <a:rPr kumimoji="1" lang="ja-JP" altLang="en-US" sz="28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が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好き！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AFEC43D-A44C-E255-1338-9B26387EC112}"/>
              </a:ext>
            </a:extLst>
          </p:cNvPr>
          <p:cNvSpPr/>
          <p:nvPr/>
        </p:nvSpPr>
        <p:spPr>
          <a:xfrm>
            <a:off x="788242" y="3876153"/>
            <a:ext cx="1696245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けい　けん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B665B9C-79D3-BEA7-319A-167435B61D45}"/>
              </a:ext>
            </a:extLst>
          </p:cNvPr>
          <p:cNvSpPr/>
          <p:nvPr/>
        </p:nvSpPr>
        <p:spPr>
          <a:xfrm>
            <a:off x="3440508" y="-53900"/>
            <a:ext cx="784624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しょくぎょう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D1DD50E3-2DF1-69B4-DED6-19C72714F229}"/>
              </a:ext>
            </a:extLst>
          </p:cNvPr>
          <p:cNvSpPr/>
          <p:nvPr/>
        </p:nvSpPr>
        <p:spPr>
          <a:xfrm>
            <a:off x="4408947" y="-53900"/>
            <a:ext cx="938088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せん たく し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F21C11C-72F2-AFB5-7B81-2BF3E7CC3CE0}"/>
              </a:ext>
            </a:extLst>
          </p:cNvPr>
          <p:cNvSpPr/>
          <p:nvPr/>
        </p:nvSpPr>
        <p:spPr>
          <a:xfrm>
            <a:off x="-179809" y="9276753"/>
            <a:ext cx="1696245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せいべつ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6602A0C-99FC-A54B-45BB-AC1959A94B24}"/>
              </a:ext>
            </a:extLst>
          </p:cNvPr>
          <p:cNvSpPr/>
          <p:nvPr/>
        </p:nvSpPr>
        <p:spPr>
          <a:xfrm>
            <a:off x="900311" y="9276753"/>
            <a:ext cx="1696245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ねんれい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53745C-D0AC-0F10-3DDB-15F7E629C1DC}"/>
              </a:ext>
            </a:extLst>
          </p:cNvPr>
          <p:cNvSpPr txBox="1"/>
          <p:nvPr/>
        </p:nvSpPr>
        <p:spPr>
          <a:xfrm>
            <a:off x="1382705" y="816000"/>
            <a:ext cx="4846198" cy="2154436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高収入？長期休暇？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日帰りもできる？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「ふね」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お仕事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や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魅力を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紹介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します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！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ACF3F4E-572D-9107-D20A-BD0B62CBBA12}"/>
              </a:ext>
            </a:extLst>
          </p:cNvPr>
          <p:cNvSpPr/>
          <p:nvPr/>
        </p:nvSpPr>
        <p:spPr>
          <a:xfrm>
            <a:off x="4442222" y="1571619"/>
            <a:ext cx="1696245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み  りょく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D87717E-66A8-1921-2060-5C921DCDA06F}"/>
              </a:ext>
            </a:extLst>
          </p:cNvPr>
          <p:cNvSpPr/>
          <p:nvPr/>
        </p:nvSpPr>
        <p:spPr>
          <a:xfrm>
            <a:off x="3374179" y="640054"/>
            <a:ext cx="1780283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ちょうききゅうか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40AC425-1846-C6C8-870F-470BFF0B4100}"/>
              </a:ext>
            </a:extLst>
          </p:cNvPr>
          <p:cNvSpPr/>
          <p:nvPr/>
        </p:nvSpPr>
        <p:spPr>
          <a:xfrm>
            <a:off x="2058260" y="635793"/>
            <a:ext cx="1696245" cy="390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こうしゅうにゅう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632E403-41D8-C43E-0653-6F0A85A9092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38" t="88445" r="2056" b="1644"/>
          <a:stretch/>
        </p:blipFill>
        <p:spPr>
          <a:xfrm>
            <a:off x="6391430" y="6382609"/>
            <a:ext cx="857250" cy="80728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904BE3-13CF-7893-E34E-EB5A03376593}"/>
              </a:ext>
            </a:extLst>
          </p:cNvPr>
          <p:cNvSpPr txBox="1"/>
          <p:nvPr/>
        </p:nvSpPr>
        <p:spPr>
          <a:xfrm>
            <a:off x="6080352" y="7243600"/>
            <a:ext cx="1423788" cy="492443"/>
          </a:xfrm>
          <a:prstGeom prst="rect">
            <a:avLst/>
          </a:prstGeom>
          <a:noFill/>
          <a:ln>
            <a:noFill/>
          </a:ln>
        </p:spPr>
        <p:txBody>
          <a:bodyPr wrap="none" rtlCol="0" anchor="b">
            <a:spAutoFit/>
          </a:bodyPr>
          <a:lstStyle/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海のハローワークネット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highlight>
                <a:srgbClr val="FFFFFF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5040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へのアクセスこちら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40508" y="3204681"/>
            <a:ext cx="299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2C2C2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　神戸運輸監理部</a:t>
            </a:r>
            <a:endParaRPr lang="en-US" altLang="ja-JP" sz="1600" dirty="0">
              <a:solidFill>
                <a:srgbClr val="2C2C2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2C2C2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ハローワーク神戸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7145542"/>
      </p:ext>
    </p:extLst>
  </p:cSld>
  <p:clrMapOvr>
    <a:masterClrMapping/>
  </p:clrMapOvr>
</p:sld>
</file>

<file path=ppt/theme/_rels/theme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166</Words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Arial</vt:lpstr>
      <vt:lpstr>Calibri</vt:lpstr>
      <vt:lpstr>Corbel</vt:lpstr>
      <vt:lpstr>Times New Roman</vt:lpstr>
      <vt:lpstr>Wingdings</vt:lpstr>
      <vt:lpstr>縞模様</vt:lpstr>
      <vt:lpstr>経験ゼロからはじめる！ 「ふね」のお仕事ガイダンス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