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3"/>
  </p:notesMasterIdLst>
  <p:sldIdLst>
    <p:sldId id="272" r:id="rId5"/>
    <p:sldId id="280" r:id="rId6"/>
    <p:sldId id="268" r:id="rId7"/>
    <p:sldId id="275" r:id="rId8"/>
    <p:sldId id="274" r:id="rId9"/>
    <p:sldId id="285" r:id="rId10"/>
    <p:sldId id="286" r:id="rId11"/>
    <p:sldId id="287" r:id="rId12"/>
    <p:sldId id="279" r:id="rId13"/>
    <p:sldId id="281" r:id="rId14"/>
    <p:sldId id="267" r:id="rId15"/>
    <p:sldId id="291" r:id="rId16"/>
    <p:sldId id="282" r:id="rId17"/>
    <p:sldId id="283" r:id="rId18"/>
    <p:sldId id="288" r:id="rId19"/>
    <p:sldId id="289" r:id="rId20"/>
    <p:sldId id="290" r:id="rId21"/>
    <p:sldId id="292"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様式２】" id="{9688D9FE-C77D-43F1-A8FF-96A6F84EA5EE}">
          <p14:sldIdLst>
            <p14:sldId id="272"/>
          </p14:sldIdLst>
        </p14:section>
        <p14:section name="【様式2】" id="{3A0CB3E5-4DF5-48F5-87A6-ADB11EC72546}">
          <p14:sldIdLst>
            <p14:sldId id="280"/>
            <p14:sldId id="268"/>
            <p14:sldId id="275"/>
            <p14:sldId id="274"/>
            <p14:sldId id="285"/>
            <p14:sldId id="286"/>
            <p14:sldId id="287"/>
            <p14:sldId id="279"/>
          </p14:sldIdLst>
        </p14:section>
        <p14:section name="【様式２】" id="{02FDDCEA-6A8A-4F29-AF72-501F475F9293}">
          <p14:sldIdLst>
            <p14:sldId id="281"/>
            <p14:sldId id="267"/>
            <p14:sldId id="291"/>
          </p14:sldIdLst>
        </p14:section>
        <p14:section name="【様式３】" id="{3FA978DC-E7B0-45FA-AA69-C731250149E9}">
          <p14:sldIdLst>
            <p14:sldId id="282"/>
            <p14:sldId id="283"/>
            <p14:sldId id="288"/>
            <p14:sldId id="289"/>
            <p14:sldId id="290"/>
          </p14:sldIdLst>
        </p14:section>
        <p14:section name="【様式4】" id="{CDED68AA-2AE5-49B6-864F-299A4E143263}">
          <p14:sldIdLst>
            <p14:sldId id="29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163"/>
    <a:srgbClr val="F3817B"/>
    <a:srgbClr val="9AFF4F"/>
    <a:srgbClr val="1A1C1C"/>
    <a:srgbClr val="00E973"/>
    <a:srgbClr val="E7E6E6"/>
    <a:srgbClr val="254273"/>
    <a:srgbClr val="4472C4"/>
    <a:srgbClr val="FFFFFF"/>
    <a:srgbClr val="EDED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2B3E4C-2C3B-4F6F-B936-0027EB14955C}" v="26" dt="2024-12-04T04:20:53.940"/>
    <p1510:client id="{B8E19DD9-03F6-4001-8952-21101EE03510}" v="4" dt="2024-12-04T04:37:40.17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58" y="259"/>
      </p:cViewPr>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customXml/item2.xml" Type="http://schemas.openxmlformats.org/officeDocument/2006/relationships/customXml"/><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notesMasters/notesMaster1.xml" Type="http://schemas.openxmlformats.org/officeDocument/2006/relationships/notesMaster"/><Relationship Id="rId24" Target="presProps.xml" Type="http://schemas.openxmlformats.org/officeDocument/2006/relationships/presProps"/><Relationship Id="rId25" Target="viewProps.xml" Type="http://schemas.openxmlformats.org/officeDocument/2006/relationships/viewProps"/><Relationship Id="rId26" Target="theme/theme1.xml" Type="http://schemas.openxmlformats.org/officeDocument/2006/relationships/theme"/><Relationship Id="rId27" Target="tableStyles.xml" Type="http://schemas.openxmlformats.org/officeDocument/2006/relationships/tableStyles"/><Relationship Id="rId28" Target="revisionInfo.xml" Type="http://schemas.microsoft.com/office/2015/10/relationships/revisionInfo"/><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4F3048-B4AB-4275-88B8-2491DEB2F263}" type="datetimeFigureOut">
              <a:rPr kumimoji="1" lang="ja-JP" altLang="en-US" smtClean="0"/>
              <a:t>2025/6/22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3D2F84-3BD5-4791-AFA0-22B810584A51}" type="slidenum">
              <a:rPr kumimoji="1" lang="ja-JP" altLang="en-US" smtClean="0"/>
              <a:t>‹#›</a:t>
            </a:fld>
            <a:endParaRPr kumimoji="1" lang="ja-JP" altLang="en-US"/>
          </a:p>
        </p:txBody>
      </p:sp>
    </p:spTree>
    <p:extLst>
      <p:ext uri="{BB962C8B-B14F-4D97-AF65-F5344CB8AC3E}">
        <p14:creationId xmlns:p14="http://schemas.microsoft.com/office/powerpoint/2010/main" val="295639026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63D2F84-3BD5-4791-AFA0-22B810584A51}" type="slidenum">
              <a:rPr kumimoji="1" lang="ja-JP" altLang="en-US" smtClean="0"/>
              <a:t>3</a:t>
            </a:fld>
            <a:endParaRPr kumimoji="1" lang="ja-JP" altLang="en-US"/>
          </a:p>
        </p:txBody>
      </p:sp>
    </p:spTree>
    <p:extLst>
      <p:ext uri="{BB962C8B-B14F-4D97-AF65-F5344CB8AC3E}">
        <p14:creationId xmlns:p14="http://schemas.microsoft.com/office/powerpoint/2010/main" val="1224856878"/>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DBD596D0-4298-4C56-A516-82B23C1D53A4}" type="datetime1">
              <a:rPr kumimoji="1" lang="ja-JP" altLang="en-US" smtClean="0"/>
              <a:t>2025/6/22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A73D20-DDE7-4884-AAC7-4CECBEE98694}"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AA6057CB-9FF0-9CB0-36EE-BFD01E51573E}"/>
              </a:ext>
            </a:extLst>
          </p:cNvPr>
          <p:cNvSpPr/>
          <p:nvPr userDrawn="1"/>
        </p:nvSpPr>
        <p:spPr>
          <a:xfrm>
            <a:off x="0" y="0"/>
            <a:ext cx="12192000" cy="23876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93867ADE-1C53-70B8-2689-4F8AA51FA053}"/>
              </a:ext>
            </a:extLst>
          </p:cNvPr>
          <p:cNvSpPr/>
          <p:nvPr userDrawn="1"/>
        </p:nvSpPr>
        <p:spPr>
          <a:xfrm rot="18900000">
            <a:off x="-357727" y="446943"/>
            <a:ext cx="1800000" cy="45719"/>
          </a:xfrm>
          <a:prstGeom prst="rect">
            <a:avLst/>
          </a:prstGeom>
          <a:solidFill>
            <a:srgbClr val="F3817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12579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0CFC377-C79E-4C07-9B8C-BB3619F87F29}" type="datetime1">
              <a:rPr kumimoji="1" lang="ja-JP" altLang="en-US" smtClean="0"/>
              <a:t>2025/6/22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A73D20-DDE7-4884-AAC7-4CECBEE98694}" type="slidenum">
              <a:rPr kumimoji="1" lang="ja-JP" altLang="en-US" smtClean="0"/>
              <a:t>‹#›</a:t>
            </a:fld>
            <a:endParaRPr kumimoji="1" lang="ja-JP" altLang="en-US"/>
          </a:p>
        </p:txBody>
      </p:sp>
    </p:spTree>
    <p:extLst>
      <p:ext uri="{BB962C8B-B14F-4D97-AF65-F5344CB8AC3E}">
        <p14:creationId xmlns:p14="http://schemas.microsoft.com/office/powerpoint/2010/main" val="4162956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E0A480E-51AC-405C-A738-3C19BE3D8CD8}" type="datetime1">
              <a:rPr kumimoji="1" lang="ja-JP" altLang="en-US" smtClean="0"/>
              <a:t>2025/6/22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A73D20-DDE7-4884-AAC7-4CECBEE98694}" type="slidenum">
              <a:rPr kumimoji="1" lang="ja-JP" altLang="en-US" smtClean="0"/>
              <a:t>‹#›</a:t>
            </a:fld>
            <a:endParaRPr kumimoji="1" lang="ja-JP" altLang="en-US"/>
          </a:p>
        </p:txBody>
      </p:sp>
    </p:spTree>
    <p:extLst>
      <p:ext uri="{BB962C8B-B14F-4D97-AF65-F5344CB8AC3E}">
        <p14:creationId xmlns:p14="http://schemas.microsoft.com/office/powerpoint/2010/main" val="2717457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C6299282-A08B-4BE9-9D9F-D00B2B151074}"/>
              </a:ext>
            </a:extLst>
          </p:cNvPr>
          <p:cNvSpPr txBox="1"/>
          <p:nvPr userDrawn="1"/>
        </p:nvSpPr>
        <p:spPr>
          <a:xfrm>
            <a:off x="0" y="0"/>
            <a:ext cx="12192000" cy="504000"/>
          </a:xfrm>
          <a:prstGeom prst="rect">
            <a:avLst/>
          </a:prstGeom>
          <a:solidFill>
            <a:schemeClr val="tx1"/>
          </a:solidFill>
        </p:spPr>
        <p:txBody>
          <a:bodyPr wrap="square" rtlCol="0" anchor="ctr">
            <a:noAutofit/>
          </a:bodyPr>
          <a:lstStyle/>
          <a:p>
            <a:endParaRPr kumimoji="1" lang="ja-JP" altLang="en-US" sz="2400">
              <a:solidFill>
                <a:schemeClr val="bg1"/>
              </a:solidFill>
              <a:latin typeface="BIZ UDPゴシック" panose="020B0400000000000000" pitchFamily="50" charset="-128"/>
              <a:ea typeface="BIZ UDPゴシック" panose="020B0400000000000000" pitchFamily="50" charset="-128"/>
            </a:endParaRPr>
          </a:p>
        </p:txBody>
      </p:sp>
      <p:sp>
        <p:nvSpPr>
          <p:cNvPr id="8" name="スライド番号プレースホルダー 9">
            <a:extLst>
              <a:ext uri="{FF2B5EF4-FFF2-40B4-BE49-F238E27FC236}">
                <a16:creationId xmlns:a16="http://schemas.microsoft.com/office/drawing/2014/main" id="{087EBC86-707E-11E0-F8E1-32EEF35C4170}"/>
              </a:ext>
            </a:extLst>
          </p:cNvPr>
          <p:cNvSpPr txBox="1">
            <a:spLocks/>
          </p:cNvSpPr>
          <p:nvPr userDrawn="1"/>
        </p:nvSpPr>
        <p:spPr>
          <a:xfrm>
            <a:off x="9963150" y="6463834"/>
            <a:ext cx="222885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1A73D20-DDE7-4884-AAC7-4CECBEE98694}" type="slidenum">
              <a:rPr kumimoji="1" lang="ja-JP" altLang="en-US" smtClean="0">
                <a:latin typeface="BIZ UDPゴシック" panose="020B0400000000000000" pitchFamily="50" charset="-128"/>
                <a:ea typeface="BIZ UDPゴシック" panose="020B0400000000000000" pitchFamily="50" charset="-128"/>
              </a:rPr>
              <a:pPr/>
              <a:t>‹#›</a:t>
            </a:fld>
            <a:endParaRPr kumimoji="1" lang="ja-JP" altLang="en-US">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635051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C8B8077-F8DD-465A-8366-87A4DBA793AD}" type="datetime1">
              <a:rPr kumimoji="1" lang="ja-JP" altLang="en-US" smtClean="0"/>
              <a:t>2025/6/22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A73D20-DDE7-4884-AAC7-4CECBEE98694}" type="slidenum">
              <a:rPr kumimoji="1" lang="ja-JP" altLang="en-US" smtClean="0"/>
              <a:t>‹#›</a:t>
            </a:fld>
            <a:endParaRPr kumimoji="1" lang="ja-JP" altLang="en-US"/>
          </a:p>
        </p:txBody>
      </p:sp>
    </p:spTree>
    <p:extLst>
      <p:ext uri="{BB962C8B-B14F-4D97-AF65-F5344CB8AC3E}">
        <p14:creationId xmlns:p14="http://schemas.microsoft.com/office/powerpoint/2010/main" val="1946742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D2BE9778-FBDC-4D75-969A-365AC8C79F1B}" type="datetime1">
              <a:rPr kumimoji="1" lang="ja-JP" altLang="en-US" smtClean="0"/>
              <a:t>2025/6/22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1A73D20-DDE7-4884-AAC7-4CECBEE98694}" type="slidenum">
              <a:rPr kumimoji="1" lang="ja-JP" altLang="en-US" smtClean="0"/>
              <a:t>‹#›</a:t>
            </a:fld>
            <a:endParaRPr kumimoji="1" lang="ja-JP" altLang="en-US"/>
          </a:p>
        </p:txBody>
      </p:sp>
    </p:spTree>
    <p:extLst>
      <p:ext uri="{BB962C8B-B14F-4D97-AF65-F5344CB8AC3E}">
        <p14:creationId xmlns:p14="http://schemas.microsoft.com/office/powerpoint/2010/main" val="3217793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EE892DB5-3BF1-463A-927D-882E697F420F}" type="datetime1">
              <a:rPr kumimoji="1" lang="ja-JP" altLang="en-US" smtClean="0"/>
              <a:t>2025/6/22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1A73D20-DDE7-4884-AAC7-4CECBEE98694}" type="slidenum">
              <a:rPr kumimoji="1" lang="ja-JP" altLang="en-US" smtClean="0"/>
              <a:t>‹#›</a:t>
            </a:fld>
            <a:endParaRPr kumimoji="1" lang="ja-JP" altLang="en-US"/>
          </a:p>
        </p:txBody>
      </p:sp>
    </p:spTree>
    <p:extLst>
      <p:ext uri="{BB962C8B-B14F-4D97-AF65-F5344CB8AC3E}">
        <p14:creationId xmlns:p14="http://schemas.microsoft.com/office/powerpoint/2010/main" val="4224064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025244B1-04D5-4658-ACE1-48AAB6F7846F}" type="datetime1">
              <a:rPr kumimoji="1" lang="ja-JP" altLang="en-US" smtClean="0"/>
              <a:t>2025/6/22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1A73D20-DDE7-4884-AAC7-4CECBEE98694}" type="slidenum">
              <a:rPr kumimoji="1" lang="ja-JP" altLang="en-US" smtClean="0"/>
              <a:t>‹#›</a:t>
            </a:fld>
            <a:endParaRPr kumimoji="1" lang="ja-JP" altLang="en-US"/>
          </a:p>
        </p:txBody>
      </p:sp>
    </p:spTree>
    <p:extLst>
      <p:ext uri="{BB962C8B-B14F-4D97-AF65-F5344CB8AC3E}">
        <p14:creationId xmlns:p14="http://schemas.microsoft.com/office/powerpoint/2010/main" val="43924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37F259-86D4-4932-8DC4-18D5246396C9}" type="datetime1">
              <a:rPr kumimoji="1" lang="ja-JP" altLang="en-US" smtClean="0"/>
              <a:t>2025/6/22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1A73D20-DDE7-4884-AAC7-4CECBEE98694}" type="slidenum">
              <a:rPr kumimoji="1" lang="ja-JP" altLang="en-US" smtClean="0"/>
              <a:t>‹#›</a:t>
            </a:fld>
            <a:endParaRPr kumimoji="1" lang="ja-JP" altLang="en-US"/>
          </a:p>
        </p:txBody>
      </p:sp>
    </p:spTree>
    <p:extLst>
      <p:ext uri="{BB962C8B-B14F-4D97-AF65-F5344CB8AC3E}">
        <p14:creationId xmlns:p14="http://schemas.microsoft.com/office/powerpoint/2010/main" val="2593746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2903EAA-B786-409C-9843-6C7A14496FA8}" type="datetime1">
              <a:rPr kumimoji="1" lang="ja-JP" altLang="en-US" smtClean="0"/>
              <a:t>2025/6/22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1A73D20-DDE7-4884-AAC7-4CECBEE98694}" type="slidenum">
              <a:rPr kumimoji="1" lang="ja-JP" altLang="en-US" smtClean="0"/>
              <a:t>‹#›</a:t>
            </a:fld>
            <a:endParaRPr kumimoji="1" lang="ja-JP" altLang="en-US"/>
          </a:p>
        </p:txBody>
      </p:sp>
    </p:spTree>
    <p:extLst>
      <p:ext uri="{BB962C8B-B14F-4D97-AF65-F5344CB8AC3E}">
        <p14:creationId xmlns:p14="http://schemas.microsoft.com/office/powerpoint/2010/main" val="1517221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AA97722-8CEE-40E7-B3F8-C067F8A40BC3}" type="datetime1">
              <a:rPr kumimoji="1" lang="ja-JP" altLang="en-US" smtClean="0"/>
              <a:t>2025/6/22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1A73D20-DDE7-4884-AAC7-4CECBEE98694}" type="slidenum">
              <a:rPr kumimoji="1" lang="ja-JP" altLang="en-US" smtClean="0"/>
              <a:t>‹#›</a:t>
            </a:fld>
            <a:endParaRPr kumimoji="1" lang="ja-JP" altLang="en-US"/>
          </a:p>
        </p:txBody>
      </p:sp>
    </p:spTree>
    <p:extLst>
      <p:ext uri="{BB962C8B-B14F-4D97-AF65-F5344CB8AC3E}">
        <p14:creationId xmlns:p14="http://schemas.microsoft.com/office/powerpoint/2010/main" val="243132623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2CAA11-077D-48E8-8AC3-4AA54AAEE436}" type="datetime1">
              <a:rPr kumimoji="1" lang="ja-JP" altLang="en-US" smtClean="0"/>
              <a:t>2025/6/22</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A73D20-DDE7-4884-AAC7-4CECBEE98694}" type="slidenum">
              <a:rPr kumimoji="1" lang="ja-JP" altLang="en-US" smtClean="0"/>
              <a:t>‹#›</a:t>
            </a:fld>
            <a:endParaRPr kumimoji="1" lang="ja-JP" altLang="en-US"/>
          </a:p>
        </p:txBody>
      </p:sp>
    </p:spTree>
    <p:extLst>
      <p:ext uri="{BB962C8B-B14F-4D97-AF65-F5344CB8AC3E}">
        <p14:creationId xmlns:p14="http://schemas.microsoft.com/office/powerpoint/2010/main" val="51608835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888B3E-0FEE-E2A0-29CC-9A8F855E25E9}"/>
              </a:ext>
            </a:extLst>
          </p:cNvPr>
          <p:cNvSpPr>
            <a:spLocks noGrp="1"/>
          </p:cNvSpPr>
          <p:nvPr>
            <p:ph type="ctrTitle"/>
          </p:nvPr>
        </p:nvSpPr>
        <p:spPr/>
        <p:txBody>
          <a:bodyPr>
            <a:normAutofit/>
          </a:bodyPr>
          <a:lstStyle/>
          <a:p>
            <a:r>
              <a:rPr lang="ja-JP" altLang="en-US" sz="4800">
                <a:latin typeface="BIZ UDPゴシック" panose="020B0400000000000000" pitchFamily="50" charset="-128"/>
                <a:ea typeface="BIZ UDPゴシック" panose="020B0400000000000000" pitchFamily="50" charset="-128"/>
              </a:rPr>
              <a:t>企画提案書</a:t>
            </a:r>
          </a:p>
        </p:txBody>
      </p:sp>
      <p:sp>
        <p:nvSpPr>
          <p:cNvPr id="6" name="テキスト ボックス 5">
            <a:extLst>
              <a:ext uri="{FF2B5EF4-FFF2-40B4-BE49-F238E27FC236}">
                <a16:creationId xmlns:a16="http://schemas.microsoft.com/office/drawing/2014/main" id="{A6AD37B4-D916-263C-BD9A-4FDA5F169F44}"/>
              </a:ext>
            </a:extLst>
          </p:cNvPr>
          <p:cNvSpPr txBox="1"/>
          <p:nvPr/>
        </p:nvSpPr>
        <p:spPr>
          <a:xfrm>
            <a:off x="11098824" y="289"/>
            <a:ext cx="1093176" cy="276999"/>
          </a:xfrm>
          <a:prstGeom prst="rect">
            <a:avLst/>
          </a:prstGeom>
          <a:noFill/>
        </p:spPr>
        <p:txBody>
          <a:bodyPr wrap="square" rtlCol="0">
            <a:spAutoFit/>
          </a:bodyPr>
          <a:lstStyle/>
          <a:p>
            <a:pPr algn="r"/>
            <a:r>
              <a:rPr kumimoji="1" lang="en-US" altLang="ja-JP" sz="1200" dirty="0">
                <a:solidFill>
                  <a:schemeClr val="bg1"/>
                </a:solidFill>
                <a:latin typeface="BIZ UDPゴシック" panose="020B0400000000000000" pitchFamily="50" charset="-128"/>
                <a:ea typeface="BIZ UDPゴシック" panose="020B0400000000000000" pitchFamily="50" charset="-128"/>
              </a:rPr>
              <a:t>【</a:t>
            </a:r>
            <a:r>
              <a:rPr kumimoji="1" lang="ja-JP" altLang="en-US" sz="1200" dirty="0">
                <a:solidFill>
                  <a:schemeClr val="bg1"/>
                </a:solidFill>
                <a:latin typeface="BIZ UDPゴシック" panose="020B0400000000000000" pitchFamily="50" charset="-128"/>
                <a:ea typeface="BIZ UDPゴシック" panose="020B0400000000000000" pitchFamily="50" charset="-128"/>
              </a:rPr>
              <a:t>別添</a:t>
            </a:r>
            <a:r>
              <a:rPr kumimoji="1" lang="en-US" altLang="ja-JP" sz="1200" dirty="0">
                <a:solidFill>
                  <a:schemeClr val="bg1"/>
                </a:solidFill>
                <a:latin typeface="BIZ UDPゴシック" panose="020B0400000000000000" pitchFamily="50" charset="-128"/>
                <a:ea typeface="BIZ UDPゴシック" panose="020B0400000000000000" pitchFamily="50" charset="-128"/>
              </a:rPr>
              <a:t>1】</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12" name="テキスト ボックス 1">
            <a:extLst>
              <a:ext uri="{FF2B5EF4-FFF2-40B4-BE49-F238E27FC236}">
                <a16:creationId xmlns:a16="http://schemas.microsoft.com/office/drawing/2014/main" id="{6AF4FAE0-7107-6E39-C34F-674D6F49AD95}"/>
              </a:ext>
            </a:extLst>
          </p:cNvPr>
          <p:cNvSpPr txBox="1"/>
          <p:nvPr/>
        </p:nvSpPr>
        <p:spPr>
          <a:xfrm>
            <a:off x="3288322" y="4078041"/>
            <a:ext cx="6598627" cy="276999"/>
          </a:xfrm>
          <a:prstGeom prst="rect">
            <a:avLst/>
          </a:prstGeom>
          <a:noFill/>
        </p:spPr>
        <p:txBody>
          <a:bodyPr wrap="square" rtlCol="0">
            <a:spAutoFit/>
          </a:bodyPr>
          <a:lstStyle/>
          <a:p>
            <a:pPr defTabSz="914400" eaLnBrk="0" fontAlgn="base" hangingPunct="0">
              <a:spcBef>
                <a:spcPct val="0"/>
              </a:spcBef>
              <a:spcAft>
                <a:spcPct val="0"/>
              </a:spcAft>
              <a:defRPr/>
            </a:pPr>
            <a:r>
              <a:rPr kumimoji="1" lang="ja-JP" altLang="ja-JP" sz="1200" i="1">
                <a:solidFill>
                  <a:srgbClr val="0070C0"/>
                </a:solidFill>
                <a:latin typeface="BIZ UDPゴシック" panose="020B0400000000000000" pitchFamily="50" charset="-128"/>
                <a:ea typeface="BIZ UDPゴシック" panose="020B0400000000000000" pitchFamily="50" charset="-128"/>
              </a:rPr>
              <a:t>※</a:t>
            </a:r>
            <a:r>
              <a:rPr kumimoji="1" lang="ja-JP" altLang="en-US" sz="1200" i="1">
                <a:solidFill>
                  <a:srgbClr val="0070C0"/>
                </a:solidFill>
                <a:latin typeface="BIZ UDPゴシック" panose="020B0400000000000000" pitchFamily="50" charset="-128"/>
                <a:ea typeface="BIZ UDPゴシック" panose="020B0400000000000000" pitchFamily="50" charset="-128"/>
              </a:rPr>
              <a:t>各ページにおいて、この</a:t>
            </a:r>
            <a:r>
              <a:rPr kumimoji="1" lang="ja-JP" altLang="ja-JP" sz="1200" i="1">
                <a:solidFill>
                  <a:srgbClr val="0070C0"/>
                </a:solidFill>
                <a:latin typeface="BIZ UDPゴシック" panose="020B0400000000000000" pitchFamily="50" charset="-128"/>
                <a:ea typeface="BIZ UDPゴシック" panose="020B0400000000000000" pitchFamily="50" charset="-128"/>
              </a:rPr>
              <a:t>斜体の注意書き・記入例は、</a:t>
            </a:r>
            <a:r>
              <a:rPr kumimoji="1" lang="ja-JP" altLang="en-US" sz="1200" i="1">
                <a:solidFill>
                  <a:srgbClr val="0070C0"/>
                </a:solidFill>
                <a:latin typeface="BIZ UDPゴシック" panose="020B0400000000000000" pitchFamily="50" charset="-128"/>
                <a:ea typeface="BIZ UDPゴシック" panose="020B0400000000000000" pitchFamily="50" charset="-128"/>
              </a:rPr>
              <a:t>提出時にすべて削除してください。</a:t>
            </a:r>
            <a:endParaRPr kumimoji="1" lang="ja-JP" altLang="ja-JP" sz="1200">
              <a:solidFill>
                <a:srgbClr val="0070C0"/>
              </a:solidFill>
              <a:latin typeface="BIZ UDPゴシック" panose="020B0400000000000000" pitchFamily="50" charset="-128"/>
              <a:ea typeface="BIZ UDPゴシック" panose="020B0400000000000000" pitchFamily="50" charset="-128"/>
            </a:endParaRPr>
          </a:p>
        </p:txBody>
      </p:sp>
      <p:pic>
        <p:nvPicPr>
          <p:cNvPr id="9" name="図 8">
            <a:extLst>
              <a:ext uri="{FF2B5EF4-FFF2-40B4-BE49-F238E27FC236}">
                <a16:creationId xmlns:a16="http://schemas.microsoft.com/office/drawing/2014/main" id="{CE6C27F0-19D7-D839-DC7B-0236937E3329}"/>
              </a:ext>
            </a:extLst>
          </p:cNvPr>
          <p:cNvPicPr>
            <a:picLocks noChangeAspect="1"/>
          </p:cNvPicPr>
          <p:nvPr/>
        </p:nvPicPr>
        <p:blipFill>
          <a:blip r:embed="rId2"/>
          <a:stretch>
            <a:fillRect/>
          </a:stretch>
        </p:blipFill>
        <p:spPr>
          <a:xfrm>
            <a:off x="1143000" y="-6169550"/>
            <a:ext cx="9906000" cy="5324475"/>
          </a:xfrm>
          <a:prstGeom prst="rect">
            <a:avLst/>
          </a:prstGeom>
        </p:spPr>
      </p:pic>
    </p:spTree>
    <p:extLst>
      <p:ext uri="{BB962C8B-B14F-4D97-AF65-F5344CB8AC3E}">
        <p14:creationId xmlns:p14="http://schemas.microsoft.com/office/powerpoint/2010/main" val="27276596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DEB8AC-4FC0-01C0-5E64-8849C53B681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42D24B3-67B9-C2BE-D79E-4F77A2B440D7}"/>
              </a:ext>
            </a:extLst>
          </p:cNvPr>
          <p:cNvSpPr>
            <a:spLocks noGrp="1"/>
          </p:cNvSpPr>
          <p:nvPr>
            <p:ph type="ctrTitle"/>
          </p:nvPr>
        </p:nvSpPr>
        <p:spPr/>
        <p:txBody>
          <a:bodyPr>
            <a:normAutofit/>
          </a:bodyPr>
          <a:lstStyle/>
          <a:p>
            <a:r>
              <a:rPr lang="ja-JP" altLang="en-US" sz="4800">
                <a:latin typeface="BIZ UDPゴシック" panose="020B0400000000000000" pitchFamily="50" charset="-128"/>
                <a:ea typeface="BIZ UDPゴシック" panose="020B0400000000000000" pitchFamily="50" charset="-128"/>
              </a:rPr>
              <a:t>２．業務実施方針</a:t>
            </a:r>
          </a:p>
        </p:txBody>
      </p:sp>
      <p:sp>
        <p:nvSpPr>
          <p:cNvPr id="3" name="字幕 2">
            <a:extLst>
              <a:ext uri="{FF2B5EF4-FFF2-40B4-BE49-F238E27FC236}">
                <a16:creationId xmlns:a16="http://schemas.microsoft.com/office/drawing/2014/main" id="{51023F47-8C6C-033F-038E-7231AFACEAD0}"/>
              </a:ext>
            </a:extLst>
          </p:cNvPr>
          <p:cNvSpPr>
            <a:spLocks noGrp="1"/>
          </p:cNvSpPr>
          <p:nvPr>
            <p:ph type="subTitle" idx="1"/>
          </p:nvPr>
        </p:nvSpPr>
        <p:spPr/>
        <p:txBody>
          <a:bodyPr/>
          <a:lstStyle/>
          <a:p>
            <a:endParaRPr lang="ja-JP" altLang="en-US"/>
          </a:p>
        </p:txBody>
      </p:sp>
      <p:sp>
        <p:nvSpPr>
          <p:cNvPr id="6" name="テキスト ボックス 5">
            <a:extLst>
              <a:ext uri="{FF2B5EF4-FFF2-40B4-BE49-F238E27FC236}">
                <a16:creationId xmlns:a16="http://schemas.microsoft.com/office/drawing/2014/main" id="{B0F602A0-3783-6B16-8C83-272F74A222B7}"/>
              </a:ext>
            </a:extLst>
          </p:cNvPr>
          <p:cNvSpPr txBox="1"/>
          <p:nvPr/>
        </p:nvSpPr>
        <p:spPr>
          <a:xfrm>
            <a:off x="11098824" y="289"/>
            <a:ext cx="1093176" cy="276999"/>
          </a:xfrm>
          <a:prstGeom prst="rect">
            <a:avLst/>
          </a:prstGeom>
          <a:noFill/>
        </p:spPr>
        <p:txBody>
          <a:bodyPr wrap="square" rtlCol="0">
            <a:spAutoFit/>
          </a:bodyPr>
          <a:lstStyle/>
          <a:p>
            <a:pPr algn="r"/>
            <a:r>
              <a:rPr kumimoji="1" lang="en-US" altLang="ja-JP" sz="1200" dirty="0">
                <a:solidFill>
                  <a:schemeClr val="bg1"/>
                </a:solidFill>
                <a:latin typeface="BIZ UDPゴシック" panose="020B0400000000000000" pitchFamily="50" charset="-128"/>
                <a:ea typeface="BIZ UDPゴシック" panose="020B0400000000000000" pitchFamily="50" charset="-128"/>
              </a:rPr>
              <a:t>【</a:t>
            </a:r>
            <a:r>
              <a:rPr kumimoji="1" lang="ja-JP" altLang="en-US" sz="1200" dirty="0">
                <a:solidFill>
                  <a:schemeClr val="bg1"/>
                </a:solidFill>
                <a:latin typeface="BIZ UDPゴシック" panose="020B0400000000000000" pitchFamily="50" charset="-128"/>
                <a:ea typeface="BIZ UDPゴシック" panose="020B0400000000000000" pitchFamily="50" charset="-128"/>
              </a:rPr>
              <a:t>様式２</a:t>
            </a:r>
            <a:r>
              <a:rPr kumimoji="1" lang="en-US" altLang="ja-JP" sz="1200" dirty="0">
                <a:solidFill>
                  <a:schemeClr val="bg1"/>
                </a:solidFill>
                <a:latin typeface="BIZ UDPゴシック" panose="020B0400000000000000" pitchFamily="50" charset="-128"/>
                <a:ea typeface="BIZ UDPゴシック" panose="020B0400000000000000" pitchFamily="50" charset="-128"/>
              </a:rPr>
              <a:t>】</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554492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正方形/長方形 63">
            <a:extLst>
              <a:ext uri="{FF2B5EF4-FFF2-40B4-BE49-F238E27FC236}">
                <a16:creationId xmlns:a16="http://schemas.microsoft.com/office/drawing/2014/main" id="{0A3B0AEC-A9F2-5376-FFA6-3F7134F0ECA3}"/>
              </a:ext>
            </a:extLst>
          </p:cNvPr>
          <p:cNvSpPr/>
          <p:nvPr/>
        </p:nvSpPr>
        <p:spPr>
          <a:xfrm>
            <a:off x="7006583" y="5318687"/>
            <a:ext cx="265372" cy="89505"/>
          </a:xfrm>
          <a:prstGeom prst="rect">
            <a:avLst/>
          </a:prstGeom>
          <a:solidFill>
            <a:srgbClr val="FFFFFF"/>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050" b="0" i="0" u="none" strike="noStrike" kern="0" cap="none" spc="0" normalizeH="0" baseline="0" noProof="0">
              <a:ln>
                <a:noFill/>
              </a:ln>
              <a:solidFill>
                <a:srgbClr val="000000"/>
              </a:solidFill>
              <a:effectLst/>
              <a:uLnTx/>
              <a:uFillTx/>
              <a:latin typeface="Meiryo UI"/>
              <a:ea typeface="Meiryo UI"/>
              <a:cs typeface="+mn-cs"/>
            </a:endParaRPr>
          </a:p>
        </p:txBody>
      </p:sp>
      <p:cxnSp>
        <p:nvCxnSpPr>
          <p:cNvPr id="65" name="直線矢印コネクタ 64">
            <a:extLst>
              <a:ext uri="{FF2B5EF4-FFF2-40B4-BE49-F238E27FC236}">
                <a16:creationId xmlns:a16="http://schemas.microsoft.com/office/drawing/2014/main" id="{8F9C6D68-460D-AC54-13AB-4C21641CEB0D}"/>
              </a:ext>
            </a:extLst>
          </p:cNvPr>
          <p:cNvCxnSpPr>
            <a:cxnSpLocks/>
          </p:cNvCxnSpPr>
          <p:nvPr/>
        </p:nvCxnSpPr>
        <p:spPr>
          <a:xfrm flipH="1">
            <a:off x="4101209" y="4318519"/>
            <a:ext cx="1906" cy="1544639"/>
          </a:xfrm>
          <a:prstGeom prst="straightConnector1">
            <a:avLst/>
          </a:prstGeom>
          <a:noFill/>
          <a:ln w="6350" cap="flat" cmpd="sng" algn="ctr">
            <a:solidFill>
              <a:srgbClr val="000000">
                <a:lumMod val="50000"/>
                <a:lumOff val="50000"/>
              </a:srgbClr>
            </a:solidFill>
            <a:prstDash val="solid"/>
            <a:miter lim="800000"/>
            <a:headEnd w="lg" len="sm"/>
            <a:tailEnd type="triangle" w="lg" len="sm"/>
          </a:ln>
          <a:effectLst/>
        </p:spPr>
      </p:cxnSp>
      <p:sp>
        <p:nvSpPr>
          <p:cNvPr id="66" name="正方形/長方形 65">
            <a:extLst>
              <a:ext uri="{FF2B5EF4-FFF2-40B4-BE49-F238E27FC236}">
                <a16:creationId xmlns:a16="http://schemas.microsoft.com/office/drawing/2014/main" id="{E22B8A2B-D1EA-8CF8-0C72-9FD158A5B0D5}"/>
              </a:ext>
            </a:extLst>
          </p:cNvPr>
          <p:cNvSpPr/>
          <p:nvPr/>
        </p:nvSpPr>
        <p:spPr>
          <a:xfrm>
            <a:off x="2496147" y="5693312"/>
            <a:ext cx="5651596" cy="1084947"/>
          </a:xfrm>
          <a:prstGeom prst="rect">
            <a:avLst/>
          </a:prstGeom>
          <a:noFill/>
          <a:ln w="12700" cap="flat" cmpd="sng" algn="ctr">
            <a:solidFill>
              <a:srgbClr val="004DFF">
                <a:lumMod val="75000"/>
              </a:srgbClr>
            </a:solidFill>
            <a:prstDash val="sysDot"/>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1050" b="1" i="0" u="none" strike="noStrike" kern="0" cap="none" spc="0" normalizeH="0" baseline="0" noProof="0">
              <a:ln>
                <a:noFill/>
              </a:ln>
              <a:solidFill>
                <a:srgbClr val="000000"/>
              </a:solidFill>
              <a:effectLst/>
              <a:highlight>
                <a:srgbClr val="FFFFFF"/>
              </a:highlight>
              <a:uLnTx/>
              <a:uFillTx/>
              <a:latin typeface="Meiryo UI"/>
              <a:ea typeface="Meiryo UI"/>
              <a:cs typeface="+mn-cs"/>
            </a:endParaRPr>
          </a:p>
        </p:txBody>
      </p:sp>
      <p:sp>
        <p:nvSpPr>
          <p:cNvPr id="68" name="正方形/長方形 67">
            <a:extLst>
              <a:ext uri="{FF2B5EF4-FFF2-40B4-BE49-F238E27FC236}">
                <a16:creationId xmlns:a16="http://schemas.microsoft.com/office/drawing/2014/main" id="{916DB353-3104-F565-4472-303E84F195AC}"/>
              </a:ext>
            </a:extLst>
          </p:cNvPr>
          <p:cNvSpPr/>
          <p:nvPr/>
        </p:nvSpPr>
        <p:spPr>
          <a:xfrm>
            <a:off x="8265733" y="3363146"/>
            <a:ext cx="3666125" cy="3415113"/>
          </a:xfrm>
          <a:prstGeom prst="rect">
            <a:avLst/>
          </a:prstGeom>
          <a:noFill/>
          <a:ln w="12700" cap="flat" cmpd="sng" algn="ctr">
            <a:solidFill>
              <a:srgbClr val="004DFF">
                <a:lumMod val="75000"/>
              </a:srgbClr>
            </a:solidFill>
            <a:prstDash val="sysDot"/>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50" b="1" i="0" u="none" strike="noStrike" kern="0" cap="none" spc="0" normalizeH="0" baseline="0" noProof="0">
                <a:ln>
                  <a:noFill/>
                </a:ln>
                <a:solidFill>
                  <a:srgbClr val="000000"/>
                </a:solidFill>
                <a:effectLst/>
                <a:uLnTx/>
                <a:uFillTx/>
                <a:latin typeface="Meiryo UI"/>
                <a:ea typeface="Meiryo UI"/>
                <a:cs typeface="+mn-cs"/>
              </a:rPr>
              <a:t>（</a:t>
            </a:r>
            <a:r>
              <a:rPr kumimoji="1" lang="en-US" altLang="ja-JP" sz="1050" b="1" i="0" u="none" strike="noStrike" kern="0" cap="none" spc="0" normalizeH="0" baseline="0" noProof="0">
                <a:ln>
                  <a:noFill/>
                </a:ln>
                <a:solidFill>
                  <a:srgbClr val="000000"/>
                </a:solidFill>
                <a:effectLst/>
                <a:uLnTx/>
                <a:uFillTx/>
                <a:latin typeface="Meiryo UI"/>
                <a:ea typeface="Meiryo UI"/>
                <a:cs typeface="+mn-cs"/>
              </a:rPr>
              <a:t>4</a:t>
            </a:r>
            <a:r>
              <a:rPr kumimoji="1" lang="ja-JP" altLang="en-US" sz="1050" b="1" i="0" u="none" strike="noStrike" kern="0" cap="none" spc="0" normalizeH="0" baseline="0" noProof="0">
                <a:ln>
                  <a:noFill/>
                </a:ln>
                <a:solidFill>
                  <a:srgbClr val="000000"/>
                </a:solidFill>
                <a:effectLst/>
                <a:uLnTx/>
                <a:uFillTx/>
                <a:latin typeface="Meiryo UI"/>
                <a:ea typeface="Meiryo UI"/>
                <a:cs typeface="+mn-cs"/>
              </a:rPr>
              <a:t>）スコープ</a:t>
            </a:r>
            <a:r>
              <a:rPr kumimoji="1" lang="en-US" altLang="ja-JP" sz="1050" b="1" i="0" u="none" strike="noStrike" kern="0" cap="none" spc="0" normalizeH="0" baseline="0" noProof="0">
                <a:ln>
                  <a:noFill/>
                </a:ln>
                <a:solidFill>
                  <a:srgbClr val="000000"/>
                </a:solidFill>
                <a:effectLst/>
                <a:uLnTx/>
                <a:uFillTx/>
                <a:latin typeface="Meiryo UI"/>
                <a:ea typeface="Meiryo UI"/>
                <a:cs typeface="+mn-cs"/>
              </a:rPr>
              <a:t>VV</a:t>
            </a:r>
            <a:endParaRPr kumimoji="1" lang="ja-JP" altLang="en-US" sz="1050" b="1" i="0" u="none" strike="noStrike" kern="0" cap="none" spc="0" normalizeH="0" baseline="0" noProof="0">
              <a:ln>
                <a:noFill/>
              </a:ln>
              <a:solidFill>
                <a:srgbClr val="000000"/>
              </a:solidFill>
              <a:effectLst/>
              <a:uLnTx/>
              <a:uFillTx/>
              <a:latin typeface="Meiryo UI"/>
              <a:ea typeface="Meiryo UI"/>
              <a:cs typeface="+mn-cs"/>
            </a:endParaRPr>
          </a:p>
        </p:txBody>
      </p:sp>
      <p:sp>
        <p:nvSpPr>
          <p:cNvPr id="69" name="正方形/長方形 68">
            <a:extLst>
              <a:ext uri="{FF2B5EF4-FFF2-40B4-BE49-F238E27FC236}">
                <a16:creationId xmlns:a16="http://schemas.microsoft.com/office/drawing/2014/main" id="{90185BE2-D84D-1DE0-121E-FA83CB71AE52}"/>
              </a:ext>
            </a:extLst>
          </p:cNvPr>
          <p:cNvSpPr/>
          <p:nvPr/>
        </p:nvSpPr>
        <p:spPr>
          <a:xfrm>
            <a:off x="2496147" y="3363146"/>
            <a:ext cx="5651596" cy="2233173"/>
          </a:xfrm>
          <a:prstGeom prst="rect">
            <a:avLst/>
          </a:prstGeom>
          <a:noFill/>
          <a:ln w="12700" cap="flat" cmpd="sng" algn="ctr">
            <a:solidFill>
              <a:srgbClr val="004DFF">
                <a:lumMod val="75000"/>
              </a:srgbClr>
            </a:solidFill>
            <a:prstDash val="sysDot"/>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1050" b="1" i="0" u="none" strike="noStrike" kern="0" cap="none" spc="0" normalizeH="0" baseline="0" noProof="0">
              <a:ln>
                <a:noFill/>
              </a:ln>
              <a:solidFill>
                <a:srgbClr val="000000"/>
              </a:solidFill>
              <a:effectLst/>
              <a:uLnTx/>
              <a:uFillTx/>
              <a:latin typeface="Meiryo UI"/>
              <a:ea typeface="Meiryo UI"/>
              <a:cs typeface="+mn-cs"/>
            </a:endParaRPr>
          </a:p>
        </p:txBody>
      </p:sp>
      <p:sp>
        <p:nvSpPr>
          <p:cNvPr id="72" name="正方形/長方形 71">
            <a:extLst>
              <a:ext uri="{FF2B5EF4-FFF2-40B4-BE49-F238E27FC236}">
                <a16:creationId xmlns:a16="http://schemas.microsoft.com/office/drawing/2014/main" id="{FCD86E2C-30EF-9C35-7476-82FE83CC887D}"/>
              </a:ext>
            </a:extLst>
          </p:cNvPr>
          <p:cNvSpPr/>
          <p:nvPr/>
        </p:nvSpPr>
        <p:spPr>
          <a:xfrm>
            <a:off x="1140661" y="5693313"/>
            <a:ext cx="1247217" cy="1084946"/>
          </a:xfrm>
          <a:prstGeom prst="rect">
            <a:avLst/>
          </a:prstGeom>
          <a:solidFill>
            <a:srgbClr val="254273"/>
          </a:solidFill>
          <a:ln w="12700" cap="flat" cmpd="sng" algn="ctr">
            <a:noFill/>
            <a:prstDash val="solid"/>
            <a:miter lim="800000"/>
          </a:ln>
          <a:effectLst/>
        </p:spPr>
        <p:txBody>
          <a:bodyPr wrap="none"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1" i="0" u="none" strike="noStrike" kern="0" cap="none" spc="0" normalizeH="0" baseline="0" noProof="0">
                <a:ln>
                  <a:noFill/>
                </a:ln>
                <a:solidFill>
                  <a:srgbClr val="FFFFFF"/>
                </a:solidFill>
                <a:effectLst/>
                <a:uLnTx/>
                <a:uFillTx/>
                <a:latin typeface="Meiryo UI"/>
                <a:ea typeface="Meiryo UI"/>
                <a:cs typeface="+mn-cs"/>
              </a:rPr>
              <a:t>（</a:t>
            </a:r>
            <a:r>
              <a:rPr kumimoji="1" lang="en-US" altLang="ja-JP" sz="1050" b="1" i="0" u="none" strike="noStrike" kern="0" cap="none" spc="0" normalizeH="0" baseline="0" noProof="0">
                <a:ln>
                  <a:noFill/>
                </a:ln>
                <a:solidFill>
                  <a:srgbClr val="FFFFFF"/>
                </a:solidFill>
                <a:effectLst/>
                <a:uLnTx/>
                <a:uFillTx/>
                <a:latin typeface="Meiryo UI"/>
                <a:ea typeface="Meiryo UI"/>
                <a:cs typeface="+mn-cs"/>
              </a:rPr>
              <a:t>3</a:t>
            </a:r>
            <a:r>
              <a:rPr kumimoji="1" lang="ja-JP" altLang="en-US" sz="1050" b="1" i="0" u="none" strike="noStrike" kern="0" cap="none" spc="0" normalizeH="0" baseline="0" noProof="0">
                <a:ln>
                  <a:noFill/>
                </a:ln>
                <a:solidFill>
                  <a:srgbClr val="FFFFFF"/>
                </a:solidFill>
                <a:effectLst/>
                <a:uLnTx/>
                <a:uFillTx/>
                <a:latin typeface="Meiryo UI"/>
                <a:ea typeface="Meiryo UI"/>
                <a:cs typeface="+mn-cs"/>
              </a:rPr>
              <a:t>）スコープ</a:t>
            </a:r>
            <a:r>
              <a:rPr kumimoji="1" lang="en-US" altLang="ja-JP" sz="1050" b="1" i="0" u="none" strike="noStrike" kern="0" cap="none" spc="0" normalizeH="0" baseline="0" noProof="0">
                <a:ln>
                  <a:noFill/>
                </a:ln>
                <a:solidFill>
                  <a:srgbClr val="FFFFFF"/>
                </a:solidFill>
                <a:effectLst/>
                <a:uLnTx/>
                <a:uFillTx/>
                <a:latin typeface="Meiryo UI"/>
                <a:ea typeface="Meiryo UI"/>
                <a:cs typeface="+mn-cs"/>
              </a:rPr>
              <a:t>ZZ</a:t>
            </a:r>
            <a:endParaRPr kumimoji="1" lang="ja-JP" altLang="en-US" sz="1050" b="1" i="0" u="none" strike="noStrike" kern="0" cap="none" spc="0" normalizeH="0" baseline="0" noProof="0">
              <a:ln>
                <a:noFill/>
              </a:ln>
              <a:solidFill>
                <a:srgbClr val="FFFFFF"/>
              </a:solidFill>
              <a:effectLst/>
              <a:uLnTx/>
              <a:uFillTx/>
              <a:latin typeface="Meiryo UI"/>
              <a:ea typeface="Meiryo UI"/>
              <a:cs typeface="+mn-cs"/>
            </a:endParaRPr>
          </a:p>
        </p:txBody>
      </p:sp>
      <p:sp>
        <p:nvSpPr>
          <p:cNvPr id="73" name="正方形/長方形 72">
            <a:extLst>
              <a:ext uri="{FF2B5EF4-FFF2-40B4-BE49-F238E27FC236}">
                <a16:creationId xmlns:a16="http://schemas.microsoft.com/office/drawing/2014/main" id="{E9F08510-A66D-5CEA-F3CC-6D8D9A923484}"/>
              </a:ext>
            </a:extLst>
          </p:cNvPr>
          <p:cNvSpPr/>
          <p:nvPr/>
        </p:nvSpPr>
        <p:spPr>
          <a:xfrm>
            <a:off x="1140661" y="4528405"/>
            <a:ext cx="1247217" cy="1084946"/>
          </a:xfrm>
          <a:prstGeom prst="rect">
            <a:avLst/>
          </a:prstGeom>
          <a:solidFill>
            <a:srgbClr val="254273"/>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1" i="0" u="none" strike="noStrike" kern="0" cap="none" spc="0" normalizeH="0" baseline="0" noProof="0">
                <a:ln>
                  <a:noFill/>
                </a:ln>
                <a:solidFill>
                  <a:srgbClr val="FFFFFF"/>
                </a:solidFill>
                <a:effectLst/>
                <a:uLnTx/>
                <a:uFillTx/>
                <a:latin typeface="Meiryo UI"/>
                <a:ea typeface="Meiryo UI"/>
                <a:cs typeface="+mn-cs"/>
              </a:rPr>
              <a:t>（</a:t>
            </a:r>
            <a:r>
              <a:rPr kumimoji="1" lang="en-US" altLang="ja-JP" sz="1050" b="1" i="0" u="none" strike="noStrike" kern="0" cap="none" spc="0" normalizeH="0" baseline="0" noProof="0">
                <a:ln>
                  <a:noFill/>
                </a:ln>
                <a:solidFill>
                  <a:srgbClr val="FFFFFF"/>
                </a:solidFill>
                <a:effectLst/>
                <a:uLnTx/>
                <a:uFillTx/>
                <a:latin typeface="Meiryo UI"/>
                <a:ea typeface="Meiryo UI"/>
                <a:cs typeface="+mn-cs"/>
              </a:rPr>
              <a:t>2</a:t>
            </a:r>
            <a:r>
              <a:rPr kumimoji="1" lang="ja-JP" altLang="en-US" sz="1050" b="1" i="0" u="none" strike="noStrike" kern="0" cap="none" spc="0" normalizeH="0" baseline="0" noProof="0">
                <a:ln>
                  <a:noFill/>
                </a:ln>
                <a:solidFill>
                  <a:srgbClr val="FFFFFF"/>
                </a:solidFill>
                <a:effectLst/>
                <a:uLnTx/>
                <a:uFillTx/>
                <a:latin typeface="Meiryo UI"/>
                <a:ea typeface="Meiryo UI"/>
                <a:cs typeface="+mn-cs"/>
              </a:rPr>
              <a:t>）スコープ</a:t>
            </a:r>
            <a:r>
              <a:rPr kumimoji="1" lang="en-US" altLang="ja-JP" sz="1050" b="1" i="0" u="none" strike="noStrike" kern="0" cap="none" spc="0" normalizeH="0" baseline="0" noProof="0">
                <a:ln>
                  <a:noFill/>
                </a:ln>
                <a:solidFill>
                  <a:srgbClr val="FFFFFF"/>
                </a:solidFill>
                <a:effectLst/>
                <a:uLnTx/>
                <a:uFillTx/>
                <a:latin typeface="Meiryo UI"/>
                <a:ea typeface="Meiryo UI"/>
                <a:cs typeface="+mn-cs"/>
              </a:rPr>
              <a:t>YY</a:t>
            </a:r>
            <a:endParaRPr kumimoji="1" lang="en-US" altLang="ja-JP" sz="1050" b="0" i="0" u="none" strike="noStrike" kern="0" cap="none" spc="0" normalizeH="0" baseline="0" noProof="0">
              <a:ln>
                <a:noFill/>
              </a:ln>
              <a:solidFill>
                <a:srgbClr val="FFFFFF"/>
              </a:solidFill>
              <a:effectLst/>
              <a:uLnTx/>
              <a:uFillTx/>
              <a:latin typeface="Meiryo UI"/>
              <a:ea typeface="Meiryo UI"/>
              <a:cs typeface="+mn-cs"/>
            </a:endParaRPr>
          </a:p>
        </p:txBody>
      </p:sp>
      <p:sp>
        <p:nvSpPr>
          <p:cNvPr id="74" name="正方形/長方形 73">
            <a:extLst>
              <a:ext uri="{FF2B5EF4-FFF2-40B4-BE49-F238E27FC236}">
                <a16:creationId xmlns:a16="http://schemas.microsoft.com/office/drawing/2014/main" id="{A63BF434-2A14-D5F8-2FC6-FE7231935C46}"/>
              </a:ext>
            </a:extLst>
          </p:cNvPr>
          <p:cNvSpPr/>
          <p:nvPr/>
        </p:nvSpPr>
        <p:spPr>
          <a:xfrm>
            <a:off x="1140661" y="3363146"/>
            <a:ext cx="1247217" cy="1084946"/>
          </a:xfrm>
          <a:prstGeom prst="rect">
            <a:avLst/>
          </a:prstGeom>
          <a:solidFill>
            <a:srgbClr val="254273"/>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1" i="0" u="none" strike="noStrike" kern="0" cap="none" spc="0" normalizeH="0" baseline="0" noProof="0">
                <a:ln>
                  <a:noFill/>
                </a:ln>
                <a:solidFill>
                  <a:srgbClr val="FFFFFF"/>
                </a:solidFill>
                <a:effectLst/>
                <a:uLnTx/>
                <a:uFillTx/>
                <a:latin typeface="Meiryo UI"/>
                <a:ea typeface="Meiryo UI"/>
                <a:cs typeface="+mn-cs"/>
              </a:rPr>
              <a:t>（</a:t>
            </a:r>
            <a:r>
              <a:rPr kumimoji="1" lang="en-US" altLang="ja-JP" sz="1050" b="1" i="0" u="none" strike="noStrike" kern="0" cap="none" spc="0" normalizeH="0" baseline="0" noProof="0">
                <a:ln>
                  <a:noFill/>
                </a:ln>
                <a:solidFill>
                  <a:srgbClr val="FFFFFF"/>
                </a:solidFill>
                <a:effectLst/>
                <a:uLnTx/>
                <a:uFillTx/>
                <a:latin typeface="Meiryo UI"/>
                <a:ea typeface="Meiryo UI"/>
                <a:cs typeface="+mn-cs"/>
              </a:rPr>
              <a:t>1</a:t>
            </a:r>
            <a:r>
              <a:rPr kumimoji="1" lang="ja-JP" altLang="en-US" sz="1050" b="1" i="0" u="none" strike="noStrike" kern="0" cap="none" spc="0" normalizeH="0" baseline="0" noProof="0">
                <a:ln>
                  <a:noFill/>
                </a:ln>
                <a:solidFill>
                  <a:srgbClr val="FFFFFF"/>
                </a:solidFill>
                <a:effectLst/>
                <a:uLnTx/>
                <a:uFillTx/>
                <a:latin typeface="Meiryo UI"/>
                <a:ea typeface="Meiryo UI"/>
                <a:cs typeface="+mn-cs"/>
              </a:rPr>
              <a:t>）スコープ</a:t>
            </a:r>
            <a:r>
              <a:rPr kumimoji="1" lang="en-US" altLang="ja-JP" sz="1050" b="1" i="0" u="none" strike="noStrike" kern="0" cap="none" spc="0" normalizeH="0" baseline="0" noProof="0">
                <a:ln>
                  <a:noFill/>
                </a:ln>
                <a:solidFill>
                  <a:srgbClr val="FFFFFF"/>
                </a:solidFill>
                <a:effectLst/>
                <a:uLnTx/>
                <a:uFillTx/>
                <a:latin typeface="Meiryo UI"/>
                <a:ea typeface="Meiryo UI"/>
                <a:cs typeface="+mn-cs"/>
              </a:rPr>
              <a:t>XX</a:t>
            </a:r>
          </a:p>
        </p:txBody>
      </p:sp>
      <p:sp>
        <p:nvSpPr>
          <p:cNvPr id="75" name="正方形/長方形 74">
            <a:extLst>
              <a:ext uri="{FF2B5EF4-FFF2-40B4-BE49-F238E27FC236}">
                <a16:creationId xmlns:a16="http://schemas.microsoft.com/office/drawing/2014/main" id="{B3A4EEF3-EDAA-DE90-CAF6-A18EDFF61758}"/>
              </a:ext>
            </a:extLst>
          </p:cNvPr>
          <p:cNvSpPr/>
          <p:nvPr/>
        </p:nvSpPr>
        <p:spPr>
          <a:xfrm>
            <a:off x="3796461" y="5863158"/>
            <a:ext cx="2629740" cy="294175"/>
          </a:xfrm>
          <a:prstGeom prst="rect">
            <a:avLst/>
          </a:prstGeom>
          <a:solidFill>
            <a:srgbClr val="FFFFFF">
              <a:lumMod val="85000"/>
            </a:srgbClr>
          </a:solidFill>
          <a:ln w="12700" cap="flat" cmpd="sng" algn="ctr">
            <a:noFill/>
            <a:prstDash val="solid"/>
            <a:miter lim="800000"/>
          </a:ln>
          <a:effectLst/>
          <a:extLst>
            <a:ext uri="{91240B29-F687-4F45-9708-019B960494DF}">
              <a14:hiddenLine xmlns:a14="http://schemas.microsoft.com/office/drawing/2010/main" w="12700" cap="flat" cmpd="sng" algn="ctr">
                <a:solidFill>
                  <a:srgbClr val="010000"/>
                </a:solidFill>
                <a:prstDash val="solid"/>
                <a:miter lim="800000"/>
              </a14:hiddenLine>
            </a:ext>
          </a:ex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a:ln>
                  <a:noFill/>
                </a:ln>
                <a:solidFill>
                  <a:srgbClr val="000000"/>
                </a:solidFill>
                <a:effectLst/>
                <a:uLnTx/>
                <a:uFillTx/>
                <a:latin typeface="Meiryo UI"/>
                <a:ea typeface="Meiryo UI"/>
                <a:cs typeface="+mn-cs"/>
              </a:rPr>
              <a:t>タスク</a:t>
            </a:r>
            <a:r>
              <a:rPr kumimoji="1" lang="en-US" altLang="ja-JP" sz="1050" kern="0">
                <a:solidFill>
                  <a:srgbClr val="000000"/>
                </a:solidFill>
                <a:latin typeface="Meiryo UI"/>
                <a:ea typeface="Meiryo UI"/>
              </a:rPr>
              <a:t>H</a:t>
            </a:r>
            <a:endParaRPr kumimoji="1" lang="ja-JP" altLang="en-US" sz="1050" b="0" i="0" u="none" strike="noStrike" kern="0" cap="none" spc="0" normalizeH="0" baseline="0" noProof="0">
              <a:ln>
                <a:noFill/>
              </a:ln>
              <a:solidFill>
                <a:srgbClr val="000000"/>
              </a:solidFill>
              <a:effectLst/>
              <a:uLnTx/>
              <a:uFillTx/>
              <a:latin typeface="Meiryo UI"/>
              <a:ea typeface="Meiryo UI"/>
              <a:cs typeface="+mn-cs"/>
            </a:endParaRPr>
          </a:p>
        </p:txBody>
      </p:sp>
      <p:sp>
        <p:nvSpPr>
          <p:cNvPr id="76" name="正方形/長方形 75">
            <a:extLst>
              <a:ext uri="{FF2B5EF4-FFF2-40B4-BE49-F238E27FC236}">
                <a16:creationId xmlns:a16="http://schemas.microsoft.com/office/drawing/2014/main" id="{CCCCF924-5703-BF40-0B8E-C55217D01DC5}"/>
              </a:ext>
            </a:extLst>
          </p:cNvPr>
          <p:cNvSpPr/>
          <p:nvPr/>
        </p:nvSpPr>
        <p:spPr>
          <a:xfrm>
            <a:off x="3751803" y="3573702"/>
            <a:ext cx="993778" cy="744818"/>
          </a:xfrm>
          <a:prstGeom prst="rect">
            <a:avLst/>
          </a:prstGeom>
          <a:solidFill>
            <a:srgbClr val="FFFFFF">
              <a:lumMod val="85000"/>
            </a:srgbClr>
          </a:solidFill>
          <a:ln w="12700" cap="flat" cmpd="sng" algn="ctr">
            <a:noFill/>
            <a:prstDash val="solid"/>
            <a:miter lim="800000"/>
          </a:ln>
          <a:effectLst/>
          <a:extLst>
            <a:ext uri="{91240B29-F687-4F45-9708-019B960494DF}">
              <a14:hiddenLine xmlns:a14="http://schemas.microsoft.com/office/drawing/2010/main" w="12700" cap="flat" cmpd="sng" algn="ctr">
                <a:solidFill>
                  <a:srgbClr val="010000"/>
                </a:solidFill>
                <a:prstDash val="solid"/>
                <a:miter lim="800000"/>
              </a14:hiddenLine>
            </a:ext>
          </a:ex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a:ln>
                  <a:noFill/>
                </a:ln>
                <a:solidFill>
                  <a:srgbClr val="000000"/>
                </a:solidFill>
                <a:effectLst/>
                <a:uLnTx/>
                <a:uFillTx/>
                <a:latin typeface="Meiryo UI"/>
                <a:ea typeface="Meiryo UI"/>
                <a:cs typeface="+mn-cs"/>
              </a:rPr>
              <a:t>タスク</a:t>
            </a:r>
            <a:r>
              <a:rPr kumimoji="1" lang="en-US" altLang="ja-JP" sz="1050" kern="0">
                <a:solidFill>
                  <a:srgbClr val="000000"/>
                </a:solidFill>
                <a:latin typeface="Meiryo UI"/>
                <a:ea typeface="Meiryo UI"/>
              </a:rPr>
              <a:t>B</a:t>
            </a:r>
            <a:endParaRPr kumimoji="1" lang="ja-JP" altLang="en-US" sz="1050" b="0" i="0" u="none" strike="noStrike" kern="0" cap="none" spc="0" normalizeH="0" baseline="0" noProof="0">
              <a:ln>
                <a:noFill/>
              </a:ln>
              <a:solidFill>
                <a:srgbClr val="000000"/>
              </a:solidFill>
              <a:effectLst/>
              <a:uLnTx/>
              <a:uFillTx/>
              <a:latin typeface="Meiryo UI"/>
              <a:ea typeface="Meiryo UI"/>
              <a:cs typeface="+mn-cs"/>
            </a:endParaRPr>
          </a:p>
        </p:txBody>
      </p:sp>
      <p:sp>
        <p:nvSpPr>
          <p:cNvPr id="77" name="正方形/長方形 76">
            <a:extLst>
              <a:ext uri="{FF2B5EF4-FFF2-40B4-BE49-F238E27FC236}">
                <a16:creationId xmlns:a16="http://schemas.microsoft.com/office/drawing/2014/main" id="{45A08710-D844-C72D-7D25-E6795E48D44F}"/>
              </a:ext>
            </a:extLst>
          </p:cNvPr>
          <p:cNvSpPr/>
          <p:nvPr/>
        </p:nvSpPr>
        <p:spPr>
          <a:xfrm>
            <a:off x="4894699" y="3573702"/>
            <a:ext cx="993778" cy="744818"/>
          </a:xfrm>
          <a:prstGeom prst="rect">
            <a:avLst/>
          </a:prstGeom>
          <a:solidFill>
            <a:srgbClr val="FFFFFF">
              <a:lumMod val="85000"/>
            </a:srgbClr>
          </a:solidFill>
          <a:ln w="12700" cap="flat" cmpd="sng" algn="ctr">
            <a:noFill/>
            <a:prstDash val="solid"/>
            <a:miter lim="800000"/>
          </a:ln>
          <a:effectLst/>
          <a:extLst>
            <a:ext uri="{91240B29-F687-4F45-9708-019B960494DF}">
              <a14:hiddenLine xmlns:a14="http://schemas.microsoft.com/office/drawing/2010/main" w="12700" cap="flat" cmpd="sng" algn="ctr">
                <a:solidFill>
                  <a:srgbClr val="010000"/>
                </a:solidFill>
                <a:prstDash val="solid"/>
                <a:miter lim="800000"/>
              </a14:hiddenLine>
            </a:ext>
          </a:ex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a:ln>
                  <a:noFill/>
                </a:ln>
                <a:solidFill>
                  <a:srgbClr val="000000"/>
                </a:solidFill>
                <a:effectLst/>
                <a:uLnTx/>
                <a:uFillTx/>
                <a:latin typeface="Meiryo UI"/>
                <a:ea typeface="Meiryo UI"/>
                <a:cs typeface="+mn-cs"/>
              </a:rPr>
              <a:t>タスク</a:t>
            </a:r>
            <a:r>
              <a:rPr kumimoji="1" lang="en-US" altLang="ja-JP" sz="1050" kern="0">
                <a:solidFill>
                  <a:srgbClr val="000000"/>
                </a:solidFill>
                <a:latin typeface="Meiryo UI"/>
                <a:ea typeface="Meiryo UI"/>
              </a:rPr>
              <a:t>C</a:t>
            </a:r>
            <a:endParaRPr kumimoji="1" lang="ja-JP" altLang="en-US" sz="1050" b="0" i="0" u="none" strike="noStrike" kern="0" cap="none" spc="0" normalizeH="0" baseline="0" noProof="0">
              <a:ln>
                <a:noFill/>
              </a:ln>
              <a:solidFill>
                <a:srgbClr val="000000"/>
              </a:solidFill>
              <a:effectLst/>
              <a:uLnTx/>
              <a:uFillTx/>
              <a:latin typeface="Meiryo UI"/>
              <a:ea typeface="Meiryo UI"/>
              <a:cs typeface="+mn-cs"/>
            </a:endParaRPr>
          </a:p>
        </p:txBody>
      </p:sp>
      <p:sp>
        <p:nvSpPr>
          <p:cNvPr id="78" name="正方形/長方形 77">
            <a:extLst>
              <a:ext uri="{FF2B5EF4-FFF2-40B4-BE49-F238E27FC236}">
                <a16:creationId xmlns:a16="http://schemas.microsoft.com/office/drawing/2014/main" id="{20C46C7B-35D0-4492-C9D3-A89038850780}"/>
              </a:ext>
            </a:extLst>
          </p:cNvPr>
          <p:cNvSpPr/>
          <p:nvPr/>
        </p:nvSpPr>
        <p:spPr>
          <a:xfrm>
            <a:off x="6037596" y="3573702"/>
            <a:ext cx="993778" cy="744818"/>
          </a:xfrm>
          <a:prstGeom prst="rect">
            <a:avLst/>
          </a:prstGeom>
          <a:solidFill>
            <a:srgbClr val="FFFFFF">
              <a:lumMod val="85000"/>
            </a:srgbClr>
          </a:solidFill>
          <a:ln w="12700" cap="flat" cmpd="sng" algn="ctr">
            <a:noFill/>
            <a:prstDash val="solid"/>
            <a:miter lim="800000"/>
          </a:ln>
          <a:effectLst/>
          <a:extLst>
            <a:ext uri="{91240B29-F687-4F45-9708-019B960494DF}">
              <a14:hiddenLine xmlns:a14="http://schemas.microsoft.com/office/drawing/2010/main" w="12700" cap="flat" cmpd="sng" algn="ctr">
                <a:solidFill>
                  <a:srgbClr val="010000"/>
                </a:solidFill>
                <a:prstDash val="solid"/>
                <a:miter lim="800000"/>
              </a14:hiddenLine>
            </a:ext>
          </a:ex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a:ln>
                  <a:noFill/>
                </a:ln>
                <a:solidFill>
                  <a:srgbClr val="000000"/>
                </a:solidFill>
                <a:effectLst/>
                <a:uLnTx/>
                <a:uFillTx/>
                <a:latin typeface="Meiryo UI"/>
                <a:ea typeface="Meiryo UI"/>
                <a:cs typeface="+mn-cs"/>
              </a:rPr>
              <a:t>タスク</a:t>
            </a:r>
            <a:r>
              <a:rPr kumimoji="1" lang="en-US" altLang="ja-JP" sz="1050" b="0" i="0" u="none" strike="noStrike" kern="0" cap="none" spc="0" normalizeH="0" baseline="0" noProof="0">
                <a:ln>
                  <a:noFill/>
                </a:ln>
                <a:solidFill>
                  <a:srgbClr val="000000"/>
                </a:solidFill>
                <a:effectLst/>
                <a:uLnTx/>
                <a:uFillTx/>
                <a:latin typeface="Meiryo UI"/>
                <a:ea typeface="Meiryo UI"/>
                <a:cs typeface="+mn-cs"/>
              </a:rPr>
              <a:t>D</a:t>
            </a:r>
            <a:endParaRPr kumimoji="1" lang="ja-JP" altLang="en-US" sz="1050" b="0" i="0" u="none" strike="noStrike" kern="0" cap="none" spc="0" normalizeH="0" baseline="0" noProof="0">
              <a:ln>
                <a:noFill/>
              </a:ln>
              <a:solidFill>
                <a:srgbClr val="000000"/>
              </a:solidFill>
              <a:effectLst/>
              <a:uLnTx/>
              <a:uFillTx/>
              <a:latin typeface="Meiryo UI"/>
              <a:ea typeface="Meiryo UI"/>
              <a:cs typeface="+mn-cs"/>
            </a:endParaRPr>
          </a:p>
        </p:txBody>
      </p:sp>
      <p:sp>
        <p:nvSpPr>
          <p:cNvPr id="79" name="正方形/長方形 78">
            <a:extLst>
              <a:ext uri="{FF2B5EF4-FFF2-40B4-BE49-F238E27FC236}">
                <a16:creationId xmlns:a16="http://schemas.microsoft.com/office/drawing/2014/main" id="{5BE9C3C9-3C12-D94C-2666-B35C08BC0AED}"/>
              </a:ext>
            </a:extLst>
          </p:cNvPr>
          <p:cNvSpPr/>
          <p:nvPr/>
        </p:nvSpPr>
        <p:spPr>
          <a:xfrm>
            <a:off x="2598125" y="3573701"/>
            <a:ext cx="993778" cy="744818"/>
          </a:xfrm>
          <a:prstGeom prst="rect">
            <a:avLst/>
          </a:prstGeom>
          <a:solidFill>
            <a:srgbClr val="FFFFFF">
              <a:lumMod val="85000"/>
            </a:srgbClr>
          </a:solidFill>
          <a:ln w="12700" cap="flat" cmpd="sng" algn="ctr">
            <a:noFill/>
            <a:prstDash val="solid"/>
            <a:miter lim="800000"/>
          </a:ln>
          <a:effectLst/>
          <a:extLst>
            <a:ext uri="{91240B29-F687-4F45-9708-019B960494DF}">
              <a14:hiddenLine xmlns:a14="http://schemas.microsoft.com/office/drawing/2010/main" w="12700" cap="flat" cmpd="sng" algn="ctr">
                <a:solidFill>
                  <a:srgbClr val="010000"/>
                </a:solidFill>
                <a:prstDash val="solid"/>
                <a:miter lim="800000"/>
              </a14:hiddenLine>
            </a:ext>
          </a:ex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a:ln>
                  <a:noFill/>
                </a:ln>
                <a:solidFill>
                  <a:srgbClr val="000000"/>
                </a:solidFill>
                <a:effectLst/>
                <a:uLnTx/>
                <a:uFillTx/>
                <a:latin typeface="Meiryo UI"/>
                <a:ea typeface="Meiryo UI"/>
                <a:cs typeface="+mn-cs"/>
              </a:rPr>
              <a:t>タスク</a:t>
            </a:r>
            <a:r>
              <a:rPr kumimoji="1" lang="en-US" altLang="ja-JP" sz="1050" b="0" i="0" u="none" strike="noStrike" kern="0" cap="none" spc="0" normalizeH="0" baseline="0" noProof="0">
                <a:ln>
                  <a:noFill/>
                </a:ln>
                <a:solidFill>
                  <a:srgbClr val="000000"/>
                </a:solidFill>
                <a:effectLst/>
                <a:uLnTx/>
                <a:uFillTx/>
                <a:latin typeface="Meiryo UI"/>
                <a:ea typeface="Meiryo UI"/>
                <a:cs typeface="+mn-cs"/>
              </a:rPr>
              <a:t>A</a:t>
            </a:r>
            <a:endParaRPr kumimoji="1" lang="ja-JP" altLang="en-US" sz="1050" b="0" i="0" u="none" strike="noStrike" kern="0" cap="none" spc="0" normalizeH="0" baseline="0" noProof="0">
              <a:ln>
                <a:noFill/>
              </a:ln>
              <a:solidFill>
                <a:srgbClr val="000000"/>
              </a:solidFill>
              <a:effectLst/>
              <a:uLnTx/>
              <a:uFillTx/>
              <a:latin typeface="Meiryo UI"/>
              <a:ea typeface="Meiryo UI"/>
              <a:cs typeface="+mn-cs"/>
            </a:endParaRPr>
          </a:p>
        </p:txBody>
      </p:sp>
      <p:cxnSp>
        <p:nvCxnSpPr>
          <p:cNvPr id="80" name="直線矢印コネクタ 79">
            <a:extLst>
              <a:ext uri="{FF2B5EF4-FFF2-40B4-BE49-F238E27FC236}">
                <a16:creationId xmlns:a16="http://schemas.microsoft.com/office/drawing/2014/main" id="{554F3FD3-CDF0-4392-7D2F-730A4E668A3A}"/>
              </a:ext>
            </a:extLst>
          </p:cNvPr>
          <p:cNvCxnSpPr>
            <a:stCxn id="76" idx="3"/>
            <a:endCxn id="77" idx="1"/>
          </p:cNvCxnSpPr>
          <p:nvPr/>
        </p:nvCxnSpPr>
        <p:spPr>
          <a:xfrm>
            <a:off x="4745581" y="3946111"/>
            <a:ext cx="149117" cy="0"/>
          </a:xfrm>
          <a:prstGeom prst="straightConnector1">
            <a:avLst/>
          </a:prstGeom>
          <a:noFill/>
          <a:ln w="6350" cap="flat" cmpd="sng" algn="ctr">
            <a:solidFill>
              <a:srgbClr val="000000">
                <a:lumMod val="50000"/>
                <a:lumOff val="50000"/>
              </a:srgbClr>
            </a:solidFill>
            <a:prstDash val="solid"/>
            <a:miter lim="800000"/>
            <a:headEnd w="lg" len="sm"/>
            <a:tailEnd type="triangle" w="lg" len="sm"/>
          </a:ln>
          <a:effectLst/>
        </p:spPr>
      </p:cxnSp>
      <p:cxnSp>
        <p:nvCxnSpPr>
          <p:cNvPr id="81" name="直線矢印コネクタ 80">
            <a:extLst>
              <a:ext uri="{FF2B5EF4-FFF2-40B4-BE49-F238E27FC236}">
                <a16:creationId xmlns:a16="http://schemas.microsoft.com/office/drawing/2014/main" id="{78BC83C1-2A94-B471-6B9C-4FF781A029E0}"/>
              </a:ext>
            </a:extLst>
          </p:cNvPr>
          <p:cNvCxnSpPr>
            <a:cxnSpLocks/>
            <a:stCxn id="79" idx="3"/>
            <a:endCxn id="76" idx="1"/>
          </p:cNvCxnSpPr>
          <p:nvPr/>
        </p:nvCxnSpPr>
        <p:spPr>
          <a:xfrm>
            <a:off x="3591903" y="3946110"/>
            <a:ext cx="159900" cy="1"/>
          </a:xfrm>
          <a:prstGeom prst="straightConnector1">
            <a:avLst/>
          </a:prstGeom>
          <a:noFill/>
          <a:ln w="6350" cap="flat" cmpd="sng" algn="ctr">
            <a:solidFill>
              <a:srgbClr val="000000">
                <a:lumMod val="50000"/>
                <a:lumOff val="50000"/>
              </a:srgbClr>
            </a:solidFill>
            <a:prstDash val="solid"/>
            <a:miter lim="800000"/>
            <a:tailEnd type="triangle" w="lg" len="sm"/>
          </a:ln>
          <a:effectLst/>
        </p:spPr>
      </p:cxnSp>
      <p:cxnSp>
        <p:nvCxnSpPr>
          <p:cNvPr id="82" name="直線矢印コネクタ 81">
            <a:extLst>
              <a:ext uri="{FF2B5EF4-FFF2-40B4-BE49-F238E27FC236}">
                <a16:creationId xmlns:a16="http://schemas.microsoft.com/office/drawing/2014/main" id="{310F6EA8-70E5-27EE-657A-40951AF9F5B4}"/>
              </a:ext>
            </a:extLst>
          </p:cNvPr>
          <p:cNvCxnSpPr>
            <a:cxnSpLocks/>
            <a:stCxn id="77" idx="3"/>
            <a:endCxn id="78" idx="1"/>
          </p:cNvCxnSpPr>
          <p:nvPr/>
        </p:nvCxnSpPr>
        <p:spPr>
          <a:xfrm>
            <a:off x="5888477" y="3946111"/>
            <a:ext cx="149119" cy="0"/>
          </a:xfrm>
          <a:prstGeom prst="straightConnector1">
            <a:avLst/>
          </a:prstGeom>
          <a:noFill/>
          <a:ln w="6350" cap="flat" cmpd="sng" algn="ctr">
            <a:solidFill>
              <a:srgbClr val="000000">
                <a:lumMod val="50000"/>
                <a:lumOff val="50000"/>
              </a:srgbClr>
            </a:solidFill>
            <a:prstDash val="solid"/>
            <a:miter lim="800000"/>
            <a:headEnd w="lg" len="sm"/>
            <a:tailEnd type="triangle" w="lg" len="sm"/>
          </a:ln>
          <a:effectLst/>
        </p:spPr>
      </p:cxnSp>
      <p:sp>
        <p:nvSpPr>
          <p:cNvPr id="83" name="正方形/長方形 82">
            <a:extLst>
              <a:ext uri="{FF2B5EF4-FFF2-40B4-BE49-F238E27FC236}">
                <a16:creationId xmlns:a16="http://schemas.microsoft.com/office/drawing/2014/main" id="{4C9982C2-912F-2077-87C6-2DBF2E8D210A}"/>
              </a:ext>
            </a:extLst>
          </p:cNvPr>
          <p:cNvSpPr/>
          <p:nvPr/>
        </p:nvSpPr>
        <p:spPr>
          <a:xfrm>
            <a:off x="4356587" y="4666587"/>
            <a:ext cx="993778" cy="744818"/>
          </a:xfrm>
          <a:prstGeom prst="rect">
            <a:avLst/>
          </a:prstGeom>
          <a:solidFill>
            <a:srgbClr val="FFFFFF">
              <a:lumMod val="85000"/>
            </a:srgbClr>
          </a:solidFill>
          <a:ln w="12700" cap="flat" cmpd="sng" algn="ctr">
            <a:noFill/>
            <a:prstDash val="solid"/>
            <a:miter lim="800000"/>
          </a:ln>
          <a:effectLst/>
          <a:extLst>
            <a:ext uri="{91240B29-F687-4F45-9708-019B960494DF}">
              <a14:hiddenLine xmlns:a14="http://schemas.microsoft.com/office/drawing/2010/main" w="12700" cap="flat" cmpd="sng" algn="ctr">
                <a:solidFill>
                  <a:srgbClr val="010000"/>
                </a:solidFill>
                <a:prstDash val="solid"/>
                <a:miter lim="800000"/>
              </a14:hiddenLine>
            </a:ext>
          </a:ex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a:ln>
                  <a:noFill/>
                </a:ln>
                <a:solidFill>
                  <a:srgbClr val="000000"/>
                </a:solidFill>
                <a:effectLst/>
                <a:uLnTx/>
                <a:uFillTx/>
                <a:latin typeface="Meiryo UI"/>
                <a:ea typeface="Meiryo UI"/>
                <a:cs typeface="+mn-cs"/>
              </a:rPr>
              <a:t>タスク</a:t>
            </a:r>
            <a:r>
              <a:rPr kumimoji="1" lang="en-US" altLang="ja-JP" sz="1050" b="0" i="0" u="none" strike="noStrike" kern="0" cap="none" spc="0" normalizeH="0" baseline="0" noProof="0">
                <a:ln>
                  <a:noFill/>
                </a:ln>
                <a:solidFill>
                  <a:srgbClr val="000000"/>
                </a:solidFill>
                <a:effectLst/>
                <a:uLnTx/>
                <a:uFillTx/>
                <a:latin typeface="Meiryo UI"/>
                <a:ea typeface="Meiryo UI"/>
                <a:cs typeface="+mn-cs"/>
              </a:rPr>
              <a:t>E</a:t>
            </a:r>
            <a:endParaRPr kumimoji="1" lang="ja-JP" altLang="en-US" sz="1050" b="0" i="0" u="none" strike="noStrike" kern="0" cap="none" spc="0" normalizeH="0" baseline="0" noProof="0">
              <a:ln>
                <a:noFill/>
              </a:ln>
              <a:solidFill>
                <a:srgbClr val="000000"/>
              </a:solidFill>
              <a:effectLst/>
              <a:uLnTx/>
              <a:uFillTx/>
              <a:latin typeface="Meiryo UI"/>
              <a:ea typeface="Meiryo UI"/>
              <a:cs typeface="+mn-cs"/>
            </a:endParaRPr>
          </a:p>
        </p:txBody>
      </p:sp>
      <p:sp>
        <p:nvSpPr>
          <p:cNvPr id="84" name="正方形/長方形 83">
            <a:extLst>
              <a:ext uri="{FF2B5EF4-FFF2-40B4-BE49-F238E27FC236}">
                <a16:creationId xmlns:a16="http://schemas.microsoft.com/office/drawing/2014/main" id="{5C931C26-6F86-BAF2-E021-868578451A03}"/>
              </a:ext>
            </a:extLst>
          </p:cNvPr>
          <p:cNvSpPr/>
          <p:nvPr/>
        </p:nvSpPr>
        <p:spPr>
          <a:xfrm>
            <a:off x="5499482" y="4666587"/>
            <a:ext cx="993778" cy="744818"/>
          </a:xfrm>
          <a:prstGeom prst="rect">
            <a:avLst/>
          </a:prstGeom>
          <a:solidFill>
            <a:srgbClr val="FFFFFF">
              <a:lumMod val="85000"/>
            </a:srgbClr>
          </a:solidFill>
          <a:ln w="12700" cap="flat" cmpd="sng" algn="ctr">
            <a:noFill/>
            <a:prstDash val="solid"/>
            <a:miter lim="800000"/>
          </a:ln>
          <a:effectLst/>
          <a:extLst>
            <a:ext uri="{91240B29-F687-4F45-9708-019B960494DF}">
              <a14:hiddenLine xmlns:a14="http://schemas.microsoft.com/office/drawing/2010/main" w="12700" cap="flat" cmpd="sng" algn="ctr">
                <a:solidFill>
                  <a:srgbClr val="010000"/>
                </a:solidFill>
                <a:prstDash val="solid"/>
                <a:miter lim="800000"/>
              </a14:hiddenLine>
            </a:ext>
          </a:ex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a:ln>
                  <a:noFill/>
                </a:ln>
                <a:solidFill>
                  <a:srgbClr val="000000"/>
                </a:solidFill>
                <a:effectLst/>
                <a:uLnTx/>
                <a:uFillTx/>
                <a:latin typeface="Meiryo UI"/>
                <a:ea typeface="Meiryo UI"/>
                <a:cs typeface="+mn-cs"/>
              </a:rPr>
              <a:t>タスク</a:t>
            </a:r>
            <a:r>
              <a:rPr kumimoji="1" lang="en-US" altLang="ja-JP" sz="1050" kern="0">
                <a:solidFill>
                  <a:srgbClr val="000000"/>
                </a:solidFill>
                <a:latin typeface="Meiryo UI"/>
                <a:ea typeface="Meiryo UI"/>
              </a:rPr>
              <a:t>F</a:t>
            </a:r>
            <a:endParaRPr kumimoji="1" lang="ja-JP" altLang="en-US" sz="1050" b="0" i="0" u="none" strike="noStrike" kern="0" cap="none" spc="0" normalizeH="0" baseline="0" noProof="0">
              <a:ln>
                <a:noFill/>
              </a:ln>
              <a:solidFill>
                <a:srgbClr val="000000"/>
              </a:solidFill>
              <a:effectLst/>
              <a:uLnTx/>
              <a:uFillTx/>
              <a:latin typeface="Meiryo UI"/>
              <a:ea typeface="Meiryo UI"/>
              <a:cs typeface="+mn-cs"/>
            </a:endParaRPr>
          </a:p>
        </p:txBody>
      </p:sp>
      <p:cxnSp>
        <p:nvCxnSpPr>
          <p:cNvPr id="85" name="コネクタ: カギ線 84">
            <a:extLst>
              <a:ext uri="{FF2B5EF4-FFF2-40B4-BE49-F238E27FC236}">
                <a16:creationId xmlns:a16="http://schemas.microsoft.com/office/drawing/2014/main" id="{D51D11CE-E583-8F16-02B3-F78AF82B97A2}"/>
              </a:ext>
            </a:extLst>
          </p:cNvPr>
          <p:cNvCxnSpPr>
            <a:cxnSpLocks/>
            <a:stCxn id="79" idx="3"/>
            <a:endCxn id="83" idx="1"/>
          </p:cNvCxnSpPr>
          <p:nvPr/>
        </p:nvCxnSpPr>
        <p:spPr>
          <a:xfrm>
            <a:off x="3591903" y="3946110"/>
            <a:ext cx="764683" cy="1092886"/>
          </a:xfrm>
          <a:prstGeom prst="bentConnector3">
            <a:avLst>
              <a:gd name="adj1" fmla="val 8271"/>
            </a:avLst>
          </a:prstGeom>
          <a:noFill/>
          <a:ln w="6350" cap="flat" cmpd="sng" algn="ctr">
            <a:solidFill>
              <a:srgbClr val="000000">
                <a:lumMod val="50000"/>
                <a:lumOff val="50000"/>
              </a:srgbClr>
            </a:solidFill>
            <a:prstDash val="solid"/>
            <a:miter lim="800000"/>
            <a:headEnd w="lg" len="sm"/>
            <a:tailEnd type="triangle" w="lg" len="sm"/>
          </a:ln>
          <a:effectLst/>
        </p:spPr>
      </p:cxnSp>
      <p:cxnSp>
        <p:nvCxnSpPr>
          <p:cNvPr id="86" name="直線矢印コネクタ 85">
            <a:extLst>
              <a:ext uri="{FF2B5EF4-FFF2-40B4-BE49-F238E27FC236}">
                <a16:creationId xmlns:a16="http://schemas.microsoft.com/office/drawing/2014/main" id="{9AD56E7B-AD01-79BD-0E1D-0084D12564BE}"/>
              </a:ext>
            </a:extLst>
          </p:cNvPr>
          <p:cNvCxnSpPr>
            <a:cxnSpLocks/>
            <a:stCxn id="83" idx="3"/>
            <a:endCxn id="84" idx="1"/>
          </p:cNvCxnSpPr>
          <p:nvPr/>
        </p:nvCxnSpPr>
        <p:spPr>
          <a:xfrm>
            <a:off x="5350365" y="5038997"/>
            <a:ext cx="149117" cy="0"/>
          </a:xfrm>
          <a:prstGeom prst="straightConnector1">
            <a:avLst/>
          </a:prstGeom>
          <a:noFill/>
          <a:ln w="6350" cap="flat" cmpd="sng" algn="ctr">
            <a:solidFill>
              <a:srgbClr val="000000">
                <a:lumMod val="50000"/>
                <a:lumOff val="50000"/>
              </a:srgbClr>
            </a:solidFill>
            <a:prstDash val="solid"/>
            <a:miter lim="800000"/>
            <a:headEnd w="lg" len="sm"/>
            <a:tailEnd type="triangle" w="lg" len="sm"/>
          </a:ln>
          <a:effectLst/>
        </p:spPr>
      </p:cxnSp>
      <p:sp>
        <p:nvSpPr>
          <p:cNvPr id="88" name="正方形/長方形 87">
            <a:extLst>
              <a:ext uri="{FF2B5EF4-FFF2-40B4-BE49-F238E27FC236}">
                <a16:creationId xmlns:a16="http://schemas.microsoft.com/office/drawing/2014/main" id="{ABB309D5-0EFE-ACA2-0031-9F001990C1A5}"/>
              </a:ext>
            </a:extLst>
          </p:cNvPr>
          <p:cNvSpPr/>
          <p:nvPr/>
        </p:nvSpPr>
        <p:spPr>
          <a:xfrm>
            <a:off x="5499481" y="6366913"/>
            <a:ext cx="2506109" cy="294175"/>
          </a:xfrm>
          <a:prstGeom prst="rect">
            <a:avLst/>
          </a:prstGeom>
          <a:solidFill>
            <a:srgbClr val="FFFFFF">
              <a:lumMod val="85000"/>
            </a:srgbClr>
          </a:solidFill>
          <a:ln w="12700" cap="flat" cmpd="sng" algn="ctr">
            <a:noFill/>
            <a:prstDash val="solid"/>
            <a:miter lim="800000"/>
          </a:ln>
          <a:effectLst/>
          <a:extLst>
            <a:ext uri="{91240B29-F687-4F45-9708-019B960494DF}">
              <a14:hiddenLine xmlns:a14="http://schemas.microsoft.com/office/drawing/2010/main" w="12700" cap="flat" cmpd="sng" algn="ctr">
                <a:solidFill>
                  <a:srgbClr val="010000"/>
                </a:solidFill>
                <a:prstDash val="solid"/>
                <a:miter lim="800000"/>
              </a14:hiddenLine>
            </a:ext>
          </a:ex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a:ln>
                  <a:noFill/>
                </a:ln>
                <a:solidFill>
                  <a:srgbClr val="000000"/>
                </a:solidFill>
                <a:effectLst/>
                <a:uLnTx/>
                <a:uFillTx/>
                <a:latin typeface="Meiryo UI"/>
                <a:ea typeface="Meiryo UI"/>
                <a:cs typeface="+mn-cs"/>
              </a:rPr>
              <a:t>タスク</a:t>
            </a:r>
            <a:r>
              <a:rPr kumimoji="1" lang="en-US" altLang="ja-JP" sz="1050" kern="0">
                <a:solidFill>
                  <a:srgbClr val="000000"/>
                </a:solidFill>
                <a:latin typeface="Meiryo UI"/>
                <a:ea typeface="Meiryo UI"/>
              </a:rPr>
              <a:t>I</a:t>
            </a:r>
            <a:endParaRPr kumimoji="1" lang="ja-JP" altLang="en-US" sz="1050" b="0" i="0" u="none" strike="noStrike" kern="0" cap="none" spc="0" normalizeH="0" baseline="0" noProof="0">
              <a:ln>
                <a:noFill/>
              </a:ln>
              <a:solidFill>
                <a:srgbClr val="000000"/>
              </a:solidFill>
              <a:effectLst/>
              <a:uLnTx/>
              <a:uFillTx/>
              <a:latin typeface="Meiryo UI"/>
              <a:ea typeface="Meiryo UI"/>
              <a:cs typeface="+mn-cs"/>
            </a:endParaRPr>
          </a:p>
        </p:txBody>
      </p:sp>
      <p:grpSp>
        <p:nvGrpSpPr>
          <p:cNvPr id="89" name="グループ化 88">
            <a:extLst>
              <a:ext uri="{FF2B5EF4-FFF2-40B4-BE49-F238E27FC236}">
                <a16:creationId xmlns:a16="http://schemas.microsoft.com/office/drawing/2014/main" id="{2B57F809-3660-7B96-8408-6E85E29ED715}"/>
              </a:ext>
            </a:extLst>
          </p:cNvPr>
          <p:cNvGrpSpPr/>
          <p:nvPr/>
        </p:nvGrpSpPr>
        <p:grpSpPr>
          <a:xfrm>
            <a:off x="8429648" y="3573700"/>
            <a:ext cx="3410526" cy="3087387"/>
            <a:chOff x="8534081" y="2293927"/>
            <a:chExt cx="2955554" cy="2367401"/>
          </a:xfrm>
        </p:grpSpPr>
        <p:sp>
          <p:nvSpPr>
            <p:cNvPr id="90" name="正方形/長方形 89">
              <a:extLst>
                <a:ext uri="{FF2B5EF4-FFF2-40B4-BE49-F238E27FC236}">
                  <a16:creationId xmlns:a16="http://schemas.microsoft.com/office/drawing/2014/main" id="{A383BC62-EDFC-3E0B-CBDD-5D340BD0425B}"/>
                </a:ext>
              </a:extLst>
            </p:cNvPr>
            <p:cNvSpPr/>
            <p:nvPr/>
          </p:nvSpPr>
          <p:spPr>
            <a:xfrm>
              <a:off x="8534081" y="2293927"/>
              <a:ext cx="2955554" cy="959503"/>
            </a:xfrm>
            <a:prstGeom prst="rect">
              <a:avLst/>
            </a:prstGeom>
            <a:solidFill>
              <a:srgbClr val="FFFFFF">
                <a:lumMod val="85000"/>
              </a:srgbClr>
            </a:solidFill>
            <a:ln w="12700" cap="flat" cmpd="sng" algn="ctr">
              <a:noFill/>
              <a:prstDash val="solid"/>
              <a:miter lim="800000"/>
            </a:ln>
            <a:effectLst/>
            <a:extLst>
              <a:ext uri="{91240B29-F687-4F45-9708-019B960494DF}">
                <a14:hiddenLine xmlns:a14="http://schemas.microsoft.com/office/drawing/2010/main" w="12700" cap="flat" cmpd="sng" algn="ctr">
                  <a:solidFill>
                    <a:srgbClr val="010000"/>
                  </a:solidFill>
                  <a:prstDash val="solid"/>
                  <a:miter lim="800000"/>
                </a14:hiddenLine>
              </a:ext>
            </a:ex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a:ln>
                    <a:noFill/>
                  </a:ln>
                  <a:solidFill>
                    <a:srgbClr val="000000"/>
                  </a:solidFill>
                  <a:effectLst/>
                  <a:uLnTx/>
                  <a:uFillTx/>
                  <a:latin typeface="Meiryo UI"/>
                  <a:ea typeface="Meiryo UI"/>
                  <a:cs typeface="+mn-cs"/>
                </a:rPr>
                <a:t>タスク</a:t>
              </a:r>
              <a:r>
                <a:rPr kumimoji="1" lang="en-US" altLang="ja-JP" sz="1050" b="0" i="0" u="none" strike="noStrike" kern="0" cap="none" spc="0" normalizeH="0" baseline="0" noProof="0">
                  <a:ln>
                    <a:noFill/>
                  </a:ln>
                  <a:solidFill>
                    <a:srgbClr val="000000"/>
                  </a:solidFill>
                  <a:effectLst/>
                  <a:uLnTx/>
                  <a:uFillTx/>
                  <a:latin typeface="Meiryo UI"/>
                  <a:ea typeface="Meiryo UI"/>
                  <a:cs typeface="+mn-cs"/>
                </a:rPr>
                <a:t>J</a:t>
              </a:r>
              <a:endParaRPr kumimoji="1" lang="ja-JP" altLang="en-US" sz="1050" b="0" i="0" u="none" strike="noStrike" kern="0" cap="none" spc="0" normalizeH="0" baseline="0" noProof="0">
                <a:ln>
                  <a:noFill/>
                </a:ln>
                <a:solidFill>
                  <a:srgbClr val="000000"/>
                </a:solidFill>
                <a:effectLst/>
                <a:uLnTx/>
                <a:uFillTx/>
                <a:latin typeface="Meiryo UI"/>
                <a:ea typeface="Meiryo UI"/>
                <a:cs typeface="+mn-cs"/>
              </a:endParaRPr>
            </a:p>
          </p:txBody>
        </p:sp>
        <p:sp>
          <p:nvSpPr>
            <p:cNvPr id="91" name="正方形/長方形 90">
              <a:extLst>
                <a:ext uri="{FF2B5EF4-FFF2-40B4-BE49-F238E27FC236}">
                  <a16:creationId xmlns:a16="http://schemas.microsoft.com/office/drawing/2014/main" id="{07F417B2-4202-DC1B-C12A-108434008D59}"/>
                </a:ext>
              </a:extLst>
            </p:cNvPr>
            <p:cNvSpPr/>
            <p:nvPr/>
          </p:nvSpPr>
          <p:spPr>
            <a:xfrm>
              <a:off x="8534081" y="3701825"/>
              <a:ext cx="2955554" cy="959503"/>
            </a:xfrm>
            <a:prstGeom prst="rect">
              <a:avLst/>
            </a:prstGeom>
            <a:solidFill>
              <a:srgbClr val="FFFFFF">
                <a:lumMod val="85000"/>
              </a:srgbClr>
            </a:solidFill>
            <a:ln w="12700" cap="flat" cmpd="sng" algn="ctr">
              <a:noFill/>
              <a:prstDash val="solid"/>
              <a:miter lim="800000"/>
            </a:ln>
            <a:effectLst/>
            <a:extLst>
              <a:ext uri="{91240B29-F687-4F45-9708-019B960494DF}">
                <a14:hiddenLine xmlns:a14="http://schemas.microsoft.com/office/drawing/2010/main" w="12700" cap="flat" cmpd="sng" algn="ctr">
                  <a:solidFill>
                    <a:srgbClr val="010000"/>
                  </a:solidFill>
                  <a:prstDash val="solid"/>
                  <a:miter lim="800000"/>
                </a14:hiddenLine>
              </a:ext>
            </a:ex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a:ln>
                    <a:noFill/>
                  </a:ln>
                  <a:solidFill>
                    <a:srgbClr val="000000"/>
                  </a:solidFill>
                  <a:effectLst/>
                  <a:uLnTx/>
                  <a:uFillTx/>
                  <a:latin typeface="Meiryo UI"/>
                  <a:ea typeface="Meiryo UI"/>
                  <a:cs typeface="+mn-cs"/>
                </a:rPr>
                <a:t>タスク</a:t>
              </a:r>
              <a:r>
                <a:rPr kumimoji="1" lang="en-US" altLang="ja-JP" sz="1050" b="0" i="0" u="none" strike="noStrike" kern="0" cap="none" spc="0" normalizeH="0" baseline="0" noProof="0">
                  <a:ln>
                    <a:noFill/>
                  </a:ln>
                  <a:solidFill>
                    <a:srgbClr val="000000"/>
                  </a:solidFill>
                  <a:effectLst/>
                  <a:uLnTx/>
                  <a:uFillTx/>
                  <a:latin typeface="Meiryo UI"/>
                  <a:ea typeface="Meiryo UI"/>
                  <a:cs typeface="+mn-cs"/>
                </a:rPr>
                <a:t>K</a:t>
              </a:r>
              <a:endParaRPr kumimoji="1" lang="ja-JP" altLang="en-US" sz="1050" b="0" i="0" u="none" strike="noStrike" kern="0" cap="none" spc="0" normalizeH="0" baseline="0" noProof="0">
                <a:ln>
                  <a:noFill/>
                </a:ln>
                <a:solidFill>
                  <a:srgbClr val="000000"/>
                </a:solidFill>
                <a:effectLst/>
                <a:uLnTx/>
                <a:uFillTx/>
                <a:latin typeface="Meiryo UI"/>
                <a:ea typeface="Meiryo UI"/>
                <a:cs typeface="+mn-cs"/>
              </a:endParaRPr>
            </a:p>
          </p:txBody>
        </p:sp>
      </p:grpSp>
      <p:sp>
        <p:nvSpPr>
          <p:cNvPr id="92" name="正方形/長方形 91">
            <a:extLst>
              <a:ext uri="{FF2B5EF4-FFF2-40B4-BE49-F238E27FC236}">
                <a16:creationId xmlns:a16="http://schemas.microsoft.com/office/drawing/2014/main" id="{B12E1491-ED4F-94DB-7D04-2AEA1D16CA86}"/>
              </a:ext>
            </a:extLst>
          </p:cNvPr>
          <p:cNvSpPr/>
          <p:nvPr/>
        </p:nvSpPr>
        <p:spPr>
          <a:xfrm>
            <a:off x="6642380" y="4666587"/>
            <a:ext cx="993778" cy="744818"/>
          </a:xfrm>
          <a:prstGeom prst="rect">
            <a:avLst/>
          </a:prstGeom>
          <a:solidFill>
            <a:srgbClr val="FFFFFF">
              <a:lumMod val="85000"/>
            </a:srgbClr>
          </a:solidFill>
          <a:ln w="12700" cap="flat" cmpd="sng" algn="ctr">
            <a:noFill/>
            <a:prstDash val="solid"/>
            <a:miter lim="800000"/>
          </a:ln>
          <a:effectLst/>
          <a:extLst>
            <a:ext uri="{91240B29-F687-4F45-9708-019B960494DF}">
              <a14:hiddenLine xmlns:a14="http://schemas.microsoft.com/office/drawing/2010/main" w="12700" cap="flat" cmpd="sng" algn="ctr">
                <a:solidFill>
                  <a:srgbClr val="010000"/>
                </a:solidFill>
                <a:prstDash val="solid"/>
                <a:miter lim="800000"/>
              </a14:hiddenLine>
            </a:ext>
          </a:ex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a:ln>
                  <a:noFill/>
                </a:ln>
                <a:solidFill>
                  <a:srgbClr val="000000"/>
                </a:solidFill>
                <a:effectLst/>
                <a:uLnTx/>
                <a:uFillTx/>
                <a:latin typeface="Meiryo UI"/>
                <a:ea typeface="Meiryo UI"/>
                <a:cs typeface="+mn-cs"/>
              </a:rPr>
              <a:t>タスク</a:t>
            </a:r>
            <a:r>
              <a:rPr kumimoji="1" lang="en-US" altLang="ja-JP" sz="1050" b="0" i="0" u="none" strike="noStrike" kern="0" cap="none" spc="0" normalizeH="0" baseline="0" noProof="0">
                <a:ln>
                  <a:noFill/>
                </a:ln>
                <a:solidFill>
                  <a:srgbClr val="000000"/>
                </a:solidFill>
                <a:effectLst/>
                <a:uLnTx/>
                <a:uFillTx/>
                <a:latin typeface="Meiryo UI"/>
                <a:ea typeface="Meiryo UI"/>
                <a:cs typeface="+mn-cs"/>
              </a:rPr>
              <a:t>G</a:t>
            </a:r>
            <a:endParaRPr kumimoji="1" lang="ja-JP" altLang="en-US" sz="1050" b="0" i="0" u="none" strike="noStrike" kern="0" cap="none" spc="0" normalizeH="0" baseline="0" noProof="0">
              <a:ln>
                <a:noFill/>
              </a:ln>
              <a:solidFill>
                <a:srgbClr val="000000"/>
              </a:solidFill>
              <a:effectLst/>
              <a:uLnTx/>
              <a:uFillTx/>
              <a:latin typeface="Meiryo UI"/>
              <a:ea typeface="Meiryo UI"/>
              <a:cs typeface="+mn-cs"/>
            </a:endParaRPr>
          </a:p>
        </p:txBody>
      </p:sp>
      <p:cxnSp>
        <p:nvCxnSpPr>
          <p:cNvPr id="94" name="コネクタ: カギ線 93">
            <a:extLst>
              <a:ext uri="{FF2B5EF4-FFF2-40B4-BE49-F238E27FC236}">
                <a16:creationId xmlns:a16="http://schemas.microsoft.com/office/drawing/2014/main" id="{CFF94FDF-60FF-289E-2CA7-385CE075CBF1}"/>
              </a:ext>
            </a:extLst>
          </p:cNvPr>
          <p:cNvCxnSpPr>
            <a:cxnSpLocks/>
            <a:stCxn id="78" idx="3"/>
            <a:endCxn id="90" idx="1"/>
          </p:cNvCxnSpPr>
          <p:nvPr/>
        </p:nvCxnSpPr>
        <p:spPr>
          <a:xfrm>
            <a:off x="7031374" y="3946111"/>
            <a:ext cx="1398274" cy="253245"/>
          </a:xfrm>
          <a:prstGeom prst="bentConnector3">
            <a:avLst>
              <a:gd name="adj1" fmla="val 50000"/>
            </a:avLst>
          </a:prstGeom>
          <a:noFill/>
          <a:ln w="6350" cap="flat" cmpd="sng" algn="ctr">
            <a:solidFill>
              <a:srgbClr val="000000">
                <a:lumMod val="50000"/>
                <a:lumOff val="50000"/>
              </a:srgbClr>
            </a:solidFill>
            <a:prstDash val="solid"/>
            <a:miter lim="800000"/>
            <a:headEnd w="lg" len="sm"/>
            <a:tailEnd type="triangle" w="lg" len="sm"/>
          </a:ln>
          <a:effectLst/>
        </p:spPr>
      </p:cxnSp>
      <p:cxnSp>
        <p:nvCxnSpPr>
          <p:cNvPr id="95" name="直線矢印コネクタ 94">
            <a:extLst>
              <a:ext uri="{FF2B5EF4-FFF2-40B4-BE49-F238E27FC236}">
                <a16:creationId xmlns:a16="http://schemas.microsoft.com/office/drawing/2014/main" id="{125F86B7-E08B-86AB-B6AF-1249F1CFCDBE}"/>
              </a:ext>
            </a:extLst>
          </p:cNvPr>
          <p:cNvCxnSpPr>
            <a:cxnSpLocks/>
            <a:stCxn id="84" idx="3"/>
            <a:endCxn id="92" idx="1"/>
          </p:cNvCxnSpPr>
          <p:nvPr/>
        </p:nvCxnSpPr>
        <p:spPr>
          <a:xfrm>
            <a:off x="6493261" y="5038997"/>
            <a:ext cx="149119" cy="0"/>
          </a:xfrm>
          <a:prstGeom prst="straightConnector1">
            <a:avLst/>
          </a:prstGeom>
          <a:noFill/>
          <a:ln w="6350" cap="flat" cmpd="sng" algn="ctr">
            <a:solidFill>
              <a:srgbClr val="000000">
                <a:lumMod val="50000"/>
                <a:lumOff val="50000"/>
              </a:srgbClr>
            </a:solidFill>
            <a:prstDash val="solid"/>
            <a:miter lim="800000"/>
            <a:headEnd w="lg" len="sm"/>
            <a:tailEnd type="triangle" w="lg" len="sm"/>
          </a:ln>
          <a:effectLst/>
        </p:spPr>
      </p:cxnSp>
      <p:grpSp>
        <p:nvGrpSpPr>
          <p:cNvPr id="100" name="グループ化 99">
            <a:extLst>
              <a:ext uri="{FF2B5EF4-FFF2-40B4-BE49-F238E27FC236}">
                <a16:creationId xmlns:a16="http://schemas.microsoft.com/office/drawing/2014/main" id="{301B6D33-3964-91D8-8A9F-D5163336EC58}"/>
              </a:ext>
            </a:extLst>
          </p:cNvPr>
          <p:cNvGrpSpPr/>
          <p:nvPr/>
        </p:nvGrpSpPr>
        <p:grpSpPr>
          <a:xfrm>
            <a:off x="4444976" y="4360039"/>
            <a:ext cx="341332" cy="279451"/>
            <a:chOff x="5916000" y="4060800"/>
            <a:chExt cx="360000" cy="360000"/>
          </a:xfrm>
        </p:grpSpPr>
        <p:sp>
          <p:nvSpPr>
            <p:cNvPr id="101" name="円弧 100">
              <a:extLst>
                <a:ext uri="{FF2B5EF4-FFF2-40B4-BE49-F238E27FC236}">
                  <a16:creationId xmlns:a16="http://schemas.microsoft.com/office/drawing/2014/main" id="{2144B4DB-3196-116D-F463-9430F76F7764}"/>
                </a:ext>
              </a:extLst>
            </p:cNvPr>
            <p:cNvSpPr/>
            <p:nvPr/>
          </p:nvSpPr>
          <p:spPr>
            <a:xfrm>
              <a:off x="5916000" y="4060800"/>
              <a:ext cx="360000" cy="360000"/>
            </a:xfrm>
            <a:prstGeom prst="arc">
              <a:avLst>
                <a:gd name="adj1" fmla="val 17100000"/>
                <a:gd name="adj2" fmla="val 4500000"/>
              </a:avLst>
            </a:prstGeom>
            <a:noFill/>
            <a:ln w="6350" cap="flat" cmpd="sng" algn="ctr">
              <a:solidFill>
                <a:srgbClr val="7F7F7F"/>
              </a:solidFill>
              <a:prstDash val="solid"/>
              <a:miter lim="800000"/>
              <a:headEnd type="triangl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050" b="0" i="0" u="none" strike="noStrike" kern="0" cap="none" spc="0" normalizeH="0" baseline="0" noProof="0">
                <a:ln>
                  <a:noFill/>
                </a:ln>
                <a:solidFill>
                  <a:srgbClr val="000000"/>
                </a:solidFill>
                <a:effectLst/>
                <a:uLnTx/>
                <a:uFillTx/>
                <a:latin typeface="Meiryo UI"/>
                <a:ea typeface="Meiryo UI"/>
                <a:cs typeface="+mn-cs"/>
              </a:endParaRPr>
            </a:p>
          </p:txBody>
        </p:sp>
        <p:sp>
          <p:nvSpPr>
            <p:cNvPr id="102" name="円弧 101">
              <a:extLst>
                <a:ext uri="{FF2B5EF4-FFF2-40B4-BE49-F238E27FC236}">
                  <a16:creationId xmlns:a16="http://schemas.microsoft.com/office/drawing/2014/main" id="{4E2000D4-87E8-6AA8-6DE2-E9A7BC3E62A5}"/>
                </a:ext>
              </a:extLst>
            </p:cNvPr>
            <p:cNvSpPr/>
            <p:nvPr/>
          </p:nvSpPr>
          <p:spPr>
            <a:xfrm>
              <a:off x="5916000" y="4060800"/>
              <a:ext cx="360000" cy="360000"/>
            </a:xfrm>
            <a:prstGeom prst="arc">
              <a:avLst>
                <a:gd name="adj1" fmla="val 6300000"/>
                <a:gd name="adj2" fmla="val 15300000"/>
              </a:avLst>
            </a:prstGeom>
            <a:noFill/>
            <a:ln w="6350" cap="flat" cmpd="sng" algn="ctr">
              <a:solidFill>
                <a:srgbClr val="7F7F7F"/>
              </a:solidFill>
              <a:prstDash val="solid"/>
              <a:miter lim="800000"/>
              <a:headEnd type="triangl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050" b="0" i="0" u="none" strike="noStrike" kern="0" cap="none" spc="0" normalizeH="0" baseline="0" noProof="0">
                <a:ln>
                  <a:noFill/>
                </a:ln>
                <a:solidFill>
                  <a:srgbClr val="000000"/>
                </a:solidFill>
                <a:effectLst/>
                <a:uLnTx/>
                <a:uFillTx/>
                <a:latin typeface="Meiryo UI"/>
                <a:ea typeface="Meiryo UI"/>
                <a:cs typeface="+mn-cs"/>
              </a:endParaRPr>
            </a:p>
          </p:txBody>
        </p:sp>
      </p:grpSp>
      <p:grpSp>
        <p:nvGrpSpPr>
          <p:cNvPr id="103" name="グループ化 102">
            <a:extLst>
              <a:ext uri="{FF2B5EF4-FFF2-40B4-BE49-F238E27FC236}">
                <a16:creationId xmlns:a16="http://schemas.microsoft.com/office/drawing/2014/main" id="{CE08027E-0817-A843-5E6B-CA7802C41762}"/>
              </a:ext>
            </a:extLst>
          </p:cNvPr>
          <p:cNvGrpSpPr/>
          <p:nvPr/>
        </p:nvGrpSpPr>
        <p:grpSpPr>
          <a:xfrm>
            <a:off x="5569176" y="4360039"/>
            <a:ext cx="341332" cy="279451"/>
            <a:chOff x="5916000" y="4060800"/>
            <a:chExt cx="360000" cy="360000"/>
          </a:xfrm>
        </p:grpSpPr>
        <p:sp>
          <p:nvSpPr>
            <p:cNvPr id="104" name="円弧 103">
              <a:extLst>
                <a:ext uri="{FF2B5EF4-FFF2-40B4-BE49-F238E27FC236}">
                  <a16:creationId xmlns:a16="http://schemas.microsoft.com/office/drawing/2014/main" id="{01136869-BC06-143A-F2BB-D2AF58EFB60C}"/>
                </a:ext>
              </a:extLst>
            </p:cNvPr>
            <p:cNvSpPr/>
            <p:nvPr/>
          </p:nvSpPr>
          <p:spPr>
            <a:xfrm>
              <a:off x="5916000" y="4060800"/>
              <a:ext cx="360000" cy="360000"/>
            </a:xfrm>
            <a:prstGeom prst="arc">
              <a:avLst>
                <a:gd name="adj1" fmla="val 17100000"/>
                <a:gd name="adj2" fmla="val 4500000"/>
              </a:avLst>
            </a:prstGeom>
            <a:noFill/>
            <a:ln w="6350" cap="flat" cmpd="sng" algn="ctr">
              <a:solidFill>
                <a:srgbClr val="7F7F7F"/>
              </a:solidFill>
              <a:prstDash val="solid"/>
              <a:miter lim="800000"/>
              <a:headEnd type="triangl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050" b="0" i="0" u="none" strike="noStrike" kern="0" cap="none" spc="0" normalizeH="0" baseline="0" noProof="0">
                <a:ln>
                  <a:noFill/>
                </a:ln>
                <a:solidFill>
                  <a:srgbClr val="000000"/>
                </a:solidFill>
                <a:effectLst/>
                <a:uLnTx/>
                <a:uFillTx/>
                <a:latin typeface="Meiryo UI"/>
                <a:ea typeface="Meiryo UI"/>
                <a:cs typeface="+mn-cs"/>
              </a:endParaRPr>
            </a:p>
          </p:txBody>
        </p:sp>
        <p:sp>
          <p:nvSpPr>
            <p:cNvPr id="105" name="円弧 104">
              <a:extLst>
                <a:ext uri="{FF2B5EF4-FFF2-40B4-BE49-F238E27FC236}">
                  <a16:creationId xmlns:a16="http://schemas.microsoft.com/office/drawing/2014/main" id="{9C21B67F-765A-9ABF-9706-CAFA889A0C58}"/>
                </a:ext>
              </a:extLst>
            </p:cNvPr>
            <p:cNvSpPr/>
            <p:nvPr/>
          </p:nvSpPr>
          <p:spPr>
            <a:xfrm>
              <a:off x="5916000" y="4060800"/>
              <a:ext cx="360000" cy="360000"/>
            </a:xfrm>
            <a:prstGeom prst="arc">
              <a:avLst>
                <a:gd name="adj1" fmla="val 6300000"/>
                <a:gd name="adj2" fmla="val 15300000"/>
              </a:avLst>
            </a:prstGeom>
            <a:noFill/>
            <a:ln w="6350" cap="flat" cmpd="sng" algn="ctr">
              <a:solidFill>
                <a:srgbClr val="7F7F7F"/>
              </a:solidFill>
              <a:prstDash val="solid"/>
              <a:miter lim="800000"/>
              <a:headEnd type="triangl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050" b="0" i="0" u="none" strike="noStrike" kern="0" cap="none" spc="0" normalizeH="0" baseline="0" noProof="0">
                <a:ln>
                  <a:noFill/>
                </a:ln>
                <a:solidFill>
                  <a:srgbClr val="000000"/>
                </a:solidFill>
                <a:effectLst/>
                <a:uLnTx/>
                <a:uFillTx/>
                <a:latin typeface="Meiryo UI"/>
                <a:ea typeface="Meiryo UI"/>
                <a:cs typeface="+mn-cs"/>
              </a:endParaRPr>
            </a:p>
          </p:txBody>
        </p:sp>
      </p:grpSp>
      <p:grpSp>
        <p:nvGrpSpPr>
          <p:cNvPr id="106" name="グループ化 105">
            <a:extLst>
              <a:ext uri="{FF2B5EF4-FFF2-40B4-BE49-F238E27FC236}">
                <a16:creationId xmlns:a16="http://schemas.microsoft.com/office/drawing/2014/main" id="{052B8C14-6D43-4069-279A-91B4DC614D63}"/>
              </a:ext>
            </a:extLst>
          </p:cNvPr>
          <p:cNvGrpSpPr/>
          <p:nvPr/>
        </p:nvGrpSpPr>
        <p:grpSpPr>
          <a:xfrm>
            <a:off x="6703998" y="4360039"/>
            <a:ext cx="341332" cy="279451"/>
            <a:chOff x="5916000" y="4060800"/>
            <a:chExt cx="360000" cy="360000"/>
          </a:xfrm>
        </p:grpSpPr>
        <p:sp>
          <p:nvSpPr>
            <p:cNvPr id="107" name="円弧 106">
              <a:extLst>
                <a:ext uri="{FF2B5EF4-FFF2-40B4-BE49-F238E27FC236}">
                  <a16:creationId xmlns:a16="http://schemas.microsoft.com/office/drawing/2014/main" id="{4F99BB71-5766-B20F-3CE0-EAE42E996A8D}"/>
                </a:ext>
              </a:extLst>
            </p:cNvPr>
            <p:cNvSpPr/>
            <p:nvPr/>
          </p:nvSpPr>
          <p:spPr>
            <a:xfrm>
              <a:off x="5916000" y="4060800"/>
              <a:ext cx="360000" cy="360000"/>
            </a:xfrm>
            <a:prstGeom prst="arc">
              <a:avLst>
                <a:gd name="adj1" fmla="val 17100000"/>
                <a:gd name="adj2" fmla="val 4500000"/>
              </a:avLst>
            </a:prstGeom>
            <a:noFill/>
            <a:ln w="6350" cap="flat" cmpd="sng" algn="ctr">
              <a:solidFill>
                <a:srgbClr val="7F7F7F"/>
              </a:solidFill>
              <a:prstDash val="solid"/>
              <a:miter lim="800000"/>
              <a:headEnd type="triangl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050" b="0" i="0" u="none" strike="noStrike" kern="0" cap="none" spc="0" normalizeH="0" baseline="0" noProof="0">
                <a:ln>
                  <a:noFill/>
                </a:ln>
                <a:solidFill>
                  <a:srgbClr val="000000"/>
                </a:solidFill>
                <a:effectLst/>
                <a:uLnTx/>
                <a:uFillTx/>
                <a:latin typeface="Meiryo UI"/>
                <a:ea typeface="Meiryo UI"/>
                <a:cs typeface="+mn-cs"/>
              </a:endParaRPr>
            </a:p>
          </p:txBody>
        </p:sp>
        <p:sp>
          <p:nvSpPr>
            <p:cNvPr id="108" name="円弧 107">
              <a:extLst>
                <a:ext uri="{FF2B5EF4-FFF2-40B4-BE49-F238E27FC236}">
                  <a16:creationId xmlns:a16="http://schemas.microsoft.com/office/drawing/2014/main" id="{985919D2-4248-BE88-1AAC-97232D915147}"/>
                </a:ext>
              </a:extLst>
            </p:cNvPr>
            <p:cNvSpPr/>
            <p:nvPr/>
          </p:nvSpPr>
          <p:spPr>
            <a:xfrm>
              <a:off x="5916000" y="4060800"/>
              <a:ext cx="360000" cy="360000"/>
            </a:xfrm>
            <a:prstGeom prst="arc">
              <a:avLst>
                <a:gd name="adj1" fmla="val 6300000"/>
                <a:gd name="adj2" fmla="val 15300000"/>
              </a:avLst>
            </a:prstGeom>
            <a:noFill/>
            <a:ln w="6350" cap="flat" cmpd="sng" algn="ctr">
              <a:solidFill>
                <a:srgbClr val="7F7F7F"/>
              </a:solidFill>
              <a:prstDash val="solid"/>
              <a:miter lim="800000"/>
              <a:headEnd type="triangl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050" b="0" i="0" u="none" strike="noStrike" kern="0" cap="none" spc="0" normalizeH="0" baseline="0" noProof="0">
                <a:ln>
                  <a:noFill/>
                </a:ln>
                <a:solidFill>
                  <a:srgbClr val="000000"/>
                </a:solidFill>
                <a:effectLst/>
                <a:uLnTx/>
                <a:uFillTx/>
                <a:latin typeface="Meiryo UI"/>
                <a:ea typeface="Meiryo UI"/>
                <a:cs typeface="+mn-cs"/>
              </a:endParaRPr>
            </a:p>
          </p:txBody>
        </p:sp>
      </p:grpSp>
      <p:sp>
        <p:nvSpPr>
          <p:cNvPr id="2" name="正方形/長方形 1">
            <a:extLst>
              <a:ext uri="{FF2B5EF4-FFF2-40B4-BE49-F238E27FC236}">
                <a16:creationId xmlns:a16="http://schemas.microsoft.com/office/drawing/2014/main" id="{1BAAB6AE-D47B-6C84-EE69-FE6BFD43A2AE}"/>
              </a:ext>
            </a:extLst>
          </p:cNvPr>
          <p:cNvSpPr/>
          <p:nvPr/>
        </p:nvSpPr>
        <p:spPr>
          <a:xfrm>
            <a:off x="73324" y="600930"/>
            <a:ext cx="986567" cy="2665287"/>
          </a:xfrm>
          <a:prstGeom prst="rect">
            <a:avLst/>
          </a:prstGeom>
          <a:solidFill>
            <a:srgbClr val="1A1C1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b="1">
                <a:latin typeface="BIZ UDPゴシック" panose="020B0400000000000000" pitchFamily="50" charset="-128"/>
                <a:ea typeface="BIZ UDPゴシック" panose="020B0400000000000000" pitchFamily="50" charset="-128"/>
              </a:rPr>
              <a:t>実施方針</a:t>
            </a:r>
          </a:p>
        </p:txBody>
      </p:sp>
      <p:sp>
        <p:nvSpPr>
          <p:cNvPr id="3" name="正方形/長方形 2">
            <a:extLst>
              <a:ext uri="{FF2B5EF4-FFF2-40B4-BE49-F238E27FC236}">
                <a16:creationId xmlns:a16="http://schemas.microsoft.com/office/drawing/2014/main" id="{8CA8B5EC-00C4-5778-7F37-A3E3C88DCF4B}"/>
              </a:ext>
            </a:extLst>
          </p:cNvPr>
          <p:cNvSpPr/>
          <p:nvPr/>
        </p:nvSpPr>
        <p:spPr>
          <a:xfrm>
            <a:off x="1127873" y="600930"/>
            <a:ext cx="10990803" cy="2665287"/>
          </a:xfrm>
          <a:prstGeom prst="rect">
            <a:avLst/>
          </a:prstGeom>
          <a:solidFill>
            <a:srgbClr val="FFFFFF"/>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fontAlgn="t"/>
            <a:endParaRPr lang="ja-JP" altLang="ja-JP" sz="1050">
              <a:solidFill>
                <a:schemeClr val="tx1"/>
              </a:solidFill>
              <a:latin typeface="BIZ UDPゴシック" panose="020B0400000000000000" pitchFamily="50" charset="-128"/>
              <a:ea typeface="BIZ UDPゴシック" panose="020B0400000000000000" pitchFamily="50" charset="-128"/>
            </a:endParaRPr>
          </a:p>
        </p:txBody>
      </p:sp>
      <p:sp>
        <p:nvSpPr>
          <p:cNvPr id="7" name="正方形/長方形 6">
            <a:extLst>
              <a:ext uri="{FF2B5EF4-FFF2-40B4-BE49-F238E27FC236}">
                <a16:creationId xmlns:a16="http://schemas.microsoft.com/office/drawing/2014/main" id="{9E4EFAA1-02D3-BEB4-E227-2DDFE88EE12D}"/>
              </a:ext>
            </a:extLst>
          </p:cNvPr>
          <p:cNvSpPr/>
          <p:nvPr/>
        </p:nvSpPr>
        <p:spPr>
          <a:xfrm>
            <a:off x="73324" y="3363147"/>
            <a:ext cx="986567" cy="3415114"/>
          </a:xfrm>
          <a:prstGeom prst="rect">
            <a:avLst/>
          </a:prstGeom>
          <a:solidFill>
            <a:srgbClr val="1A1C1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b="1">
                <a:latin typeface="BIZ UDPゴシック" panose="020B0400000000000000" pitchFamily="50" charset="-128"/>
                <a:ea typeface="BIZ UDPゴシック" panose="020B0400000000000000" pitchFamily="50" charset="-128"/>
              </a:rPr>
              <a:t>業務フロー</a:t>
            </a:r>
          </a:p>
        </p:txBody>
      </p:sp>
      <p:sp>
        <p:nvSpPr>
          <p:cNvPr id="9" name="テキスト ボックス 8">
            <a:extLst>
              <a:ext uri="{FF2B5EF4-FFF2-40B4-BE49-F238E27FC236}">
                <a16:creationId xmlns:a16="http://schemas.microsoft.com/office/drawing/2014/main" id="{85A046A8-5908-0F19-6EA2-91C836C3C86F}"/>
              </a:ext>
            </a:extLst>
          </p:cNvPr>
          <p:cNvSpPr txBox="1"/>
          <p:nvPr/>
        </p:nvSpPr>
        <p:spPr>
          <a:xfrm>
            <a:off x="0" y="0"/>
            <a:ext cx="12192000" cy="504000"/>
          </a:xfrm>
          <a:prstGeom prst="rect">
            <a:avLst/>
          </a:prstGeom>
          <a:solidFill>
            <a:srgbClr val="1A1C1C"/>
          </a:solidFill>
        </p:spPr>
        <p:txBody>
          <a:bodyPr wrap="square" rtlCol="0" anchor="ctr">
            <a:noAutofit/>
          </a:bodyPr>
          <a:lstStyle/>
          <a:p>
            <a:r>
              <a:rPr kumimoji="1" lang="ja-JP" altLang="en-US" sz="2400">
                <a:solidFill>
                  <a:schemeClr val="bg1"/>
                </a:solidFill>
                <a:latin typeface="BIZ UDPゴシック" panose="020B0400000000000000" pitchFamily="50" charset="-128"/>
                <a:ea typeface="BIZ UDPゴシック" panose="020B0400000000000000" pitchFamily="50" charset="-128"/>
              </a:rPr>
              <a:t>企画提案書 ❘ ２．業務実施方針</a:t>
            </a:r>
          </a:p>
        </p:txBody>
      </p:sp>
      <p:sp>
        <p:nvSpPr>
          <p:cNvPr id="12" name="テキスト ボックス 11">
            <a:extLst>
              <a:ext uri="{FF2B5EF4-FFF2-40B4-BE49-F238E27FC236}">
                <a16:creationId xmlns:a16="http://schemas.microsoft.com/office/drawing/2014/main" id="{CEEAB1AC-EC62-8881-21DA-9BAE6DD60A9B}"/>
              </a:ext>
            </a:extLst>
          </p:cNvPr>
          <p:cNvSpPr txBox="1"/>
          <p:nvPr/>
        </p:nvSpPr>
        <p:spPr>
          <a:xfrm>
            <a:off x="11098824" y="289"/>
            <a:ext cx="1093176" cy="276999"/>
          </a:xfrm>
          <a:prstGeom prst="rect">
            <a:avLst/>
          </a:prstGeom>
          <a:noFill/>
        </p:spPr>
        <p:txBody>
          <a:bodyPr wrap="square" rtlCol="0">
            <a:spAutoFit/>
          </a:bodyPr>
          <a:lstStyle/>
          <a:p>
            <a:pPr algn="r"/>
            <a:r>
              <a:rPr kumimoji="1" lang="en-US" altLang="ja-JP" sz="1200" dirty="0">
                <a:solidFill>
                  <a:schemeClr val="bg1"/>
                </a:solidFill>
                <a:latin typeface="BIZ UDPゴシック" panose="020B0400000000000000" pitchFamily="50" charset="-128"/>
                <a:ea typeface="BIZ UDPゴシック" panose="020B0400000000000000" pitchFamily="50" charset="-128"/>
              </a:rPr>
              <a:t>【</a:t>
            </a:r>
            <a:r>
              <a:rPr kumimoji="1" lang="ja-JP" altLang="en-US" sz="1200" dirty="0">
                <a:solidFill>
                  <a:schemeClr val="bg1"/>
                </a:solidFill>
                <a:latin typeface="BIZ UDPゴシック" panose="020B0400000000000000" pitchFamily="50" charset="-128"/>
                <a:ea typeface="BIZ UDPゴシック" panose="020B0400000000000000" pitchFamily="50" charset="-128"/>
              </a:rPr>
              <a:t>様式２</a:t>
            </a:r>
            <a:r>
              <a:rPr kumimoji="1" lang="en-US" altLang="ja-JP" sz="1200" dirty="0">
                <a:solidFill>
                  <a:schemeClr val="bg1"/>
                </a:solidFill>
                <a:latin typeface="BIZ UDPゴシック" panose="020B0400000000000000" pitchFamily="50" charset="-128"/>
                <a:ea typeface="BIZ UDPゴシック" panose="020B0400000000000000" pitchFamily="50" charset="-128"/>
              </a:rPr>
              <a:t>-1】</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4D28AB1E-A2D6-2388-B1BC-8077EED613FF}"/>
              </a:ext>
            </a:extLst>
          </p:cNvPr>
          <p:cNvSpPr txBox="1"/>
          <p:nvPr/>
        </p:nvSpPr>
        <p:spPr>
          <a:xfrm>
            <a:off x="1127873" y="1828595"/>
            <a:ext cx="2634041" cy="423193"/>
          </a:xfrm>
          <a:prstGeom prst="rect">
            <a:avLst/>
          </a:prstGeom>
          <a:noFill/>
        </p:spPr>
        <p:txBody>
          <a:bodyPr wrap="square">
            <a:spAutoFit/>
          </a:bodyPr>
          <a:lstStyle/>
          <a:p>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本業務の実施方針を記載してください。</a:t>
            </a:r>
            <a:endParaRPr kumimoji="1" lang="ja-JP" altLang="en-US" sz="1050">
              <a:solidFill>
                <a:srgbClr val="0070C0"/>
              </a:solidFill>
              <a:latin typeface="BIZ UDPゴシック" panose="020B0400000000000000" pitchFamily="50" charset="-128"/>
              <a:ea typeface="BIZ UDPゴシック" panose="020B0400000000000000" pitchFamily="50" charset="-128"/>
            </a:endParaRPr>
          </a:p>
          <a:p>
            <a:pPr fontAlgn="t"/>
            <a:endParaRPr lang="ja-JP" altLang="ja-JP" sz="1100">
              <a:solidFill>
                <a:schemeClr val="tx1"/>
              </a:solidFill>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3B976993-176D-C4DD-C1FB-3E3420F92028}"/>
              </a:ext>
            </a:extLst>
          </p:cNvPr>
          <p:cNvSpPr txBox="1"/>
          <p:nvPr/>
        </p:nvSpPr>
        <p:spPr>
          <a:xfrm>
            <a:off x="2598125" y="3273754"/>
            <a:ext cx="5651594" cy="577081"/>
          </a:xfrm>
          <a:prstGeom prst="rect">
            <a:avLst/>
          </a:prstGeom>
          <a:noFill/>
        </p:spPr>
        <p:txBody>
          <a:bodyPr wrap="square">
            <a:spAutoFit/>
          </a:bodyPr>
          <a:lstStyle/>
          <a:p>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本業務の進め方をフロー図で記載してください。仕様書（案）のスコープについて、各スコープの関係及びスコープが含むタスクの関係をクリティカルパスや連携の関係がわかるように作成してください。（記載例）</a:t>
            </a:r>
          </a:p>
        </p:txBody>
      </p:sp>
      <p:cxnSp>
        <p:nvCxnSpPr>
          <p:cNvPr id="119" name="コネクタ: カギ線 118">
            <a:extLst>
              <a:ext uri="{FF2B5EF4-FFF2-40B4-BE49-F238E27FC236}">
                <a16:creationId xmlns:a16="http://schemas.microsoft.com/office/drawing/2014/main" id="{ED0AC8FF-7D4E-D159-B1AD-88A46268428A}"/>
              </a:ext>
            </a:extLst>
          </p:cNvPr>
          <p:cNvCxnSpPr>
            <a:cxnSpLocks/>
            <a:stCxn id="75" idx="2"/>
            <a:endCxn id="88" idx="0"/>
          </p:cNvCxnSpPr>
          <p:nvPr/>
        </p:nvCxnSpPr>
        <p:spPr>
          <a:xfrm rot="16200000" flipH="1">
            <a:off x="5827143" y="5441520"/>
            <a:ext cx="209580" cy="1641205"/>
          </a:xfrm>
          <a:prstGeom prst="bentConnector3">
            <a:avLst>
              <a:gd name="adj1" fmla="val 50000"/>
            </a:avLst>
          </a:prstGeom>
          <a:noFill/>
          <a:ln w="6350" cap="flat" cmpd="sng" algn="ctr">
            <a:solidFill>
              <a:srgbClr val="000000">
                <a:lumMod val="50000"/>
                <a:lumOff val="50000"/>
              </a:srgbClr>
            </a:solidFill>
            <a:prstDash val="solid"/>
            <a:miter lim="800000"/>
            <a:headEnd w="lg" len="sm"/>
            <a:tailEnd type="triangle" w="lg" len="sm"/>
          </a:ln>
          <a:effectLst/>
        </p:spPr>
      </p:cxnSp>
      <p:cxnSp>
        <p:nvCxnSpPr>
          <p:cNvPr id="128" name="コネクタ: カギ線 127">
            <a:extLst>
              <a:ext uri="{FF2B5EF4-FFF2-40B4-BE49-F238E27FC236}">
                <a16:creationId xmlns:a16="http://schemas.microsoft.com/office/drawing/2014/main" id="{5B37AD25-12D3-65DF-C7D2-2C319702626B}"/>
              </a:ext>
            </a:extLst>
          </p:cNvPr>
          <p:cNvCxnSpPr>
            <a:cxnSpLocks/>
            <a:stCxn id="88" idx="3"/>
            <a:endCxn id="91" idx="1"/>
          </p:cNvCxnSpPr>
          <p:nvPr/>
        </p:nvCxnSpPr>
        <p:spPr>
          <a:xfrm flipV="1">
            <a:off x="8005590" y="6035431"/>
            <a:ext cx="424058" cy="478570"/>
          </a:xfrm>
          <a:prstGeom prst="bentConnector3">
            <a:avLst>
              <a:gd name="adj1" fmla="val 50000"/>
            </a:avLst>
          </a:prstGeom>
          <a:noFill/>
          <a:ln w="6350" cap="flat" cmpd="sng" algn="ctr">
            <a:solidFill>
              <a:srgbClr val="000000">
                <a:lumMod val="50000"/>
                <a:lumOff val="50000"/>
              </a:srgbClr>
            </a:solidFill>
            <a:prstDash val="solid"/>
            <a:miter lim="800000"/>
            <a:headEnd w="lg" len="sm"/>
            <a:tailEnd type="triangle" w="lg" len="sm"/>
          </a:ln>
          <a:effectLst/>
        </p:spPr>
      </p:cxnSp>
      <p:cxnSp>
        <p:nvCxnSpPr>
          <p:cNvPr id="131" name="コネクタ: カギ線 130">
            <a:extLst>
              <a:ext uri="{FF2B5EF4-FFF2-40B4-BE49-F238E27FC236}">
                <a16:creationId xmlns:a16="http://schemas.microsoft.com/office/drawing/2014/main" id="{52E41CD5-9A26-D4B1-AA9F-D8455A59FC0F}"/>
              </a:ext>
            </a:extLst>
          </p:cNvPr>
          <p:cNvCxnSpPr>
            <a:cxnSpLocks/>
            <a:stCxn id="92" idx="3"/>
            <a:endCxn id="91" idx="1"/>
          </p:cNvCxnSpPr>
          <p:nvPr/>
        </p:nvCxnSpPr>
        <p:spPr>
          <a:xfrm>
            <a:off x="7636158" y="5038996"/>
            <a:ext cx="793490" cy="996435"/>
          </a:xfrm>
          <a:prstGeom prst="bentConnector3">
            <a:avLst>
              <a:gd name="adj1" fmla="val 50000"/>
            </a:avLst>
          </a:prstGeom>
          <a:noFill/>
          <a:ln w="6350" cap="flat" cmpd="sng" algn="ctr">
            <a:solidFill>
              <a:srgbClr val="000000">
                <a:lumMod val="50000"/>
                <a:lumOff val="50000"/>
              </a:srgbClr>
            </a:solidFill>
            <a:prstDash val="solid"/>
            <a:miter lim="800000"/>
            <a:headEnd w="lg" len="sm"/>
            <a:tailEnd type="triangle" w="lg" len="sm"/>
          </a:ln>
          <a:effectLst/>
        </p:spPr>
      </p:cxnSp>
    </p:spTree>
    <p:extLst>
      <p:ext uri="{BB962C8B-B14F-4D97-AF65-F5344CB8AC3E}">
        <p14:creationId xmlns:p14="http://schemas.microsoft.com/office/powerpoint/2010/main" val="1022277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871BFD-AC0F-EFF1-A218-AB76ED245062}"/>
            </a:ext>
          </a:extLst>
        </p:cNvPr>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7E0B9843-C1DB-05CF-AABA-75084283F640}"/>
              </a:ext>
            </a:extLst>
          </p:cNvPr>
          <p:cNvSpPr txBox="1"/>
          <p:nvPr/>
        </p:nvSpPr>
        <p:spPr>
          <a:xfrm>
            <a:off x="0" y="0"/>
            <a:ext cx="12192000" cy="504000"/>
          </a:xfrm>
          <a:prstGeom prst="rect">
            <a:avLst/>
          </a:prstGeom>
          <a:solidFill>
            <a:srgbClr val="1A1C1C"/>
          </a:solidFill>
        </p:spPr>
        <p:txBody>
          <a:bodyPr wrap="square" rtlCol="0" anchor="ctr">
            <a:noAutofit/>
          </a:bodyPr>
          <a:lstStyle/>
          <a:p>
            <a:r>
              <a:rPr kumimoji="1" lang="ja-JP" altLang="en-US" sz="2400">
                <a:solidFill>
                  <a:schemeClr val="bg1"/>
                </a:solidFill>
                <a:latin typeface="BIZ UDPゴシック" panose="020B0400000000000000" pitchFamily="50" charset="-128"/>
                <a:ea typeface="BIZ UDPゴシック" panose="020B0400000000000000" pitchFamily="50" charset="-128"/>
              </a:rPr>
              <a:t>企画提案書 ❘ ２．業務実施方針</a:t>
            </a:r>
          </a:p>
        </p:txBody>
      </p:sp>
      <p:sp>
        <p:nvSpPr>
          <p:cNvPr id="12" name="テキスト ボックス 11">
            <a:extLst>
              <a:ext uri="{FF2B5EF4-FFF2-40B4-BE49-F238E27FC236}">
                <a16:creationId xmlns:a16="http://schemas.microsoft.com/office/drawing/2014/main" id="{CAEFC6CF-3408-8A16-3034-BC9D87B8C2B6}"/>
              </a:ext>
            </a:extLst>
          </p:cNvPr>
          <p:cNvSpPr txBox="1"/>
          <p:nvPr/>
        </p:nvSpPr>
        <p:spPr>
          <a:xfrm>
            <a:off x="11098824" y="289"/>
            <a:ext cx="1093176" cy="276999"/>
          </a:xfrm>
          <a:prstGeom prst="rect">
            <a:avLst/>
          </a:prstGeom>
          <a:noFill/>
        </p:spPr>
        <p:txBody>
          <a:bodyPr wrap="square" rtlCol="0">
            <a:spAutoFit/>
          </a:bodyPr>
          <a:lstStyle/>
          <a:p>
            <a:pPr algn="r"/>
            <a:r>
              <a:rPr kumimoji="1" lang="en-US" altLang="ja-JP" sz="1200" dirty="0">
                <a:solidFill>
                  <a:schemeClr val="bg1"/>
                </a:solidFill>
                <a:latin typeface="BIZ UDPゴシック" panose="020B0400000000000000" pitchFamily="50" charset="-128"/>
                <a:ea typeface="BIZ UDPゴシック" panose="020B0400000000000000" pitchFamily="50" charset="-128"/>
              </a:rPr>
              <a:t>【</a:t>
            </a:r>
            <a:r>
              <a:rPr kumimoji="1" lang="ja-JP" altLang="en-US" sz="1200" dirty="0">
                <a:solidFill>
                  <a:schemeClr val="bg1"/>
                </a:solidFill>
                <a:latin typeface="BIZ UDPゴシック" panose="020B0400000000000000" pitchFamily="50" charset="-128"/>
                <a:ea typeface="BIZ UDPゴシック" panose="020B0400000000000000" pitchFamily="50" charset="-128"/>
              </a:rPr>
              <a:t>様式２</a:t>
            </a:r>
            <a:r>
              <a:rPr kumimoji="1" lang="en-US" altLang="ja-JP" sz="1200" dirty="0">
                <a:solidFill>
                  <a:schemeClr val="bg1"/>
                </a:solidFill>
                <a:latin typeface="BIZ UDPゴシック" panose="020B0400000000000000" pitchFamily="50" charset="-128"/>
                <a:ea typeface="BIZ UDPゴシック" panose="020B0400000000000000" pitchFamily="50" charset="-128"/>
              </a:rPr>
              <a:t>-2】</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69952FE1-B499-14FA-C3EE-A50A82645AFF}"/>
              </a:ext>
            </a:extLst>
          </p:cNvPr>
          <p:cNvSpPr txBox="1"/>
          <p:nvPr/>
        </p:nvSpPr>
        <p:spPr>
          <a:xfrm>
            <a:off x="137897" y="566678"/>
            <a:ext cx="12191999" cy="461665"/>
          </a:xfrm>
          <a:prstGeom prst="rect">
            <a:avLst/>
          </a:prstGeom>
          <a:noFill/>
        </p:spPr>
        <p:txBody>
          <a:bodyPr wrap="square">
            <a:spAutoFit/>
          </a:bodyPr>
          <a:lstStyle/>
          <a:p>
            <a:r>
              <a:rPr lang="ja-JP" altLang="en-US" sz="2400">
                <a:latin typeface="BIZ UDPゴシック" panose="020B0400000000000000" pitchFamily="50" charset="-128"/>
                <a:ea typeface="BIZ UDPゴシック" panose="020B0400000000000000" pitchFamily="50" charset="-128"/>
              </a:rPr>
              <a:t>スケジュール（案）</a:t>
            </a:r>
          </a:p>
        </p:txBody>
      </p:sp>
      <p:graphicFrame>
        <p:nvGraphicFramePr>
          <p:cNvPr id="6" name="表 13">
            <a:extLst>
              <a:ext uri="{FF2B5EF4-FFF2-40B4-BE49-F238E27FC236}">
                <a16:creationId xmlns:a16="http://schemas.microsoft.com/office/drawing/2014/main" id="{0899682A-83BE-74D9-8C49-12CCEA38DE8D}"/>
              </a:ext>
            </a:extLst>
          </p:cNvPr>
          <p:cNvGraphicFramePr>
            <a:graphicFrameLocks noGrp="1"/>
          </p:cNvGraphicFramePr>
          <p:nvPr>
            <p:extLst>
              <p:ext uri="{D42A27DB-BD31-4B8C-83A1-F6EECF244321}">
                <p14:modId xmlns:p14="http://schemas.microsoft.com/office/powerpoint/2010/main" val="1684883840"/>
              </p:ext>
            </p:extLst>
          </p:nvPr>
        </p:nvGraphicFramePr>
        <p:xfrm>
          <a:off x="232025" y="1100018"/>
          <a:ext cx="11578969" cy="5627926"/>
        </p:xfrm>
        <a:graphic>
          <a:graphicData uri="http://schemas.openxmlformats.org/drawingml/2006/table">
            <a:tbl>
              <a:tblPr firstRow="1" bandRow="1"/>
              <a:tblGrid>
                <a:gridCol w="2840389">
                  <a:extLst>
                    <a:ext uri="{9D8B030D-6E8A-4147-A177-3AD203B41FA5}">
                      <a16:colId xmlns:a16="http://schemas.microsoft.com/office/drawing/2014/main" val="20000"/>
                    </a:ext>
                  </a:extLst>
                </a:gridCol>
                <a:gridCol w="728215">
                  <a:extLst>
                    <a:ext uri="{9D8B030D-6E8A-4147-A177-3AD203B41FA5}">
                      <a16:colId xmlns:a16="http://schemas.microsoft.com/office/drawing/2014/main" val="3244717451"/>
                    </a:ext>
                  </a:extLst>
                </a:gridCol>
                <a:gridCol w="728215">
                  <a:extLst>
                    <a:ext uri="{9D8B030D-6E8A-4147-A177-3AD203B41FA5}">
                      <a16:colId xmlns:a16="http://schemas.microsoft.com/office/drawing/2014/main" val="179491181"/>
                    </a:ext>
                  </a:extLst>
                </a:gridCol>
                <a:gridCol w="728215">
                  <a:extLst>
                    <a:ext uri="{9D8B030D-6E8A-4147-A177-3AD203B41FA5}">
                      <a16:colId xmlns:a16="http://schemas.microsoft.com/office/drawing/2014/main" val="3960126684"/>
                    </a:ext>
                  </a:extLst>
                </a:gridCol>
                <a:gridCol w="728215">
                  <a:extLst>
                    <a:ext uri="{9D8B030D-6E8A-4147-A177-3AD203B41FA5}">
                      <a16:colId xmlns:a16="http://schemas.microsoft.com/office/drawing/2014/main" val="20004"/>
                    </a:ext>
                  </a:extLst>
                </a:gridCol>
                <a:gridCol w="728215">
                  <a:extLst>
                    <a:ext uri="{9D8B030D-6E8A-4147-A177-3AD203B41FA5}">
                      <a16:colId xmlns:a16="http://schemas.microsoft.com/office/drawing/2014/main" val="20005"/>
                    </a:ext>
                  </a:extLst>
                </a:gridCol>
                <a:gridCol w="728215">
                  <a:extLst>
                    <a:ext uri="{9D8B030D-6E8A-4147-A177-3AD203B41FA5}">
                      <a16:colId xmlns:a16="http://schemas.microsoft.com/office/drawing/2014/main" val="20006"/>
                    </a:ext>
                  </a:extLst>
                </a:gridCol>
                <a:gridCol w="728215">
                  <a:extLst>
                    <a:ext uri="{9D8B030D-6E8A-4147-A177-3AD203B41FA5}">
                      <a16:colId xmlns:a16="http://schemas.microsoft.com/office/drawing/2014/main" val="20007"/>
                    </a:ext>
                  </a:extLst>
                </a:gridCol>
                <a:gridCol w="728215">
                  <a:extLst>
                    <a:ext uri="{9D8B030D-6E8A-4147-A177-3AD203B41FA5}">
                      <a16:colId xmlns:a16="http://schemas.microsoft.com/office/drawing/2014/main" val="20008"/>
                    </a:ext>
                  </a:extLst>
                </a:gridCol>
                <a:gridCol w="728215">
                  <a:extLst>
                    <a:ext uri="{9D8B030D-6E8A-4147-A177-3AD203B41FA5}">
                      <a16:colId xmlns:a16="http://schemas.microsoft.com/office/drawing/2014/main" val="20009"/>
                    </a:ext>
                  </a:extLst>
                </a:gridCol>
                <a:gridCol w="728215">
                  <a:extLst>
                    <a:ext uri="{9D8B030D-6E8A-4147-A177-3AD203B41FA5}">
                      <a16:colId xmlns:a16="http://schemas.microsoft.com/office/drawing/2014/main" val="20010"/>
                    </a:ext>
                  </a:extLst>
                </a:gridCol>
                <a:gridCol w="728215">
                  <a:extLst>
                    <a:ext uri="{9D8B030D-6E8A-4147-A177-3AD203B41FA5}">
                      <a16:colId xmlns:a16="http://schemas.microsoft.com/office/drawing/2014/main" val="20011"/>
                    </a:ext>
                  </a:extLst>
                </a:gridCol>
                <a:gridCol w="728215">
                  <a:extLst>
                    <a:ext uri="{9D8B030D-6E8A-4147-A177-3AD203B41FA5}">
                      <a16:colId xmlns:a16="http://schemas.microsoft.com/office/drawing/2014/main" val="20012"/>
                    </a:ext>
                  </a:extLst>
                </a:gridCol>
              </a:tblGrid>
              <a:tr h="334960">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12700" cap="flat" cmpd="sng" algn="ctr">
                      <a:solidFill>
                        <a:srgbClr val="254273"/>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12700" cap="flat" cmpd="sng" algn="ctr">
                      <a:solidFill>
                        <a:srgbClr val="254273"/>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mn-cs"/>
                        </a:rPr>
                        <a:t>4</a:t>
                      </a:r>
                      <a:r>
                        <a:rPr kumimoji="1" lang="ja-JP" altLang="en-US" sz="11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mn-cs"/>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12700" cap="flat" cmpd="sng" algn="ctr">
                      <a:solidFill>
                        <a:srgbClr val="254273"/>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mn-cs"/>
                        </a:rPr>
                        <a:t>5</a:t>
                      </a:r>
                      <a:r>
                        <a:rPr kumimoji="1" lang="ja-JP" altLang="en-US" sz="11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mn-cs"/>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12700" cap="flat" cmpd="sng" algn="ctr">
                      <a:solidFill>
                        <a:srgbClr val="254273"/>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mn-cs"/>
                        </a:rPr>
                        <a:t>6</a:t>
                      </a:r>
                      <a:r>
                        <a:rPr kumimoji="1" lang="ja-JP" altLang="en-US" sz="11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mn-cs"/>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12700" cap="flat" cmpd="sng" algn="ctr">
                      <a:solidFill>
                        <a:srgbClr val="254273"/>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b="0">
                          <a:solidFill>
                            <a:schemeClr val="bg1"/>
                          </a:solidFill>
                          <a:latin typeface="BIZ UDPゴシック" panose="020B0400000000000000" pitchFamily="50" charset="-128"/>
                          <a:ea typeface="BIZ UDPゴシック" panose="020B0400000000000000" pitchFamily="50" charset="-128"/>
                        </a:rPr>
                        <a:t>7</a:t>
                      </a:r>
                      <a:r>
                        <a:rPr kumimoji="1" lang="ja-JP" altLang="en-US" sz="1100" b="0">
                          <a:solidFill>
                            <a:schemeClr val="bg1"/>
                          </a:solidFill>
                          <a:latin typeface="BIZ UDPゴシック" panose="020B0400000000000000" pitchFamily="50" charset="-128"/>
                          <a:ea typeface="BIZ UDPゴシック" panose="020B0400000000000000"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12700" cap="flat" cmpd="sng" algn="ctr">
                      <a:solidFill>
                        <a:srgbClr val="254273"/>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b="0">
                          <a:solidFill>
                            <a:schemeClr val="bg1"/>
                          </a:solidFill>
                          <a:latin typeface="BIZ UDPゴシック" panose="020B0400000000000000" pitchFamily="50" charset="-128"/>
                          <a:ea typeface="BIZ UDPゴシック" panose="020B0400000000000000" pitchFamily="50" charset="-128"/>
                        </a:rPr>
                        <a:t>8</a:t>
                      </a:r>
                      <a:r>
                        <a:rPr kumimoji="1" lang="ja-JP" altLang="en-US" sz="1100" b="0">
                          <a:solidFill>
                            <a:schemeClr val="bg1"/>
                          </a:solidFill>
                          <a:latin typeface="BIZ UDPゴシック" panose="020B0400000000000000" pitchFamily="50" charset="-128"/>
                          <a:ea typeface="BIZ UDPゴシック" panose="020B0400000000000000"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12700" cap="flat" cmpd="sng" algn="ctr">
                      <a:solidFill>
                        <a:srgbClr val="254273"/>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b="0">
                          <a:solidFill>
                            <a:schemeClr val="bg1"/>
                          </a:solidFill>
                          <a:latin typeface="BIZ UDPゴシック" panose="020B0400000000000000" pitchFamily="50" charset="-128"/>
                          <a:ea typeface="BIZ UDPゴシック" panose="020B0400000000000000" pitchFamily="50" charset="-128"/>
                        </a:rPr>
                        <a:t>9</a:t>
                      </a:r>
                      <a:r>
                        <a:rPr kumimoji="1" lang="ja-JP" altLang="en-US" sz="1100" b="0">
                          <a:solidFill>
                            <a:schemeClr val="bg1"/>
                          </a:solidFill>
                          <a:latin typeface="BIZ UDPゴシック" panose="020B0400000000000000" pitchFamily="50" charset="-128"/>
                          <a:ea typeface="BIZ UDPゴシック" panose="020B0400000000000000"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12700" cap="flat" cmpd="sng" algn="ctr">
                      <a:solidFill>
                        <a:srgbClr val="254273"/>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b="0">
                          <a:solidFill>
                            <a:schemeClr val="bg1"/>
                          </a:solidFill>
                          <a:latin typeface="BIZ UDPゴシック" panose="020B0400000000000000" pitchFamily="50" charset="-128"/>
                          <a:ea typeface="BIZ UDPゴシック" panose="020B0400000000000000" pitchFamily="50" charset="-128"/>
                        </a:rPr>
                        <a:t>10</a:t>
                      </a:r>
                      <a:r>
                        <a:rPr kumimoji="1" lang="ja-JP" altLang="en-US" sz="1100" b="0">
                          <a:solidFill>
                            <a:schemeClr val="bg1"/>
                          </a:solidFill>
                          <a:latin typeface="BIZ UDPゴシック" panose="020B0400000000000000" pitchFamily="50" charset="-128"/>
                          <a:ea typeface="BIZ UDPゴシック" panose="020B0400000000000000"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12700" cap="flat" cmpd="sng" algn="ctr">
                      <a:solidFill>
                        <a:srgbClr val="254273"/>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b="0">
                          <a:solidFill>
                            <a:schemeClr val="bg1"/>
                          </a:solidFill>
                          <a:latin typeface="BIZ UDPゴシック" panose="020B0400000000000000" pitchFamily="50" charset="-128"/>
                          <a:ea typeface="BIZ UDPゴシック" panose="020B0400000000000000" pitchFamily="50" charset="-128"/>
                        </a:rPr>
                        <a:t>11</a:t>
                      </a:r>
                      <a:r>
                        <a:rPr kumimoji="1" lang="ja-JP" altLang="en-US" sz="1100" b="0">
                          <a:solidFill>
                            <a:schemeClr val="bg1"/>
                          </a:solidFill>
                          <a:latin typeface="BIZ UDPゴシック" panose="020B0400000000000000" pitchFamily="50" charset="-128"/>
                          <a:ea typeface="BIZ UDPゴシック" panose="020B0400000000000000"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12700" cap="flat" cmpd="sng" algn="ctr">
                      <a:solidFill>
                        <a:srgbClr val="254273"/>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b="0">
                          <a:solidFill>
                            <a:schemeClr val="bg1"/>
                          </a:solidFill>
                          <a:latin typeface="BIZ UDPゴシック" panose="020B0400000000000000" pitchFamily="50" charset="-128"/>
                          <a:ea typeface="BIZ UDPゴシック" panose="020B0400000000000000" pitchFamily="50" charset="-128"/>
                        </a:rPr>
                        <a:t>12</a:t>
                      </a:r>
                      <a:r>
                        <a:rPr kumimoji="1" lang="ja-JP" altLang="en-US" sz="1100" b="0">
                          <a:solidFill>
                            <a:schemeClr val="bg1"/>
                          </a:solidFill>
                          <a:latin typeface="BIZ UDPゴシック" panose="020B0400000000000000" pitchFamily="50" charset="-128"/>
                          <a:ea typeface="BIZ UDPゴシック" panose="020B0400000000000000"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12700" cap="flat" cmpd="sng" algn="ctr">
                      <a:solidFill>
                        <a:srgbClr val="254273"/>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b="0">
                          <a:solidFill>
                            <a:schemeClr val="bg1"/>
                          </a:solidFill>
                          <a:latin typeface="BIZ UDPゴシック" panose="020B0400000000000000" pitchFamily="50" charset="-128"/>
                          <a:ea typeface="BIZ UDPゴシック" panose="020B0400000000000000" pitchFamily="50" charset="-128"/>
                        </a:rPr>
                        <a:t>1</a:t>
                      </a:r>
                      <a:r>
                        <a:rPr kumimoji="1" lang="ja-JP" altLang="en-US" sz="1100" b="0">
                          <a:solidFill>
                            <a:schemeClr val="bg1"/>
                          </a:solidFill>
                          <a:latin typeface="BIZ UDPゴシック" panose="020B0400000000000000" pitchFamily="50" charset="-128"/>
                          <a:ea typeface="BIZ UDPゴシック" panose="020B0400000000000000"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12700" cap="flat" cmpd="sng" algn="ctr">
                      <a:solidFill>
                        <a:srgbClr val="254273"/>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b="0">
                          <a:solidFill>
                            <a:schemeClr val="bg1"/>
                          </a:solidFill>
                          <a:latin typeface="BIZ UDPゴシック" panose="020B0400000000000000" pitchFamily="50" charset="-128"/>
                          <a:ea typeface="BIZ UDPゴシック" panose="020B0400000000000000" pitchFamily="50" charset="-128"/>
                        </a:rPr>
                        <a:t>2</a:t>
                      </a:r>
                      <a:r>
                        <a:rPr kumimoji="1" lang="ja-JP" altLang="en-US" sz="1100" b="0">
                          <a:solidFill>
                            <a:schemeClr val="bg1"/>
                          </a:solidFill>
                          <a:latin typeface="BIZ UDPゴシック" panose="020B0400000000000000" pitchFamily="50" charset="-128"/>
                          <a:ea typeface="BIZ UDPゴシック" panose="020B0400000000000000"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12700" cap="flat" cmpd="sng" algn="ctr">
                      <a:solidFill>
                        <a:srgbClr val="254273"/>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mn-cs"/>
                        </a:rPr>
                        <a:t>3</a:t>
                      </a:r>
                      <a:r>
                        <a:rPr kumimoji="1" lang="ja-JP" altLang="en-US" sz="11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mn-cs"/>
                        </a:rPr>
                        <a:t>月</a:t>
                      </a:r>
                      <a:endParaRPr kumimoji="1" lang="ja-JP" altLang="en-US" sz="1100" b="0">
                        <a:solidFill>
                          <a:schemeClr val="bg1"/>
                        </a:solidFill>
                        <a:latin typeface="BIZ UDPゴシック" panose="020B0400000000000000" pitchFamily="50" charset="-128"/>
                        <a:ea typeface="BIZ UDPゴシック" panose="020B0400000000000000" pitchFamily="50" charset="-128"/>
                      </a:endParaRP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12700" cap="flat" cmpd="sng" algn="ctr">
                      <a:solidFill>
                        <a:srgbClr val="254273"/>
                      </a:solidFill>
                      <a:prstDash val="solid"/>
                      <a:round/>
                      <a:headEnd type="none" w="med" len="med"/>
                      <a:tailEnd type="none" w="med" len="med"/>
                    </a:lnR>
                    <a:lnT w="12700" cap="flat" cmpd="sng" algn="ctr">
                      <a:solidFill>
                        <a:srgbClr val="254273"/>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extLst>
                  <a:ext uri="{0D108BD9-81ED-4DB2-BD59-A6C34878D82A}">
                    <a16:rowId xmlns:a16="http://schemas.microsoft.com/office/drawing/2014/main" val="10000"/>
                  </a:ext>
                </a:extLst>
              </a:tr>
              <a:tr h="24500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i="1">
                        <a:latin typeface="BIZ UDPゴシック" panose="020B0400000000000000" pitchFamily="50" charset="-128"/>
                        <a:ea typeface="BIZ UDPゴシック" panose="020B0400000000000000" pitchFamily="50" charset="-128"/>
                      </a:endParaRPr>
                    </a:p>
                  </a:txBody>
                  <a:tcPr marL="84406" marR="84406" marT="42203" marB="42203" anchor="ctr">
                    <a:lnL w="12700" cap="flat" cmpd="sng" algn="ctr">
                      <a:solidFill>
                        <a:srgbClr val="254273"/>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12700" cap="flat" cmpd="sng" algn="ctr">
                      <a:solidFill>
                        <a:srgbClr val="254273"/>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1"/>
                  </a:ext>
                </a:extLst>
              </a:tr>
              <a:tr h="225756">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i="1">
                        <a:latin typeface="BIZ UDPゴシック" panose="020B0400000000000000" pitchFamily="50" charset="-128"/>
                        <a:ea typeface="BIZ UDPゴシック" panose="020B0400000000000000" pitchFamily="50" charset="-128"/>
                      </a:endParaRPr>
                    </a:p>
                  </a:txBody>
                  <a:tcPr marL="84406" marR="84406" marT="42203" marB="42203" anchor="ctr">
                    <a:lnL w="12700" cap="flat" cmpd="sng" algn="ctr">
                      <a:solidFill>
                        <a:srgbClr val="254273"/>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12700" cap="flat" cmpd="sng" algn="ctr">
                      <a:solidFill>
                        <a:srgbClr val="254273"/>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25756">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i="1">
                          <a:latin typeface="BIZ UDPゴシック" panose="020B0400000000000000" pitchFamily="50" charset="-128"/>
                          <a:ea typeface="BIZ UDPゴシック" panose="020B0400000000000000" pitchFamily="50" charset="-128"/>
                        </a:rPr>
                        <a:t>　</a:t>
                      </a:r>
                      <a:endParaRPr kumimoji="1" lang="en-US" altLang="ja-JP" sz="1100" i="1">
                        <a:latin typeface="BIZ UDPゴシック" panose="020B0400000000000000" pitchFamily="50" charset="-128"/>
                        <a:ea typeface="BIZ UDPゴシック" panose="020B0400000000000000" pitchFamily="50" charset="-128"/>
                      </a:endParaRPr>
                    </a:p>
                  </a:txBody>
                  <a:tcPr marL="84406" marR="84406" marT="42203" marB="42203" anchor="ctr">
                    <a:lnL w="12700" cap="flat" cmpd="sng" algn="ctr">
                      <a:solidFill>
                        <a:srgbClr val="254273"/>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12700" cap="flat" cmpd="sng" algn="ctr">
                      <a:solidFill>
                        <a:srgbClr val="254273"/>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3"/>
                  </a:ext>
                </a:extLst>
              </a:tr>
              <a:tr h="2257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i="1">
                        <a:latin typeface="BIZ UDPゴシック" panose="020B0400000000000000" pitchFamily="50" charset="-128"/>
                        <a:ea typeface="BIZ UDPゴシック" panose="020B0400000000000000" pitchFamily="50" charset="-128"/>
                      </a:endParaRPr>
                    </a:p>
                  </a:txBody>
                  <a:tcPr marL="84406" marR="84406" marT="42203" marB="42203" anchor="ctr">
                    <a:lnL w="12700" cap="flat" cmpd="sng" algn="ctr">
                      <a:solidFill>
                        <a:srgbClr val="254273"/>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12700" cap="flat" cmpd="sng" algn="ctr">
                      <a:solidFill>
                        <a:srgbClr val="254273"/>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629256050"/>
                  </a:ext>
                </a:extLst>
              </a:tr>
              <a:tr h="2257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i="1">
                        <a:latin typeface="BIZ UDPゴシック" panose="020B0400000000000000" pitchFamily="50" charset="-128"/>
                        <a:ea typeface="BIZ UDPゴシック" panose="020B0400000000000000" pitchFamily="50" charset="-128"/>
                      </a:endParaRPr>
                    </a:p>
                  </a:txBody>
                  <a:tcPr marL="84406" marR="84406" marT="42203" marB="42203" anchor="ctr">
                    <a:lnL w="12700" cap="flat" cmpd="sng" algn="ctr">
                      <a:solidFill>
                        <a:srgbClr val="254273"/>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12700" cap="flat" cmpd="sng" algn="ctr">
                      <a:solidFill>
                        <a:srgbClr val="254273"/>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861341538"/>
                  </a:ext>
                </a:extLst>
              </a:tr>
              <a:tr h="225756">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i="1">
                        <a:latin typeface="BIZ UDPゴシック" panose="020B0400000000000000" pitchFamily="50" charset="-128"/>
                        <a:ea typeface="BIZ UDPゴシック" panose="020B0400000000000000" pitchFamily="50" charset="-128"/>
                      </a:endParaRPr>
                    </a:p>
                  </a:txBody>
                  <a:tcPr marL="84406" marR="84406" marT="42203" marB="42203" anchor="ctr">
                    <a:lnL w="12700" cap="flat" cmpd="sng" algn="ctr">
                      <a:solidFill>
                        <a:srgbClr val="254273"/>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12700" cap="flat" cmpd="sng" algn="ctr">
                      <a:solidFill>
                        <a:srgbClr val="254273"/>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624336158"/>
                  </a:ext>
                </a:extLst>
              </a:tr>
              <a:tr h="2257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i="1">
                        <a:latin typeface="BIZ UDPゴシック" panose="020B0400000000000000" pitchFamily="50" charset="-128"/>
                        <a:ea typeface="BIZ UDPゴシック" panose="020B0400000000000000" pitchFamily="50" charset="-128"/>
                      </a:endParaRPr>
                    </a:p>
                  </a:txBody>
                  <a:tcPr marL="84406" marR="84406" marT="42203" marB="42203" anchor="ctr">
                    <a:lnL w="12700" cap="flat" cmpd="sng" algn="ctr">
                      <a:solidFill>
                        <a:srgbClr val="254273"/>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12700" cap="flat" cmpd="sng" algn="ctr">
                      <a:solidFill>
                        <a:srgbClr val="254273"/>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48843900"/>
                  </a:ext>
                </a:extLst>
              </a:tr>
              <a:tr h="2257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i="1">
                        <a:latin typeface="BIZ UDPゴシック" panose="020B0400000000000000" pitchFamily="50" charset="-128"/>
                        <a:ea typeface="BIZ UDPゴシック" panose="020B0400000000000000" pitchFamily="50" charset="-128"/>
                      </a:endParaRPr>
                    </a:p>
                  </a:txBody>
                  <a:tcPr marL="84406" marR="84406" marT="42203" marB="42203" anchor="ctr">
                    <a:lnL w="12700" cap="flat" cmpd="sng" algn="ctr">
                      <a:solidFill>
                        <a:srgbClr val="254273"/>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12700" cap="flat" cmpd="sng" algn="ctr">
                      <a:solidFill>
                        <a:srgbClr val="254273"/>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817408498"/>
                  </a:ext>
                </a:extLst>
              </a:tr>
              <a:tr h="2257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i="1">
                        <a:latin typeface="BIZ UDPゴシック" panose="020B0400000000000000" pitchFamily="50" charset="-128"/>
                        <a:ea typeface="BIZ UDPゴシック" panose="020B0400000000000000" pitchFamily="50" charset="-128"/>
                      </a:endParaRPr>
                    </a:p>
                  </a:txBody>
                  <a:tcPr marL="84406" marR="84406" marT="42203" marB="42203" anchor="ctr">
                    <a:lnL w="12700" cap="flat" cmpd="sng" algn="ctr">
                      <a:solidFill>
                        <a:srgbClr val="254273"/>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12700" cap="flat" cmpd="sng" algn="ctr">
                      <a:solidFill>
                        <a:srgbClr val="254273"/>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744161204"/>
                  </a:ext>
                </a:extLst>
              </a:tr>
              <a:tr h="2257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i="1">
                        <a:latin typeface="BIZ UDPゴシック" panose="020B0400000000000000" pitchFamily="50" charset="-128"/>
                        <a:ea typeface="BIZ UDPゴシック" panose="020B0400000000000000" pitchFamily="50" charset="-128"/>
                      </a:endParaRPr>
                    </a:p>
                  </a:txBody>
                  <a:tcPr marL="84406" marR="84406" marT="42203" marB="42203" anchor="ctr">
                    <a:lnL w="12700" cap="flat" cmpd="sng" algn="ctr">
                      <a:solidFill>
                        <a:srgbClr val="254273"/>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12700" cap="flat" cmpd="sng" algn="ctr">
                      <a:solidFill>
                        <a:srgbClr val="254273"/>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295344243"/>
                  </a:ext>
                </a:extLst>
              </a:tr>
              <a:tr h="24500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i="1">
                        <a:latin typeface="BIZ UDPゴシック" panose="020B0400000000000000" pitchFamily="50" charset="-128"/>
                        <a:ea typeface="BIZ UDPゴシック" panose="020B0400000000000000" pitchFamily="50" charset="-128"/>
                      </a:endParaRPr>
                    </a:p>
                  </a:txBody>
                  <a:tcPr marL="84406" marR="84406" marT="42203" marB="42203" anchor="ctr">
                    <a:lnL w="12700" cap="flat" cmpd="sng" algn="ctr">
                      <a:solidFill>
                        <a:srgbClr val="254273"/>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12700" cap="flat" cmpd="sng" algn="ctr">
                      <a:solidFill>
                        <a:srgbClr val="254273"/>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4"/>
                  </a:ext>
                </a:extLst>
              </a:tr>
              <a:tr h="225756">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txBody>
                  <a:tcPr marL="84406" marR="84406" marT="42203" marB="42203" anchor="ctr">
                    <a:lnL w="12700" cap="flat" cmpd="sng" algn="ctr">
                      <a:solidFill>
                        <a:srgbClr val="254273"/>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12700" cap="flat" cmpd="sng" algn="ctr">
                      <a:solidFill>
                        <a:srgbClr val="254273"/>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5"/>
                  </a:ext>
                </a:extLst>
              </a:tr>
              <a:tr h="2257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txBody>
                  <a:tcPr marL="84406" marR="84406" marT="42203" marB="42203" anchor="ctr">
                    <a:lnL w="12700" cap="flat" cmpd="sng" algn="ctr">
                      <a:solidFill>
                        <a:srgbClr val="254273"/>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12700" cap="flat" cmpd="sng" algn="ctr">
                      <a:solidFill>
                        <a:srgbClr val="254273"/>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536650171"/>
                  </a:ext>
                </a:extLst>
              </a:tr>
              <a:tr h="2257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txBody>
                  <a:tcPr marL="84406" marR="84406" marT="42203" marB="42203" anchor="ctr">
                    <a:lnL w="12700" cap="flat" cmpd="sng" algn="ctr">
                      <a:solidFill>
                        <a:srgbClr val="254273"/>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12700" cap="flat" cmpd="sng" algn="ctr">
                      <a:solidFill>
                        <a:srgbClr val="254273"/>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132283389"/>
                  </a:ext>
                </a:extLst>
              </a:tr>
              <a:tr h="2257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txBody>
                  <a:tcPr marL="84406" marR="84406" marT="42203" marB="42203" anchor="ctr">
                    <a:lnL w="12700" cap="flat" cmpd="sng" algn="ctr">
                      <a:solidFill>
                        <a:srgbClr val="254273"/>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12700" cap="flat" cmpd="sng" algn="ctr">
                      <a:solidFill>
                        <a:srgbClr val="254273"/>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3666107393"/>
                  </a:ext>
                </a:extLst>
              </a:tr>
              <a:tr h="2257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txBody>
                  <a:tcPr marL="84406" marR="84406" marT="42203" marB="42203" anchor="ctr">
                    <a:lnL w="12700" cap="flat" cmpd="sng" algn="ctr">
                      <a:solidFill>
                        <a:srgbClr val="254273"/>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12700" cap="flat" cmpd="sng" algn="ctr">
                      <a:solidFill>
                        <a:srgbClr val="254273"/>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799746039"/>
                  </a:ext>
                </a:extLst>
              </a:tr>
              <a:tr h="2257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txBody>
                  <a:tcPr marL="84406" marR="84406" marT="42203" marB="42203" anchor="ctr">
                    <a:lnL w="12700" cap="flat" cmpd="sng" algn="ctr">
                      <a:solidFill>
                        <a:srgbClr val="254273"/>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12700" cap="flat" cmpd="sng" algn="ctr">
                      <a:solidFill>
                        <a:srgbClr val="254273"/>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291649199"/>
                  </a:ext>
                </a:extLst>
              </a:tr>
              <a:tr h="24500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i="1">
                        <a:latin typeface="BIZ UDPゴシック" panose="020B0400000000000000" pitchFamily="50" charset="-128"/>
                        <a:ea typeface="BIZ UDPゴシック" panose="020B0400000000000000" pitchFamily="50" charset="-128"/>
                      </a:endParaRPr>
                    </a:p>
                  </a:txBody>
                  <a:tcPr marL="84406" marR="84406" marT="42203" marB="42203" anchor="ctr">
                    <a:lnL w="12700" cap="flat" cmpd="sng" algn="ctr">
                      <a:solidFill>
                        <a:srgbClr val="254273"/>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12700" cap="flat" cmpd="sng" algn="ctr">
                      <a:solidFill>
                        <a:srgbClr val="254273"/>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245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txBody>
                  <a:tcPr marL="84406" marR="84406" marT="42203" marB="42203" anchor="ctr">
                    <a:lnL w="12700" cap="flat" cmpd="sng" algn="ctr">
                      <a:solidFill>
                        <a:srgbClr val="254273"/>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12700" cap="flat" cmpd="sng" algn="ctr">
                      <a:solidFill>
                        <a:srgbClr val="254273"/>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64062840"/>
                  </a:ext>
                </a:extLst>
              </a:tr>
              <a:tr h="245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txBody>
                  <a:tcPr marL="84406" marR="84406" marT="42203" marB="42203" anchor="ctr">
                    <a:lnL w="12700" cap="flat" cmpd="sng" algn="ctr">
                      <a:solidFill>
                        <a:srgbClr val="254273"/>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12700" cap="flat" cmpd="sng" algn="ctr">
                      <a:solidFill>
                        <a:srgbClr val="254273"/>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54312765"/>
                  </a:ext>
                </a:extLst>
              </a:tr>
              <a:tr h="245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txBody>
                  <a:tcPr marL="84406" marR="84406" marT="42203" marB="42203" anchor="ctr">
                    <a:lnL w="12700" cap="flat" cmpd="sng" algn="ctr">
                      <a:solidFill>
                        <a:srgbClr val="254273"/>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12700" cap="flat" cmpd="sng" algn="ctr">
                      <a:solidFill>
                        <a:srgbClr val="2542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12700" cap="flat" cmpd="sng" algn="ctr">
                      <a:solidFill>
                        <a:srgbClr val="2542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12700" cap="flat" cmpd="sng" algn="ctr">
                      <a:solidFill>
                        <a:srgbClr val="2542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12700" cap="flat" cmpd="sng" algn="ctr">
                      <a:solidFill>
                        <a:srgbClr val="2542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12700" cap="flat" cmpd="sng" algn="ctr">
                      <a:solidFill>
                        <a:srgbClr val="2542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12700" cap="flat" cmpd="sng" algn="ctr">
                      <a:solidFill>
                        <a:srgbClr val="2542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12700" cap="flat" cmpd="sng" algn="ctr">
                      <a:solidFill>
                        <a:srgbClr val="2542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12700" cap="flat" cmpd="sng" algn="ctr">
                      <a:solidFill>
                        <a:srgbClr val="2542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12700" cap="flat" cmpd="sng" algn="ctr">
                      <a:solidFill>
                        <a:srgbClr val="2542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12700" cap="flat" cmpd="sng" algn="ctr">
                      <a:solidFill>
                        <a:srgbClr val="2542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12700" cap="flat" cmpd="sng" algn="ctr">
                      <a:solidFill>
                        <a:srgbClr val="2542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12700" cap="flat" cmpd="sng" algn="ctr">
                      <a:solidFill>
                        <a:srgbClr val="2542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12700" cap="flat" cmpd="sng" algn="ctr">
                      <a:solidFill>
                        <a:srgbClr val="254273"/>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12700" cap="flat" cmpd="sng" algn="ctr">
                      <a:solidFill>
                        <a:srgbClr val="2542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60429548"/>
                  </a:ext>
                </a:extLst>
              </a:tr>
            </a:tbl>
          </a:graphicData>
        </a:graphic>
      </p:graphicFrame>
      <p:sp>
        <p:nvSpPr>
          <p:cNvPr id="33" name="テキスト ボックス 32">
            <a:extLst>
              <a:ext uri="{FF2B5EF4-FFF2-40B4-BE49-F238E27FC236}">
                <a16:creationId xmlns:a16="http://schemas.microsoft.com/office/drawing/2014/main" id="{B7E69A46-BEE6-4E62-C7D2-D4F2C31336B4}"/>
              </a:ext>
            </a:extLst>
          </p:cNvPr>
          <p:cNvSpPr txBox="1"/>
          <p:nvPr/>
        </p:nvSpPr>
        <p:spPr>
          <a:xfrm>
            <a:off x="290147" y="1159562"/>
            <a:ext cx="3851308" cy="259045"/>
          </a:xfrm>
          <a:prstGeom prst="rect">
            <a:avLst/>
          </a:prstGeom>
          <a:noFill/>
        </p:spPr>
        <p:txBody>
          <a:bodyPr wrap="square" rtlCol="0">
            <a:spAutoFit/>
          </a:bodyPr>
          <a:lstStyle/>
          <a:p>
            <a:pPr>
              <a:lnSpc>
                <a:spcPts val="1300"/>
              </a:lnSpc>
            </a:pPr>
            <a:r>
              <a:rPr kumimoji="1" lang="ja-JP" altLang="en-US" sz="1100" i="1">
                <a:solidFill>
                  <a:srgbClr val="0070C0"/>
                </a:solidFill>
                <a:latin typeface="BIZ UDPゴシック" panose="020B0400000000000000" pitchFamily="50" charset="-128"/>
                <a:ea typeface="BIZ UDPゴシック" panose="020B0400000000000000" pitchFamily="50" charset="-128"/>
              </a:rPr>
              <a:t>（記載例）</a:t>
            </a:r>
            <a:endParaRPr lang="ja-JP" altLang="ja-JP" sz="1100" i="1">
              <a:solidFill>
                <a:srgbClr val="0070C0"/>
              </a:solidFill>
              <a:latin typeface="BIZ UDPゴシック" panose="020B0400000000000000" pitchFamily="50" charset="-128"/>
              <a:ea typeface="BIZ UDPゴシック" panose="020B0400000000000000" pitchFamily="50" charset="-128"/>
            </a:endParaRPr>
          </a:p>
        </p:txBody>
      </p:sp>
      <p:sp>
        <p:nvSpPr>
          <p:cNvPr id="34" name="テキスト ボックス 33">
            <a:extLst>
              <a:ext uri="{FF2B5EF4-FFF2-40B4-BE49-F238E27FC236}">
                <a16:creationId xmlns:a16="http://schemas.microsoft.com/office/drawing/2014/main" id="{522F9187-3D2A-62F4-9A9A-28BC7FDCCC7D}"/>
              </a:ext>
            </a:extLst>
          </p:cNvPr>
          <p:cNvSpPr txBox="1"/>
          <p:nvPr/>
        </p:nvSpPr>
        <p:spPr>
          <a:xfrm>
            <a:off x="232020" y="1662447"/>
            <a:ext cx="1942220" cy="990015"/>
          </a:xfrm>
          <a:prstGeom prst="rect">
            <a:avLst/>
          </a:prstGeom>
          <a:noFill/>
        </p:spPr>
        <p:txBody>
          <a:bodyPr wrap="square" rtlCol="0">
            <a:spAutoFit/>
          </a:bodyPr>
          <a:lstStyle/>
          <a:p>
            <a:pPr>
              <a:lnSpc>
                <a:spcPts val="1300"/>
              </a:lnSpc>
            </a:pPr>
            <a:r>
              <a:rPr kumimoji="1" lang="ja-JP" altLang="ja-JP" sz="1100" i="1">
                <a:solidFill>
                  <a:srgbClr val="0070C0"/>
                </a:solidFill>
                <a:latin typeface="BIZ UDPゴシック" panose="020B0400000000000000" pitchFamily="50" charset="-128"/>
                <a:ea typeface="BIZ UDPゴシック" panose="020B0400000000000000" pitchFamily="50" charset="-128"/>
              </a:rPr>
              <a:t>⑴　</a:t>
            </a:r>
            <a:r>
              <a:rPr kumimoji="1" lang="ja-JP" altLang="en-US" sz="1100" i="1">
                <a:solidFill>
                  <a:srgbClr val="0070C0"/>
                </a:solidFill>
                <a:latin typeface="BIZ UDPゴシック" panose="020B0400000000000000" pitchFamily="50" charset="-128"/>
                <a:ea typeface="BIZ UDPゴシック" panose="020B0400000000000000" pitchFamily="50" charset="-128"/>
              </a:rPr>
              <a:t>スコープ</a:t>
            </a:r>
            <a:r>
              <a:rPr kumimoji="1" lang="en-US" altLang="ja-JP" sz="1100" i="1">
                <a:solidFill>
                  <a:srgbClr val="0070C0"/>
                </a:solidFill>
                <a:latin typeface="BIZ UDPゴシック" panose="020B0400000000000000" pitchFamily="50" charset="-128"/>
                <a:ea typeface="BIZ UDPゴシック" panose="020B0400000000000000" pitchFamily="50" charset="-128"/>
              </a:rPr>
              <a:t>XXX</a:t>
            </a:r>
          </a:p>
          <a:p>
            <a:pPr>
              <a:lnSpc>
                <a:spcPts val="1300"/>
              </a:lnSpc>
              <a:spcBef>
                <a:spcPts val="600"/>
              </a:spcBef>
            </a:pPr>
            <a:r>
              <a:rPr kumimoji="1" lang="ja-JP" altLang="ja-JP" sz="1100" i="1">
                <a:solidFill>
                  <a:srgbClr val="0070C0"/>
                </a:solidFill>
                <a:latin typeface="BIZ UDPゴシック" panose="020B0400000000000000" pitchFamily="50" charset="-128"/>
                <a:ea typeface="BIZ UDPゴシック" panose="020B0400000000000000" pitchFamily="50" charset="-128"/>
              </a:rPr>
              <a:t>・　</a:t>
            </a:r>
            <a:r>
              <a:rPr kumimoji="1" lang="ja-JP" altLang="en-US" sz="1100" i="1">
                <a:solidFill>
                  <a:srgbClr val="0070C0"/>
                </a:solidFill>
                <a:latin typeface="BIZ UDPゴシック" panose="020B0400000000000000" pitchFamily="50" charset="-128"/>
                <a:ea typeface="BIZ UDPゴシック" panose="020B0400000000000000" pitchFamily="50" charset="-128"/>
              </a:rPr>
              <a:t>実施計画書の作成</a:t>
            </a:r>
            <a:endParaRPr kumimoji="1" lang="en-US" altLang="ja-JP" sz="1100" i="1">
              <a:solidFill>
                <a:srgbClr val="0070C0"/>
              </a:solidFill>
              <a:latin typeface="BIZ UDPゴシック" panose="020B0400000000000000" pitchFamily="50" charset="-128"/>
              <a:ea typeface="BIZ UDPゴシック" panose="020B0400000000000000" pitchFamily="50" charset="-128"/>
            </a:endParaRPr>
          </a:p>
          <a:p>
            <a:pPr>
              <a:lnSpc>
                <a:spcPts val="1300"/>
              </a:lnSpc>
              <a:spcBef>
                <a:spcPts val="600"/>
              </a:spcBef>
            </a:pPr>
            <a:r>
              <a:rPr kumimoji="1" lang="ja-JP" altLang="en-US" sz="1100" i="1">
                <a:solidFill>
                  <a:srgbClr val="0070C0"/>
                </a:solidFill>
                <a:latin typeface="BIZ UDPゴシック" panose="020B0400000000000000" pitchFamily="50" charset="-128"/>
                <a:ea typeface="BIZ UDPゴシック" panose="020B0400000000000000" pitchFamily="50" charset="-128"/>
              </a:rPr>
              <a:t>・　要件定義書の作成</a:t>
            </a:r>
            <a:endParaRPr kumimoji="1" lang="en-US" altLang="ja-JP" sz="1100" i="1">
              <a:solidFill>
                <a:srgbClr val="0070C0"/>
              </a:solidFill>
              <a:latin typeface="BIZ UDPゴシック" panose="020B0400000000000000" pitchFamily="50" charset="-128"/>
              <a:ea typeface="BIZ UDPゴシック" panose="020B0400000000000000" pitchFamily="50" charset="-128"/>
            </a:endParaRPr>
          </a:p>
          <a:p>
            <a:pPr>
              <a:lnSpc>
                <a:spcPts val="1300"/>
              </a:lnSpc>
              <a:spcBef>
                <a:spcPts val="600"/>
              </a:spcBef>
            </a:pPr>
            <a:r>
              <a:rPr kumimoji="1" lang="ja-JP" altLang="en-US" sz="1100" i="1">
                <a:solidFill>
                  <a:srgbClr val="0070C0"/>
                </a:solidFill>
                <a:latin typeface="BIZ UDPゴシック" panose="020B0400000000000000" pitchFamily="50" charset="-128"/>
                <a:ea typeface="BIZ UDPゴシック" panose="020B0400000000000000" pitchFamily="50" charset="-128"/>
              </a:rPr>
              <a:t>・　実証計画書の作成</a:t>
            </a:r>
            <a:endParaRPr kumimoji="1" lang="en-US" altLang="ja-JP" sz="1100" i="1">
              <a:solidFill>
                <a:srgbClr val="0070C0"/>
              </a:solidFill>
              <a:latin typeface="BIZ UDPゴシック" panose="020B0400000000000000" pitchFamily="50" charset="-128"/>
              <a:ea typeface="BIZ UDPゴシック" panose="020B0400000000000000" pitchFamily="50" charset="-128"/>
            </a:endParaRPr>
          </a:p>
        </p:txBody>
      </p:sp>
      <p:sp>
        <p:nvSpPr>
          <p:cNvPr id="35" name="テキスト ボックス 34">
            <a:extLst>
              <a:ext uri="{FF2B5EF4-FFF2-40B4-BE49-F238E27FC236}">
                <a16:creationId xmlns:a16="http://schemas.microsoft.com/office/drawing/2014/main" id="{BC0E99B3-7CA1-17AA-9710-17827642BA5F}"/>
              </a:ext>
            </a:extLst>
          </p:cNvPr>
          <p:cNvSpPr txBox="1"/>
          <p:nvPr/>
        </p:nvSpPr>
        <p:spPr>
          <a:xfrm>
            <a:off x="2608693" y="554753"/>
            <a:ext cx="5608207" cy="415498"/>
          </a:xfrm>
          <a:prstGeom prst="rect">
            <a:avLst/>
          </a:prstGeom>
          <a:noFill/>
        </p:spPr>
        <p:txBody>
          <a:bodyPr wrap="square">
            <a:spAutoFit/>
          </a:bodyPr>
          <a:lstStyle/>
          <a:p>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本業務のスケジュール（案）を掲載してください。スケジュールは仕様書（案）におけるスコープ単位と整合的に作成してください。</a:t>
            </a:r>
            <a:endParaRPr lang="ja-JP" altLang="ja-JP" sz="110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967137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439C0-B646-DB07-51B1-B6B986DFD7F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92C5AB3-4FB7-4FE1-6A46-629DE6D9CD3F}"/>
              </a:ext>
            </a:extLst>
          </p:cNvPr>
          <p:cNvSpPr>
            <a:spLocks noGrp="1"/>
          </p:cNvSpPr>
          <p:nvPr>
            <p:ph type="ctrTitle"/>
          </p:nvPr>
        </p:nvSpPr>
        <p:spPr/>
        <p:txBody>
          <a:bodyPr>
            <a:normAutofit/>
          </a:bodyPr>
          <a:lstStyle/>
          <a:p>
            <a:r>
              <a:rPr lang="ja-JP" altLang="en-US" sz="4800">
                <a:latin typeface="BIZ UDPゴシック" panose="020B0400000000000000" pitchFamily="50" charset="-128"/>
                <a:ea typeface="BIZ UDPゴシック" panose="020B0400000000000000" pitchFamily="50" charset="-128"/>
              </a:rPr>
              <a:t>３．企画提案</a:t>
            </a:r>
          </a:p>
        </p:txBody>
      </p:sp>
      <p:sp>
        <p:nvSpPr>
          <p:cNvPr id="7" name="字幕 6">
            <a:extLst>
              <a:ext uri="{FF2B5EF4-FFF2-40B4-BE49-F238E27FC236}">
                <a16:creationId xmlns:a16="http://schemas.microsoft.com/office/drawing/2014/main" id="{9C339533-0434-79EA-CF82-C9EE2D1EB10D}"/>
              </a:ext>
            </a:extLst>
          </p:cNvPr>
          <p:cNvSpPr>
            <a:spLocks noGrp="1"/>
          </p:cNvSpPr>
          <p:nvPr>
            <p:ph type="subTitle" idx="1"/>
          </p:nvPr>
        </p:nvSpPr>
        <p:spPr/>
        <p:txBody>
          <a:bodyPr/>
          <a:lstStyle/>
          <a:p>
            <a:endParaRPr lang="ja-JP" altLang="en-US"/>
          </a:p>
        </p:txBody>
      </p:sp>
      <p:sp>
        <p:nvSpPr>
          <p:cNvPr id="6" name="テキスト ボックス 5">
            <a:extLst>
              <a:ext uri="{FF2B5EF4-FFF2-40B4-BE49-F238E27FC236}">
                <a16:creationId xmlns:a16="http://schemas.microsoft.com/office/drawing/2014/main" id="{8A119925-56B9-F35A-EF48-C059541C4D4D}"/>
              </a:ext>
            </a:extLst>
          </p:cNvPr>
          <p:cNvSpPr txBox="1"/>
          <p:nvPr/>
        </p:nvSpPr>
        <p:spPr>
          <a:xfrm>
            <a:off x="11098824" y="289"/>
            <a:ext cx="1093176" cy="276999"/>
          </a:xfrm>
          <a:prstGeom prst="rect">
            <a:avLst/>
          </a:prstGeom>
          <a:noFill/>
        </p:spPr>
        <p:txBody>
          <a:bodyPr wrap="square" rtlCol="0">
            <a:spAutoFit/>
          </a:bodyPr>
          <a:lstStyle/>
          <a:p>
            <a:pPr algn="r"/>
            <a:r>
              <a:rPr kumimoji="1" lang="en-US" altLang="ja-JP" sz="1200" dirty="0">
                <a:solidFill>
                  <a:schemeClr val="bg1"/>
                </a:solidFill>
                <a:latin typeface="BIZ UDPゴシック" panose="020B0400000000000000" pitchFamily="50" charset="-128"/>
                <a:ea typeface="BIZ UDPゴシック" panose="020B0400000000000000" pitchFamily="50" charset="-128"/>
              </a:rPr>
              <a:t>【</a:t>
            </a:r>
            <a:r>
              <a:rPr kumimoji="1" lang="ja-JP" altLang="en-US" sz="1200" dirty="0">
                <a:solidFill>
                  <a:schemeClr val="bg1"/>
                </a:solidFill>
                <a:latin typeface="BIZ UDPゴシック" panose="020B0400000000000000" pitchFamily="50" charset="-128"/>
                <a:ea typeface="BIZ UDPゴシック" panose="020B0400000000000000" pitchFamily="50" charset="-128"/>
              </a:rPr>
              <a:t>様式３</a:t>
            </a:r>
            <a:r>
              <a:rPr kumimoji="1" lang="en-US" altLang="ja-JP" sz="1200" dirty="0">
                <a:solidFill>
                  <a:schemeClr val="bg1"/>
                </a:solidFill>
                <a:latin typeface="BIZ UDPゴシック" panose="020B0400000000000000" pitchFamily="50" charset="-128"/>
                <a:ea typeface="BIZ UDPゴシック" panose="020B0400000000000000" pitchFamily="50" charset="-128"/>
              </a:rPr>
              <a:t>】</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8568033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8A45CC-4B24-A9B8-65C3-282302D3A34F}"/>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A9D3746B-3937-6199-5B02-D6D5C2D88070}"/>
              </a:ext>
            </a:extLst>
          </p:cNvPr>
          <p:cNvSpPr/>
          <p:nvPr/>
        </p:nvSpPr>
        <p:spPr>
          <a:xfrm>
            <a:off x="137897" y="1091021"/>
            <a:ext cx="11904424" cy="565347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fontAlgn="t"/>
            <a:endParaRPr lang="ja-JP" altLang="ja-JP" sz="1000">
              <a:solidFill>
                <a:schemeClr val="tx1"/>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5BC70775-DD0C-2633-EE04-69A48F66AB1E}"/>
              </a:ext>
            </a:extLst>
          </p:cNvPr>
          <p:cNvSpPr txBox="1"/>
          <p:nvPr/>
        </p:nvSpPr>
        <p:spPr>
          <a:xfrm>
            <a:off x="0" y="0"/>
            <a:ext cx="12192000" cy="504000"/>
          </a:xfrm>
          <a:prstGeom prst="rect">
            <a:avLst/>
          </a:prstGeom>
          <a:solidFill>
            <a:srgbClr val="1A1C1C"/>
          </a:solidFill>
        </p:spPr>
        <p:txBody>
          <a:bodyPr wrap="square" rtlCol="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企画提案書 ❘ ３．企画提案 </a:t>
            </a:r>
          </a:p>
        </p:txBody>
      </p:sp>
      <p:sp>
        <p:nvSpPr>
          <p:cNvPr id="18" name="テキスト ボックス 17">
            <a:extLst>
              <a:ext uri="{FF2B5EF4-FFF2-40B4-BE49-F238E27FC236}">
                <a16:creationId xmlns:a16="http://schemas.microsoft.com/office/drawing/2014/main" id="{AF2737D9-2D1C-7947-BAA3-654D48B463F4}"/>
              </a:ext>
            </a:extLst>
          </p:cNvPr>
          <p:cNvSpPr txBox="1"/>
          <p:nvPr/>
        </p:nvSpPr>
        <p:spPr>
          <a:xfrm>
            <a:off x="11226017" y="113500"/>
            <a:ext cx="965983" cy="276999"/>
          </a:xfrm>
          <a:prstGeom prst="rect">
            <a:avLst/>
          </a:prstGeom>
          <a:noFill/>
        </p:spPr>
        <p:txBody>
          <a:bodyPr wrap="square" rtlCol="0">
            <a:spAutoFit/>
          </a:bodyPr>
          <a:lstStyle/>
          <a:p>
            <a:pPr algn="r"/>
            <a:r>
              <a:rPr kumimoji="1" lang="en-US" altLang="ja-JP" sz="1200" dirty="0">
                <a:solidFill>
                  <a:schemeClr val="bg1"/>
                </a:solidFill>
                <a:latin typeface="BIZ UDPゴシック" panose="020B0400000000000000" pitchFamily="50" charset="-128"/>
                <a:ea typeface="BIZ UDPゴシック" panose="020B0400000000000000" pitchFamily="50" charset="-128"/>
              </a:rPr>
              <a:t>【</a:t>
            </a:r>
            <a:r>
              <a:rPr kumimoji="1" lang="ja-JP" altLang="en-US" sz="1200" dirty="0">
                <a:solidFill>
                  <a:schemeClr val="bg1"/>
                </a:solidFill>
                <a:latin typeface="BIZ UDPゴシック" panose="020B0400000000000000" pitchFamily="50" charset="-128"/>
                <a:ea typeface="BIZ UDPゴシック" panose="020B0400000000000000" pitchFamily="50" charset="-128"/>
              </a:rPr>
              <a:t>様式</a:t>
            </a:r>
            <a:r>
              <a:rPr kumimoji="1" lang="en-US" altLang="ja-JP" sz="1200" dirty="0">
                <a:solidFill>
                  <a:schemeClr val="bg1"/>
                </a:solidFill>
                <a:latin typeface="BIZ UDPゴシック" panose="020B0400000000000000" pitchFamily="50" charset="-128"/>
                <a:ea typeface="BIZ UDPゴシック" panose="020B0400000000000000" pitchFamily="50" charset="-128"/>
              </a:rPr>
              <a:t>3-1】</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9E64F7FA-B5ED-B6AF-E97F-3DB2F118445B}"/>
              </a:ext>
            </a:extLst>
          </p:cNvPr>
          <p:cNvSpPr txBox="1"/>
          <p:nvPr/>
        </p:nvSpPr>
        <p:spPr>
          <a:xfrm>
            <a:off x="137897" y="566678"/>
            <a:ext cx="12191999" cy="461665"/>
          </a:xfrm>
          <a:prstGeom prst="rect">
            <a:avLst/>
          </a:prstGeom>
          <a:noFill/>
        </p:spPr>
        <p:txBody>
          <a:bodyPr wrap="square">
            <a:spAutoFit/>
          </a:bodyPr>
          <a:lstStyle/>
          <a:p>
            <a:r>
              <a:rPr lang="ja-JP" altLang="en-US" sz="2400">
                <a:latin typeface="BIZ UDPゴシック" panose="020B0400000000000000" pitchFamily="50" charset="-128"/>
                <a:ea typeface="BIZ UDPゴシック" panose="020B0400000000000000" pitchFamily="50" charset="-128"/>
              </a:rPr>
              <a:t>実施手法に関する提案</a:t>
            </a:r>
          </a:p>
        </p:txBody>
      </p:sp>
      <p:sp>
        <p:nvSpPr>
          <p:cNvPr id="3" name="テキスト ボックス 2">
            <a:extLst>
              <a:ext uri="{FF2B5EF4-FFF2-40B4-BE49-F238E27FC236}">
                <a16:creationId xmlns:a16="http://schemas.microsoft.com/office/drawing/2014/main" id="{2E74CF20-1AAC-3EFE-59FB-9E7395EF911B}"/>
              </a:ext>
            </a:extLst>
          </p:cNvPr>
          <p:cNvSpPr txBox="1"/>
          <p:nvPr/>
        </p:nvSpPr>
        <p:spPr>
          <a:xfrm>
            <a:off x="327772" y="1204522"/>
            <a:ext cx="9248935" cy="577081"/>
          </a:xfrm>
          <a:prstGeom prst="rect">
            <a:avLst/>
          </a:prstGeom>
          <a:noFill/>
        </p:spPr>
        <p:txBody>
          <a:bodyPr wrap="square">
            <a:spAutoFit/>
          </a:bodyPr>
          <a:lstStyle/>
          <a:p>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本業務の実施手法に関する提案について記載してください（様式自由、文字フォントサイズ</a:t>
            </a:r>
            <a:r>
              <a:rPr kumimoji="1" lang="en-US" altLang="ja-JP" sz="1050" i="1">
                <a:solidFill>
                  <a:srgbClr val="0070C0"/>
                </a:solidFill>
                <a:latin typeface="BIZ UDPゴシック" panose="020B0400000000000000" pitchFamily="50" charset="-128"/>
                <a:ea typeface="BIZ UDPゴシック" panose="020B0400000000000000" pitchFamily="50" charset="-128"/>
              </a:rPr>
              <a:t>10pt</a:t>
            </a:r>
            <a:r>
              <a:rPr kumimoji="1" lang="ja-JP" altLang="en-US" sz="1050" i="1">
                <a:solidFill>
                  <a:srgbClr val="0070C0"/>
                </a:solidFill>
                <a:latin typeface="BIZ UDPゴシック" panose="020B0400000000000000" pitchFamily="50" charset="-128"/>
                <a:ea typeface="BIZ UDPゴシック" panose="020B0400000000000000" pitchFamily="50" charset="-128"/>
              </a:rPr>
              <a:t>、図版自由、本ページの枠内に記載）。</a:t>
            </a:r>
            <a:endParaRPr kumimoji="1" lang="en-US" altLang="ja-JP" sz="1050" i="1">
              <a:solidFill>
                <a:srgbClr val="0070C0"/>
              </a:solidFill>
              <a:latin typeface="BIZ UDPゴシック" panose="020B0400000000000000" pitchFamily="50" charset="-128"/>
              <a:ea typeface="BIZ UDPゴシック" panose="020B0400000000000000" pitchFamily="50" charset="-128"/>
            </a:endParaRPr>
          </a:p>
          <a:p>
            <a:r>
              <a:rPr kumimoji="1" lang="ja-JP" altLang="en-US" sz="1050" i="1">
                <a:solidFill>
                  <a:srgbClr val="0070C0"/>
                </a:solidFill>
                <a:latin typeface="BIZ UDPゴシック" panose="020B0400000000000000" pitchFamily="50" charset="-128"/>
                <a:ea typeface="BIZ UDPゴシック" panose="020B0400000000000000" pitchFamily="50" charset="-128"/>
              </a:rPr>
              <a:t>実施手法に関する提案とは、仕様書（案）に示された本業務のスコープを具体的に実施していくための、観点や初期仮説、業務の進め方、検討方法等に関する提案をいいます。</a:t>
            </a:r>
            <a:endParaRPr lang="ja-JP" altLang="ja-JP" sz="110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1997807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58B533-2FC6-F483-A7DF-795776674130}"/>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8F9394-3727-9B37-C95F-CDD9A6B28F00}"/>
              </a:ext>
            </a:extLst>
          </p:cNvPr>
          <p:cNvSpPr txBox="1"/>
          <p:nvPr/>
        </p:nvSpPr>
        <p:spPr>
          <a:xfrm>
            <a:off x="0" y="0"/>
            <a:ext cx="12192000" cy="504000"/>
          </a:xfrm>
          <a:prstGeom prst="rect">
            <a:avLst/>
          </a:prstGeom>
          <a:solidFill>
            <a:srgbClr val="1A1C1C"/>
          </a:solidFill>
        </p:spPr>
        <p:txBody>
          <a:bodyPr wrap="square" rtlCol="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企画提案書 ❘ ３．企画提案 </a:t>
            </a:r>
          </a:p>
        </p:txBody>
      </p:sp>
      <p:sp>
        <p:nvSpPr>
          <p:cNvPr id="18" name="テキスト ボックス 17">
            <a:extLst>
              <a:ext uri="{FF2B5EF4-FFF2-40B4-BE49-F238E27FC236}">
                <a16:creationId xmlns:a16="http://schemas.microsoft.com/office/drawing/2014/main" id="{C9473411-FBE4-4BE5-7619-099B34F518E9}"/>
              </a:ext>
            </a:extLst>
          </p:cNvPr>
          <p:cNvSpPr txBox="1"/>
          <p:nvPr/>
        </p:nvSpPr>
        <p:spPr>
          <a:xfrm>
            <a:off x="11226017" y="113500"/>
            <a:ext cx="965983" cy="276999"/>
          </a:xfrm>
          <a:prstGeom prst="rect">
            <a:avLst/>
          </a:prstGeom>
          <a:noFill/>
        </p:spPr>
        <p:txBody>
          <a:bodyPr wrap="square" rtlCol="0">
            <a:spAutoFit/>
          </a:bodyPr>
          <a:lstStyle/>
          <a:p>
            <a:pPr algn="r"/>
            <a:r>
              <a:rPr kumimoji="1" lang="en-US" altLang="ja-JP" sz="1200" dirty="0">
                <a:solidFill>
                  <a:schemeClr val="bg1"/>
                </a:solidFill>
                <a:latin typeface="BIZ UDPゴシック" panose="020B0400000000000000" pitchFamily="50" charset="-128"/>
                <a:ea typeface="BIZ UDPゴシック" panose="020B0400000000000000" pitchFamily="50" charset="-128"/>
              </a:rPr>
              <a:t>【</a:t>
            </a:r>
            <a:r>
              <a:rPr kumimoji="1" lang="ja-JP" altLang="en-US" sz="1200" dirty="0">
                <a:solidFill>
                  <a:schemeClr val="bg1"/>
                </a:solidFill>
                <a:latin typeface="BIZ UDPゴシック" panose="020B0400000000000000" pitchFamily="50" charset="-128"/>
                <a:ea typeface="BIZ UDPゴシック" panose="020B0400000000000000" pitchFamily="50" charset="-128"/>
              </a:rPr>
              <a:t>様式</a:t>
            </a:r>
            <a:r>
              <a:rPr kumimoji="1" lang="en-US" altLang="ja-JP" sz="1200" dirty="0">
                <a:solidFill>
                  <a:schemeClr val="bg1"/>
                </a:solidFill>
                <a:latin typeface="BIZ UDPゴシック" panose="020B0400000000000000" pitchFamily="50" charset="-128"/>
                <a:ea typeface="BIZ UDPゴシック" panose="020B0400000000000000" pitchFamily="50" charset="-128"/>
              </a:rPr>
              <a:t>3-2】</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75BBA894-36F2-7AFF-62D1-597032E17C88}"/>
              </a:ext>
            </a:extLst>
          </p:cNvPr>
          <p:cNvSpPr txBox="1"/>
          <p:nvPr/>
        </p:nvSpPr>
        <p:spPr>
          <a:xfrm>
            <a:off x="137897" y="566678"/>
            <a:ext cx="12191999" cy="461665"/>
          </a:xfrm>
          <a:prstGeom prst="rect">
            <a:avLst/>
          </a:prstGeom>
          <a:noFill/>
        </p:spPr>
        <p:txBody>
          <a:bodyPr wrap="square">
            <a:spAutoFit/>
          </a:bodyPr>
          <a:lstStyle/>
          <a:p>
            <a:r>
              <a:rPr lang="ja-JP" altLang="en-US" sz="2400">
                <a:latin typeface="BIZ UDPゴシック" panose="020B0400000000000000" pitchFamily="50" charset="-128"/>
                <a:ea typeface="BIZ UDPゴシック" panose="020B0400000000000000" pitchFamily="50" charset="-128"/>
              </a:rPr>
              <a:t>活用技術に関する提案</a:t>
            </a:r>
          </a:p>
        </p:txBody>
      </p:sp>
      <p:sp>
        <p:nvSpPr>
          <p:cNvPr id="3" name="正方形/長方形 2">
            <a:extLst>
              <a:ext uri="{FF2B5EF4-FFF2-40B4-BE49-F238E27FC236}">
                <a16:creationId xmlns:a16="http://schemas.microsoft.com/office/drawing/2014/main" id="{2A0718A5-1DFA-E526-8EE2-576F4E8051AD}"/>
              </a:ext>
            </a:extLst>
          </p:cNvPr>
          <p:cNvSpPr/>
          <p:nvPr/>
        </p:nvSpPr>
        <p:spPr>
          <a:xfrm>
            <a:off x="137897" y="1091021"/>
            <a:ext cx="11904424" cy="565347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fontAlgn="t"/>
            <a:endParaRPr lang="ja-JP" altLang="ja-JP" sz="1000">
              <a:solidFill>
                <a:schemeClr val="tx1"/>
              </a:solidFill>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C23EC9E5-456F-350A-3E0C-D8C345BF4A4F}"/>
              </a:ext>
            </a:extLst>
          </p:cNvPr>
          <p:cNvSpPr txBox="1"/>
          <p:nvPr/>
        </p:nvSpPr>
        <p:spPr>
          <a:xfrm>
            <a:off x="327772" y="1204522"/>
            <a:ext cx="9248935" cy="577081"/>
          </a:xfrm>
          <a:prstGeom prst="rect">
            <a:avLst/>
          </a:prstGeom>
          <a:noFill/>
        </p:spPr>
        <p:txBody>
          <a:bodyPr wrap="square">
            <a:spAutoFit/>
          </a:bodyPr>
          <a:lstStyle/>
          <a:p>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本業務の活用技術に関する提案について記載してください（様式自由、文字フォントサイズ</a:t>
            </a:r>
            <a:r>
              <a:rPr kumimoji="1" lang="en-US" altLang="ja-JP" sz="1050" i="1">
                <a:solidFill>
                  <a:srgbClr val="0070C0"/>
                </a:solidFill>
                <a:latin typeface="BIZ UDPゴシック" panose="020B0400000000000000" pitchFamily="50" charset="-128"/>
                <a:ea typeface="BIZ UDPゴシック" panose="020B0400000000000000" pitchFamily="50" charset="-128"/>
              </a:rPr>
              <a:t>10pt</a:t>
            </a:r>
            <a:r>
              <a:rPr kumimoji="1" lang="ja-JP" altLang="en-US" sz="1050" i="1">
                <a:solidFill>
                  <a:srgbClr val="0070C0"/>
                </a:solidFill>
                <a:latin typeface="BIZ UDPゴシック" panose="020B0400000000000000" pitchFamily="50" charset="-128"/>
                <a:ea typeface="BIZ UDPゴシック" panose="020B0400000000000000" pitchFamily="50" charset="-128"/>
              </a:rPr>
              <a:t>、図版自由、本ページの枠内に記載）。</a:t>
            </a:r>
            <a:endParaRPr kumimoji="1" lang="en-US" altLang="ja-JP" sz="1050" i="1">
              <a:solidFill>
                <a:srgbClr val="0070C0"/>
              </a:solidFill>
              <a:latin typeface="BIZ UDPゴシック" panose="020B0400000000000000" pitchFamily="50" charset="-128"/>
              <a:ea typeface="BIZ UDPゴシック" panose="020B0400000000000000" pitchFamily="50" charset="-128"/>
            </a:endParaRPr>
          </a:p>
          <a:p>
            <a:r>
              <a:rPr kumimoji="1" lang="ja-JP" altLang="en-US" sz="1050" i="1">
                <a:solidFill>
                  <a:srgbClr val="0070C0"/>
                </a:solidFill>
                <a:latin typeface="BIZ UDPゴシック" panose="020B0400000000000000" pitchFamily="50" charset="-128"/>
                <a:ea typeface="BIZ UDPゴシック" panose="020B0400000000000000" pitchFamily="50" charset="-128"/>
              </a:rPr>
              <a:t>活用技術に関する提案とは、仕様書（案）に示された本業務のスコープを具体的に実施していくための、利用するツール、ソフトウェア、</a:t>
            </a:r>
            <a:r>
              <a:rPr kumimoji="1" lang="en-US" altLang="ja-JP" sz="1050" i="1">
                <a:solidFill>
                  <a:srgbClr val="0070C0"/>
                </a:solidFill>
                <a:latin typeface="BIZ UDPゴシック" panose="020B0400000000000000" pitchFamily="50" charset="-128"/>
                <a:ea typeface="BIZ UDPゴシック" panose="020B0400000000000000" pitchFamily="50" charset="-128"/>
              </a:rPr>
              <a:t>SaaS</a:t>
            </a:r>
            <a:r>
              <a:rPr kumimoji="1" lang="ja-JP" altLang="en-US" sz="1050" i="1">
                <a:solidFill>
                  <a:srgbClr val="0070C0"/>
                </a:solidFill>
                <a:latin typeface="BIZ UDPゴシック" panose="020B0400000000000000" pitchFamily="50" charset="-128"/>
                <a:ea typeface="BIZ UDPゴシック" panose="020B0400000000000000" pitchFamily="50" charset="-128"/>
              </a:rPr>
              <a:t>などや、新たに開発する技術に関して活用する先行研究、</a:t>
            </a:r>
            <a:r>
              <a:rPr kumimoji="1" lang="en-US" altLang="ja-JP" sz="1050" i="1">
                <a:solidFill>
                  <a:srgbClr val="0070C0"/>
                </a:solidFill>
                <a:latin typeface="BIZ UDPゴシック" panose="020B0400000000000000" pitchFamily="50" charset="-128"/>
                <a:ea typeface="BIZ UDPゴシック" panose="020B0400000000000000" pitchFamily="50" charset="-128"/>
              </a:rPr>
              <a:t>OSS</a:t>
            </a:r>
            <a:r>
              <a:rPr kumimoji="1" lang="ja-JP" altLang="en-US" sz="1050" i="1">
                <a:solidFill>
                  <a:srgbClr val="0070C0"/>
                </a:solidFill>
                <a:latin typeface="BIZ UDPゴシック" panose="020B0400000000000000" pitchFamily="50" charset="-128"/>
                <a:ea typeface="BIZ UDPゴシック" panose="020B0400000000000000" pitchFamily="50" charset="-128"/>
              </a:rPr>
              <a:t>ライブラリ、コンポーネント等に関する提案をいいます。</a:t>
            </a:r>
            <a:endParaRPr lang="ja-JP" altLang="ja-JP" sz="110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901797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1DC105-B023-249B-2AAD-CAF5466B9B11}"/>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2D751F72-0814-3353-2BD1-FF973F35AFF3}"/>
              </a:ext>
            </a:extLst>
          </p:cNvPr>
          <p:cNvSpPr txBox="1"/>
          <p:nvPr/>
        </p:nvSpPr>
        <p:spPr>
          <a:xfrm>
            <a:off x="0" y="0"/>
            <a:ext cx="12192000" cy="504000"/>
          </a:xfrm>
          <a:prstGeom prst="rect">
            <a:avLst/>
          </a:prstGeom>
          <a:solidFill>
            <a:srgbClr val="1A1C1C"/>
          </a:solidFill>
        </p:spPr>
        <p:txBody>
          <a:bodyPr wrap="square" rtlCol="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企画提案書 ❘ ３．企画提案 </a:t>
            </a:r>
          </a:p>
        </p:txBody>
      </p:sp>
      <p:sp>
        <p:nvSpPr>
          <p:cNvPr id="18" name="テキスト ボックス 17">
            <a:extLst>
              <a:ext uri="{FF2B5EF4-FFF2-40B4-BE49-F238E27FC236}">
                <a16:creationId xmlns:a16="http://schemas.microsoft.com/office/drawing/2014/main" id="{A3CF90DE-7ADA-B7C7-75EB-2D6266261BCD}"/>
              </a:ext>
            </a:extLst>
          </p:cNvPr>
          <p:cNvSpPr txBox="1"/>
          <p:nvPr/>
        </p:nvSpPr>
        <p:spPr>
          <a:xfrm>
            <a:off x="11226017" y="113500"/>
            <a:ext cx="965983" cy="276999"/>
          </a:xfrm>
          <a:prstGeom prst="rect">
            <a:avLst/>
          </a:prstGeom>
          <a:noFill/>
        </p:spPr>
        <p:txBody>
          <a:bodyPr wrap="square" rtlCol="0">
            <a:spAutoFit/>
          </a:bodyPr>
          <a:lstStyle/>
          <a:p>
            <a:pPr algn="r"/>
            <a:r>
              <a:rPr kumimoji="1" lang="en-US" altLang="ja-JP" sz="1200" dirty="0">
                <a:solidFill>
                  <a:schemeClr val="bg1"/>
                </a:solidFill>
                <a:latin typeface="BIZ UDPゴシック" panose="020B0400000000000000" pitchFamily="50" charset="-128"/>
                <a:ea typeface="BIZ UDPゴシック" panose="020B0400000000000000" pitchFamily="50" charset="-128"/>
              </a:rPr>
              <a:t>【</a:t>
            </a:r>
            <a:r>
              <a:rPr kumimoji="1" lang="ja-JP" altLang="en-US" sz="1200" dirty="0">
                <a:solidFill>
                  <a:schemeClr val="bg1"/>
                </a:solidFill>
                <a:latin typeface="BIZ UDPゴシック" panose="020B0400000000000000" pitchFamily="50" charset="-128"/>
                <a:ea typeface="BIZ UDPゴシック" panose="020B0400000000000000" pitchFamily="50" charset="-128"/>
              </a:rPr>
              <a:t>様式</a:t>
            </a:r>
            <a:r>
              <a:rPr kumimoji="1" lang="en-US" altLang="ja-JP" sz="1200" dirty="0">
                <a:solidFill>
                  <a:schemeClr val="bg1"/>
                </a:solidFill>
                <a:latin typeface="BIZ UDPゴシック" panose="020B0400000000000000" pitchFamily="50" charset="-128"/>
                <a:ea typeface="BIZ UDPゴシック" panose="020B0400000000000000" pitchFamily="50" charset="-128"/>
              </a:rPr>
              <a:t>3-3】</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A539A7D7-0D32-A1A4-2331-7677B39D633E}"/>
              </a:ext>
            </a:extLst>
          </p:cNvPr>
          <p:cNvSpPr txBox="1"/>
          <p:nvPr/>
        </p:nvSpPr>
        <p:spPr>
          <a:xfrm>
            <a:off x="137897" y="566678"/>
            <a:ext cx="12191999" cy="461665"/>
          </a:xfrm>
          <a:prstGeom prst="rect">
            <a:avLst/>
          </a:prstGeom>
          <a:noFill/>
        </p:spPr>
        <p:txBody>
          <a:bodyPr wrap="square">
            <a:spAutoFit/>
          </a:bodyPr>
          <a:lstStyle/>
          <a:p>
            <a:r>
              <a:rPr lang="ja-JP" altLang="en-US" sz="2400">
                <a:latin typeface="BIZ UDPゴシック" panose="020B0400000000000000" pitchFamily="50" charset="-128"/>
                <a:ea typeface="BIZ UDPゴシック" panose="020B0400000000000000" pitchFamily="50" charset="-128"/>
              </a:rPr>
              <a:t>推進体制に関する提案</a:t>
            </a:r>
          </a:p>
        </p:txBody>
      </p:sp>
      <p:sp>
        <p:nvSpPr>
          <p:cNvPr id="3" name="正方形/長方形 2">
            <a:extLst>
              <a:ext uri="{FF2B5EF4-FFF2-40B4-BE49-F238E27FC236}">
                <a16:creationId xmlns:a16="http://schemas.microsoft.com/office/drawing/2014/main" id="{C8FDC2E9-B232-DA24-773E-79D64D8893A0}"/>
              </a:ext>
            </a:extLst>
          </p:cNvPr>
          <p:cNvSpPr/>
          <p:nvPr/>
        </p:nvSpPr>
        <p:spPr>
          <a:xfrm>
            <a:off x="137897" y="1091021"/>
            <a:ext cx="11904424" cy="565347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fontAlgn="t"/>
            <a:endParaRPr lang="ja-JP" altLang="ja-JP" sz="1000">
              <a:solidFill>
                <a:schemeClr val="tx1"/>
              </a:solidFill>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CBE9D6DF-6F02-F846-2EC7-57A89780011A}"/>
              </a:ext>
            </a:extLst>
          </p:cNvPr>
          <p:cNvSpPr txBox="1"/>
          <p:nvPr/>
        </p:nvSpPr>
        <p:spPr>
          <a:xfrm>
            <a:off x="327772" y="1204522"/>
            <a:ext cx="9248935" cy="577081"/>
          </a:xfrm>
          <a:prstGeom prst="rect">
            <a:avLst/>
          </a:prstGeom>
          <a:noFill/>
        </p:spPr>
        <p:txBody>
          <a:bodyPr wrap="square">
            <a:spAutoFit/>
          </a:bodyPr>
          <a:lstStyle/>
          <a:p>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本業務の推進体制に関する提案について記載してください（様式自由、文字フォントサイズ</a:t>
            </a:r>
            <a:r>
              <a:rPr kumimoji="1" lang="en-US" altLang="ja-JP" sz="1050" i="1">
                <a:solidFill>
                  <a:srgbClr val="0070C0"/>
                </a:solidFill>
                <a:latin typeface="BIZ UDPゴシック" panose="020B0400000000000000" pitchFamily="50" charset="-128"/>
                <a:ea typeface="BIZ UDPゴシック" panose="020B0400000000000000" pitchFamily="50" charset="-128"/>
              </a:rPr>
              <a:t>10pt</a:t>
            </a:r>
            <a:r>
              <a:rPr kumimoji="1" lang="ja-JP" altLang="en-US" sz="1050" i="1">
                <a:solidFill>
                  <a:srgbClr val="0070C0"/>
                </a:solidFill>
                <a:latin typeface="BIZ UDPゴシック" panose="020B0400000000000000" pitchFamily="50" charset="-128"/>
                <a:ea typeface="BIZ UDPゴシック" panose="020B0400000000000000" pitchFamily="50" charset="-128"/>
              </a:rPr>
              <a:t>、図版自由、本ページの枠内に記載）。</a:t>
            </a:r>
            <a:endParaRPr kumimoji="1" lang="en-US" altLang="ja-JP" sz="1050" i="1">
              <a:solidFill>
                <a:srgbClr val="0070C0"/>
              </a:solidFill>
              <a:latin typeface="BIZ UDPゴシック" panose="020B0400000000000000" pitchFamily="50" charset="-128"/>
              <a:ea typeface="BIZ UDPゴシック" panose="020B0400000000000000" pitchFamily="50" charset="-128"/>
            </a:endParaRPr>
          </a:p>
          <a:p>
            <a:r>
              <a:rPr kumimoji="1" lang="ja-JP" altLang="en-US" sz="1050" i="1">
                <a:solidFill>
                  <a:srgbClr val="0070C0"/>
                </a:solidFill>
                <a:latin typeface="BIZ UDPゴシック" panose="020B0400000000000000" pitchFamily="50" charset="-128"/>
                <a:ea typeface="BIZ UDPゴシック" panose="020B0400000000000000" pitchFamily="50" charset="-128"/>
              </a:rPr>
              <a:t>推進体制に関する提案とは、仕様書（案）に示された本業務のスコープを具体的に実施していくための、組織やネットワークの構築、第三者の協力の調達、地方自治体や大学等の連携などに関する提案をいいます。</a:t>
            </a:r>
            <a:endParaRPr lang="ja-JP" altLang="ja-JP" sz="110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87942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804F53-AC6F-3EF5-BCC1-5CD43CEB994E}"/>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0B046D5B-10FA-BB51-A306-4FBA23411F85}"/>
              </a:ext>
            </a:extLst>
          </p:cNvPr>
          <p:cNvSpPr txBox="1"/>
          <p:nvPr/>
        </p:nvSpPr>
        <p:spPr>
          <a:xfrm>
            <a:off x="0" y="0"/>
            <a:ext cx="12192000" cy="504000"/>
          </a:xfrm>
          <a:prstGeom prst="rect">
            <a:avLst/>
          </a:prstGeom>
          <a:solidFill>
            <a:srgbClr val="1A1C1C"/>
          </a:solidFill>
        </p:spPr>
        <p:txBody>
          <a:bodyPr wrap="square" rtlCol="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企画提案書 ❘ ３．企画提案 </a:t>
            </a:r>
          </a:p>
        </p:txBody>
      </p:sp>
      <p:sp>
        <p:nvSpPr>
          <p:cNvPr id="18" name="テキスト ボックス 17">
            <a:extLst>
              <a:ext uri="{FF2B5EF4-FFF2-40B4-BE49-F238E27FC236}">
                <a16:creationId xmlns:a16="http://schemas.microsoft.com/office/drawing/2014/main" id="{E0CEDF5E-B010-8166-B31A-4EEA9FF20D19}"/>
              </a:ext>
            </a:extLst>
          </p:cNvPr>
          <p:cNvSpPr txBox="1"/>
          <p:nvPr/>
        </p:nvSpPr>
        <p:spPr>
          <a:xfrm>
            <a:off x="11226017" y="113500"/>
            <a:ext cx="965983" cy="276999"/>
          </a:xfrm>
          <a:prstGeom prst="rect">
            <a:avLst/>
          </a:prstGeom>
          <a:noFill/>
        </p:spPr>
        <p:txBody>
          <a:bodyPr wrap="square" rtlCol="0">
            <a:spAutoFit/>
          </a:bodyPr>
          <a:lstStyle/>
          <a:p>
            <a:pPr algn="r"/>
            <a:r>
              <a:rPr kumimoji="1" lang="en-US" altLang="ja-JP" sz="1200" dirty="0">
                <a:solidFill>
                  <a:schemeClr val="bg1"/>
                </a:solidFill>
                <a:latin typeface="BIZ UDPゴシック" panose="020B0400000000000000" pitchFamily="50" charset="-128"/>
                <a:ea typeface="BIZ UDPゴシック" panose="020B0400000000000000" pitchFamily="50" charset="-128"/>
              </a:rPr>
              <a:t>【</a:t>
            </a:r>
            <a:r>
              <a:rPr kumimoji="1" lang="ja-JP" altLang="en-US" sz="1200" dirty="0">
                <a:solidFill>
                  <a:schemeClr val="bg1"/>
                </a:solidFill>
                <a:latin typeface="BIZ UDPゴシック" panose="020B0400000000000000" pitchFamily="50" charset="-128"/>
                <a:ea typeface="BIZ UDPゴシック" panose="020B0400000000000000" pitchFamily="50" charset="-128"/>
              </a:rPr>
              <a:t>様式</a:t>
            </a:r>
            <a:r>
              <a:rPr kumimoji="1" lang="en-US" altLang="ja-JP" sz="1200" dirty="0">
                <a:solidFill>
                  <a:schemeClr val="bg1"/>
                </a:solidFill>
                <a:latin typeface="BIZ UDPゴシック" panose="020B0400000000000000" pitchFamily="50" charset="-128"/>
                <a:ea typeface="BIZ UDPゴシック" panose="020B0400000000000000" pitchFamily="50" charset="-128"/>
              </a:rPr>
              <a:t>3-4】</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D8E51710-EBAB-551B-B35F-71B0C00B0519}"/>
              </a:ext>
            </a:extLst>
          </p:cNvPr>
          <p:cNvSpPr txBox="1"/>
          <p:nvPr/>
        </p:nvSpPr>
        <p:spPr>
          <a:xfrm>
            <a:off x="137897" y="566678"/>
            <a:ext cx="12191999" cy="461665"/>
          </a:xfrm>
          <a:prstGeom prst="rect">
            <a:avLst/>
          </a:prstGeom>
          <a:noFill/>
        </p:spPr>
        <p:txBody>
          <a:bodyPr wrap="square">
            <a:spAutoFit/>
          </a:bodyPr>
          <a:lstStyle/>
          <a:p>
            <a:r>
              <a:rPr lang="ja-JP" altLang="en-US" sz="2400">
                <a:latin typeface="BIZ UDPゴシック" panose="020B0400000000000000" pitchFamily="50" charset="-128"/>
                <a:ea typeface="BIZ UDPゴシック" panose="020B0400000000000000" pitchFamily="50" charset="-128"/>
              </a:rPr>
              <a:t>業務内容に関する提案</a:t>
            </a:r>
          </a:p>
        </p:txBody>
      </p:sp>
      <p:sp>
        <p:nvSpPr>
          <p:cNvPr id="3" name="正方形/長方形 2">
            <a:extLst>
              <a:ext uri="{FF2B5EF4-FFF2-40B4-BE49-F238E27FC236}">
                <a16:creationId xmlns:a16="http://schemas.microsoft.com/office/drawing/2014/main" id="{31A472DA-C525-2583-2EDD-759C25CF4E7A}"/>
              </a:ext>
            </a:extLst>
          </p:cNvPr>
          <p:cNvSpPr/>
          <p:nvPr/>
        </p:nvSpPr>
        <p:spPr>
          <a:xfrm>
            <a:off x="137897" y="1091021"/>
            <a:ext cx="11904424" cy="565347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fontAlgn="t"/>
            <a:endParaRPr lang="ja-JP" altLang="ja-JP" sz="1000">
              <a:solidFill>
                <a:schemeClr val="tx1"/>
              </a:solidFill>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8AC7F01C-0CC1-D817-23B7-070EE9652B56}"/>
              </a:ext>
            </a:extLst>
          </p:cNvPr>
          <p:cNvSpPr txBox="1"/>
          <p:nvPr/>
        </p:nvSpPr>
        <p:spPr>
          <a:xfrm>
            <a:off x="327772" y="1204522"/>
            <a:ext cx="9248935" cy="577081"/>
          </a:xfrm>
          <a:prstGeom prst="rect">
            <a:avLst/>
          </a:prstGeom>
          <a:noFill/>
        </p:spPr>
        <p:txBody>
          <a:bodyPr wrap="square">
            <a:spAutoFit/>
          </a:bodyPr>
          <a:lstStyle/>
          <a:p>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本業務の業務内容に関する提案について記載してください（様式自由、文字フォントサイズ</a:t>
            </a:r>
            <a:r>
              <a:rPr kumimoji="1" lang="en-US" altLang="ja-JP" sz="1050" i="1">
                <a:solidFill>
                  <a:srgbClr val="0070C0"/>
                </a:solidFill>
                <a:latin typeface="BIZ UDPゴシック" panose="020B0400000000000000" pitchFamily="50" charset="-128"/>
                <a:ea typeface="BIZ UDPゴシック" panose="020B0400000000000000" pitchFamily="50" charset="-128"/>
              </a:rPr>
              <a:t>10pt</a:t>
            </a:r>
            <a:r>
              <a:rPr kumimoji="1" lang="ja-JP" altLang="en-US" sz="1050" i="1">
                <a:solidFill>
                  <a:srgbClr val="0070C0"/>
                </a:solidFill>
                <a:latin typeface="BIZ UDPゴシック" panose="020B0400000000000000" pitchFamily="50" charset="-128"/>
                <a:ea typeface="BIZ UDPゴシック" panose="020B0400000000000000" pitchFamily="50" charset="-128"/>
              </a:rPr>
              <a:t>、図版自由、本ページの枠内に記載）。</a:t>
            </a:r>
            <a:endParaRPr kumimoji="1" lang="en-US" altLang="ja-JP" sz="1050" i="1">
              <a:solidFill>
                <a:srgbClr val="0070C0"/>
              </a:solidFill>
              <a:latin typeface="BIZ UDPゴシック" panose="020B0400000000000000" pitchFamily="50" charset="-128"/>
              <a:ea typeface="BIZ UDPゴシック" panose="020B0400000000000000" pitchFamily="50" charset="-128"/>
            </a:endParaRPr>
          </a:p>
          <a:p>
            <a:r>
              <a:rPr kumimoji="1" lang="ja-JP" altLang="en-US" sz="1050" i="1">
                <a:solidFill>
                  <a:srgbClr val="0070C0"/>
                </a:solidFill>
                <a:latin typeface="BIZ UDPゴシック" panose="020B0400000000000000" pitchFamily="50" charset="-128"/>
                <a:ea typeface="BIZ UDPゴシック" panose="020B0400000000000000" pitchFamily="50" charset="-128"/>
              </a:rPr>
              <a:t>業務内容に関する提案とは、仕様書（案）に示された本業務のスコープを踏まえた、スコープの深堀りや新たなスコープの追加など、スコープに対する独自の提案をいいます。</a:t>
            </a:r>
            <a:endParaRPr lang="ja-JP" altLang="ja-JP" sz="110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0544266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289587-4A68-50A8-779A-A34D9C7F3B6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B3EC6D1-BD6F-AE48-C749-524C60C93A4C}"/>
              </a:ext>
            </a:extLst>
          </p:cNvPr>
          <p:cNvSpPr>
            <a:spLocks noGrp="1"/>
          </p:cNvSpPr>
          <p:nvPr>
            <p:ph type="ctrTitle"/>
          </p:nvPr>
        </p:nvSpPr>
        <p:spPr/>
        <p:txBody>
          <a:bodyPr>
            <a:normAutofit/>
          </a:bodyPr>
          <a:lstStyle/>
          <a:p>
            <a:r>
              <a:rPr lang="ja-JP" altLang="en-US" sz="4800">
                <a:latin typeface="BIZ UDPゴシック" panose="020B0400000000000000" pitchFamily="50" charset="-128"/>
                <a:ea typeface="BIZ UDPゴシック" panose="020B0400000000000000" pitchFamily="50" charset="-128"/>
              </a:rPr>
              <a:t>（参考資料）</a:t>
            </a:r>
          </a:p>
        </p:txBody>
      </p:sp>
      <p:sp>
        <p:nvSpPr>
          <p:cNvPr id="4" name="字幕 3">
            <a:extLst>
              <a:ext uri="{FF2B5EF4-FFF2-40B4-BE49-F238E27FC236}">
                <a16:creationId xmlns:a16="http://schemas.microsoft.com/office/drawing/2014/main" id="{1701906E-B955-23FF-2396-5A837DAC461D}"/>
              </a:ext>
            </a:extLst>
          </p:cNvPr>
          <p:cNvSpPr>
            <a:spLocks noGrp="1"/>
          </p:cNvSpPr>
          <p:nvPr>
            <p:ph type="subTitle" idx="1"/>
          </p:nvPr>
        </p:nvSpPr>
        <p:spPr/>
        <p:txBody>
          <a:bodyPr/>
          <a:lstStyle/>
          <a:p>
            <a:endParaRPr lang="ja-JP" altLang="en-US"/>
          </a:p>
        </p:txBody>
      </p:sp>
      <p:sp>
        <p:nvSpPr>
          <p:cNvPr id="6" name="テキスト ボックス 5">
            <a:extLst>
              <a:ext uri="{FF2B5EF4-FFF2-40B4-BE49-F238E27FC236}">
                <a16:creationId xmlns:a16="http://schemas.microsoft.com/office/drawing/2014/main" id="{614FFF72-7CB4-0104-3668-D9C395493B19}"/>
              </a:ext>
            </a:extLst>
          </p:cNvPr>
          <p:cNvSpPr txBox="1"/>
          <p:nvPr/>
        </p:nvSpPr>
        <p:spPr>
          <a:xfrm>
            <a:off x="11098824" y="289"/>
            <a:ext cx="1093176" cy="276999"/>
          </a:xfrm>
          <a:prstGeom prst="rect">
            <a:avLst/>
          </a:prstGeom>
          <a:noFill/>
        </p:spPr>
        <p:txBody>
          <a:bodyPr wrap="square" rtlCol="0">
            <a:spAutoFit/>
          </a:bodyPr>
          <a:lstStyle/>
          <a:p>
            <a:pPr algn="r"/>
            <a:r>
              <a:rPr kumimoji="1" lang="en-US" altLang="ja-JP" sz="1200" dirty="0">
                <a:solidFill>
                  <a:schemeClr val="bg1"/>
                </a:solidFill>
                <a:latin typeface="BIZ UDPゴシック" panose="020B0400000000000000" pitchFamily="50" charset="-128"/>
                <a:ea typeface="BIZ UDPゴシック" panose="020B0400000000000000" pitchFamily="50" charset="-128"/>
              </a:rPr>
              <a:t>【</a:t>
            </a:r>
            <a:r>
              <a:rPr kumimoji="1" lang="ja-JP" altLang="en-US" sz="1200" dirty="0">
                <a:solidFill>
                  <a:schemeClr val="bg1"/>
                </a:solidFill>
                <a:latin typeface="BIZ UDPゴシック" panose="020B0400000000000000" pitchFamily="50" charset="-128"/>
                <a:ea typeface="BIZ UDPゴシック" panose="020B0400000000000000" pitchFamily="50" charset="-128"/>
              </a:rPr>
              <a:t>様式</a:t>
            </a:r>
            <a:r>
              <a:rPr kumimoji="1" lang="en-US" altLang="ja-JP" sz="1200" dirty="0">
                <a:solidFill>
                  <a:schemeClr val="bg1"/>
                </a:solidFill>
                <a:latin typeface="BIZ UDPゴシック" panose="020B0400000000000000" pitchFamily="50" charset="-128"/>
                <a:ea typeface="BIZ UDPゴシック" panose="020B0400000000000000" pitchFamily="50" charset="-128"/>
              </a:rPr>
              <a:t>4】</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21B74B80-E07B-16B0-3225-2E8B6AD01E57}"/>
              </a:ext>
            </a:extLst>
          </p:cNvPr>
          <p:cNvSpPr txBox="1"/>
          <p:nvPr/>
        </p:nvSpPr>
        <p:spPr>
          <a:xfrm>
            <a:off x="1471532" y="4181860"/>
            <a:ext cx="9248935" cy="253916"/>
          </a:xfrm>
          <a:prstGeom prst="rect">
            <a:avLst/>
          </a:prstGeom>
          <a:noFill/>
        </p:spPr>
        <p:txBody>
          <a:bodyPr wrap="square">
            <a:spAutoFit/>
          </a:bodyPr>
          <a:lstStyle/>
          <a:p>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企画提案書に関連する参考資料を以下のページに添付してください。（任意）</a:t>
            </a:r>
            <a:endParaRPr lang="ja-JP" altLang="ja-JP" sz="110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604403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E40FE7-9FD6-D0F5-2FCE-C0C30A18868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14D6DD9-90D2-08F4-DA98-2632BDCF706E}"/>
              </a:ext>
            </a:extLst>
          </p:cNvPr>
          <p:cNvSpPr>
            <a:spLocks noGrp="1"/>
          </p:cNvSpPr>
          <p:nvPr>
            <p:ph type="ctrTitle"/>
          </p:nvPr>
        </p:nvSpPr>
        <p:spPr/>
        <p:txBody>
          <a:bodyPr>
            <a:normAutofit/>
          </a:bodyPr>
          <a:lstStyle/>
          <a:p>
            <a:r>
              <a:rPr lang="ja-JP" altLang="en-US" sz="4800">
                <a:latin typeface="BIZ UDPゴシック" panose="020B0400000000000000" pitchFamily="50" charset="-128"/>
                <a:ea typeface="BIZ UDPゴシック" panose="020B0400000000000000" pitchFamily="50" charset="-128"/>
              </a:rPr>
              <a:t>１．業務実施体制</a:t>
            </a:r>
          </a:p>
        </p:txBody>
      </p:sp>
      <p:sp>
        <p:nvSpPr>
          <p:cNvPr id="3" name="字幕 2">
            <a:extLst>
              <a:ext uri="{FF2B5EF4-FFF2-40B4-BE49-F238E27FC236}">
                <a16:creationId xmlns:a16="http://schemas.microsoft.com/office/drawing/2014/main" id="{E3049611-CD13-5608-04E7-0D1B440E42F4}"/>
              </a:ext>
            </a:extLst>
          </p:cNvPr>
          <p:cNvSpPr>
            <a:spLocks noGrp="1"/>
          </p:cNvSpPr>
          <p:nvPr>
            <p:ph type="subTitle" idx="1"/>
          </p:nvPr>
        </p:nvSpPr>
        <p:spPr/>
        <p:txBody>
          <a:bodyPr/>
          <a:lstStyle/>
          <a:p>
            <a:endParaRPr lang="ja-JP" altLang="en-US"/>
          </a:p>
        </p:txBody>
      </p:sp>
      <p:sp>
        <p:nvSpPr>
          <p:cNvPr id="6" name="テキスト ボックス 5">
            <a:extLst>
              <a:ext uri="{FF2B5EF4-FFF2-40B4-BE49-F238E27FC236}">
                <a16:creationId xmlns:a16="http://schemas.microsoft.com/office/drawing/2014/main" id="{11A4AA40-D7EF-8AD2-FF09-3499D92D6D73}"/>
              </a:ext>
            </a:extLst>
          </p:cNvPr>
          <p:cNvSpPr txBox="1"/>
          <p:nvPr/>
        </p:nvSpPr>
        <p:spPr>
          <a:xfrm>
            <a:off x="11098824" y="289"/>
            <a:ext cx="1093176" cy="276999"/>
          </a:xfrm>
          <a:prstGeom prst="rect">
            <a:avLst/>
          </a:prstGeom>
          <a:noFill/>
        </p:spPr>
        <p:txBody>
          <a:bodyPr wrap="square" rtlCol="0">
            <a:spAutoFit/>
          </a:bodyPr>
          <a:lstStyle/>
          <a:p>
            <a:pPr algn="r"/>
            <a:r>
              <a:rPr kumimoji="1" lang="en-US" altLang="ja-JP" sz="1200" dirty="0">
                <a:solidFill>
                  <a:schemeClr val="bg1"/>
                </a:solidFill>
                <a:latin typeface="BIZ UDPゴシック" panose="020B0400000000000000" pitchFamily="50" charset="-128"/>
                <a:ea typeface="BIZ UDPゴシック" panose="020B0400000000000000" pitchFamily="50" charset="-128"/>
              </a:rPr>
              <a:t>【</a:t>
            </a:r>
            <a:r>
              <a:rPr kumimoji="1" lang="ja-JP" altLang="en-US" sz="1200" dirty="0">
                <a:solidFill>
                  <a:schemeClr val="bg1"/>
                </a:solidFill>
                <a:latin typeface="BIZ UDPゴシック" panose="020B0400000000000000" pitchFamily="50" charset="-128"/>
                <a:ea typeface="BIZ UDPゴシック" panose="020B0400000000000000" pitchFamily="50" charset="-128"/>
              </a:rPr>
              <a:t>様式</a:t>
            </a:r>
            <a:r>
              <a:rPr kumimoji="1" lang="en-US" altLang="ja-JP" sz="1200" dirty="0">
                <a:solidFill>
                  <a:schemeClr val="bg1"/>
                </a:solidFill>
                <a:latin typeface="BIZ UDPゴシック" panose="020B0400000000000000" pitchFamily="50" charset="-128"/>
                <a:ea typeface="BIZ UDPゴシック" panose="020B0400000000000000" pitchFamily="50" charset="-128"/>
              </a:rPr>
              <a:t>1】</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62099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785D8A98-1015-17DB-A388-027B958E777A}"/>
              </a:ext>
            </a:extLst>
          </p:cNvPr>
          <p:cNvSpPr txBox="1"/>
          <p:nvPr/>
        </p:nvSpPr>
        <p:spPr>
          <a:xfrm>
            <a:off x="137897" y="566678"/>
            <a:ext cx="12191999" cy="461665"/>
          </a:xfrm>
          <a:prstGeom prst="rect">
            <a:avLst/>
          </a:prstGeom>
          <a:noFill/>
        </p:spPr>
        <p:txBody>
          <a:bodyPr wrap="square">
            <a:spAutoFit/>
          </a:bodyPr>
          <a:lstStyle/>
          <a:p>
            <a:r>
              <a:rPr lang="ja-JP" altLang="en-US" sz="2400">
                <a:latin typeface="BIZ UDPゴシック" panose="020B0400000000000000" pitchFamily="50" charset="-128"/>
                <a:ea typeface="BIZ UDPゴシック" panose="020B0400000000000000" pitchFamily="50" charset="-128"/>
              </a:rPr>
              <a:t>実施体制等</a:t>
            </a:r>
          </a:p>
        </p:txBody>
      </p:sp>
      <p:graphicFrame>
        <p:nvGraphicFramePr>
          <p:cNvPr id="64" name="表 63">
            <a:extLst>
              <a:ext uri="{FF2B5EF4-FFF2-40B4-BE49-F238E27FC236}">
                <a16:creationId xmlns:a16="http://schemas.microsoft.com/office/drawing/2014/main" id="{EE9E211E-3F67-F123-512A-497D84CD8946}"/>
              </a:ext>
            </a:extLst>
          </p:cNvPr>
          <p:cNvGraphicFramePr>
            <a:graphicFrameLocks noGrp="1"/>
          </p:cNvGraphicFramePr>
          <p:nvPr>
            <p:extLst>
              <p:ext uri="{D42A27DB-BD31-4B8C-83A1-F6EECF244321}">
                <p14:modId xmlns:p14="http://schemas.microsoft.com/office/powerpoint/2010/main" val="3440427083"/>
              </p:ext>
            </p:extLst>
          </p:nvPr>
        </p:nvGraphicFramePr>
        <p:xfrm>
          <a:off x="7050826" y="1541109"/>
          <a:ext cx="4960199" cy="4892347"/>
        </p:xfrm>
        <a:graphic>
          <a:graphicData uri="http://schemas.openxmlformats.org/drawingml/2006/table">
            <a:tbl>
              <a:tblPr bandRow="1">
                <a:tableStyleId>{073A0DAA-6AF3-43AB-8588-CEC1D06C72B9}</a:tableStyleId>
              </a:tblPr>
              <a:tblGrid>
                <a:gridCol w="797774">
                  <a:extLst>
                    <a:ext uri="{9D8B030D-6E8A-4147-A177-3AD203B41FA5}">
                      <a16:colId xmlns:a16="http://schemas.microsoft.com/office/drawing/2014/main" val="3975698997"/>
                    </a:ext>
                  </a:extLst>
                </a:gridCol>
                <a:gridCol w="1149350">
                  <a:extLst>
                    <a:ext uri="{9D8B030D-6E8A-4147-A177-3AD203B41FA5}">
                      <a16:colId xmlns:a16="http://schemas.microsoft.com/office/drawing/2014/main" val="3178823750"/>
                    </a:ext>
                  </a:extLst>
                </a:gridCol>
                <a:gridCol w="1149350">
                  <a:extLst>
                    <a:ext uri="{9D8B030D-6E8A-4147-A177-3AD203B41FA5}">
                      <a16:colId xmlns:a16="http://schemas.microsoft.com/office/drawing/2014/main" val="505838899"/>
                    </a:ext>
                  </a:extLst>
                </a:gridCol>
                <a:gridCol w="1863725">
                  <a:extLst>
                    <a:ext uri="{9D8B030D-6E8A-4147-A177-3AD203B41FA5}">
                      <a16:colId xmlns:a16="http://schemas.microsoft.com/office/drawing/2014/main" val="1400488767"/>
                    </a:ext>
                  </a:extLst>
                </a:gridCol>
              </a:tblGrid>
              <a:tr h="1092971">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ja-JP" altLang="en-US" sz="1000">
                          <a:latin typeface="BIZ UDPゴシック" panose="020B0400000000000000" pitchFamily="50" charset="-128"/>
                          <a:ea typeface="BIZ UDPゴシック" panose="020B0400000000000000" pitchFamily="50" charset="-128"/>
                        </a:rPr>
                        <a:t>配置予定者名</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ja-JP" altLang="en-US" sz="1000">
                          <a:latin typeface="BIZ UDPゴシック" panose="020B0400000000000000" pitchFamily="50" charset="-128"/>
                          <a:ea typeface="BIZ UDPゴシック" panose="020B0400000000000000" pitchFamily="50" charset="-128"/>
                        </a:rPr>
                        <a:t>所属・役職</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ja-JP" altLang="en-US" sz="1000">
                          <a:latin typeface="BIZ UDPゴシック" panose="020B0400000000000000" pitchFamily="50" charset="-128"/>
                          <a:ea typeface="BIZ UDPゴシック" panose="020B0400000000000000" pitchFamily="50" charset="-128"/>
                        </a:rPr>
                        <a:t>担当する分担業務の内容</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52917883"/>
                  </a:ext>
                </a:extLst>
              </a:tr>
              <a:tr h="949844">
                <a:tc>
                  <a:txBody>
                    <a:bodyPr/>
                    <a:lstStyle/>
                    <a:p>
                      <a:r>
                        <a:rPr kumimoji="1" lang="ja-JP" altLang="en-US" sz="1000">
                          <a:latin typeface="BIZ UDPゴシック" panose="020B0400000000000000" pitchFamily="50" charset="-128"/>
                          <a:ea typeface="BIZ UDPゴシック" panose="020B0400000000000000" pitchFamily="50" charset="-128"/>
                        </a:rPr>
                        <a:t>管理者</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64764882"/>
                  </a:ext>
                </a:extLst>
              </a:tr>
              <a:tr h="949844">
                <a:tc>
                  <a:txBody>
                    <a:bodyPr/>
                    <a:lstStyle/>
                    <a:p>
                      <a:r>
                        <a:rPr kumimoji="1" lang="ja-JP" altLang="en-US" sz="1000">
                          <a:latin typeface="BIZ UDPゴシック" panose="020B0400000000000000" pitchFamily="50" charset="-128"/>
                          <a:ea typeface="BIZ UDPゴシック" panose="020B0400000000000000" pitchFamily="50" charset="-128"/>
                        </a:rPr>
                        <a:t>担当者</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4675629"/>
                  </a:ext>
                </a:extLst>
              </a:tr>
              <a:tr h="949844">
                <a:tc>
                  <a:txBody>
                    <a:bodyPr/>
                    <a:lstStyle/>
                    <a:p>
                      <a:r>
                        <a:rPr kumimoji="1" lang="ja-JP" altLang="en-US" sz="1000">
                          <a:latin typeface="BIZ UDPゴシック" panose="020B0400000000000000" pitchFamily="50" charset="-128"/>
                          <a:ea typeface="BIZ UDPゴシック" panose="020B0400000000000000" pitchFamily="50" charset="-128"/>
                        </a:rPr>
                        <a:t>担当者</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53292812"/>
                  </a:ext>
                </a:extLst>
              </a:tr>
              <a:tr h="949844">
                <a:tc>
                  <a:txBody>
                    <a:bodyPr/>
                    <a:lstStyle/>
                    <a:p>
                      <a:r>
                        <a:rPr kumimoji="1" lang="ja-JP" altLang="en-US" sz="1000">
                          <a:latin typeface="BIZ UDPゴシック" panose="020B0400000000000000" pitchFamily="50" charset="-128"/>
                          <a:ea typeface="BIZ UDPゴシック" panose="020B0400000000000000" pitchFamily="50" charset="-128"/>
                        </a:rPr>
                        <a:t>担当者</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77317387"/>
                  </a:ext>
                </a:extLst>
              </a:tr>
            </a:tbl>
          </a:graphicData>
        </a:graphic>
      </p:graphicFrame>
      <p:sp>
        <p:nvSpPr>
          <p:cNvPr id="5" name="テキスト ボックス 4">
            <a:extLst>
              <a:ext uri="{FF2B5EF4-FFF2-40B4-BE49-F238E27FC236}">
                <a16:creationId xmlns:a16="http://schemas.microsoft.com/office/drawing/2014/main" id="{8DE8100E-2098-66DB-4A84-9513949843D2}"/>
              </a:ext>
            </a:extLst>
          </p:cNvPr>
          <p:cNvSpPr txBox="1"/>
          <p:nvPr/>
        </p:nvSpPr>
        <p:spPr>
          <a:xfrm>
            <a:off x="0" y="0"/>
            <a:ext cx="12192000" cy="504000"/>
          </a:xfrm>
          <a:prstGeom prst="rect">
            <a:avLst/>
          </a:prstGeom>
          <a:solidFill>
            <a:srgbClr val="1A1C1C"/>
          </a:solidFill>
        </p:spPr>
        <p:txBody>
          <a:bodyPr wrap="square" rtlCol="0" anchor="ctr">
            <a:noAutofit/>
          </a:bodyPr>
          <a:lstStyle/>
          <a:p>
            <a:r>
              <a:rPr kumimoji="1" lang="ja-JP" altLang="en-US" sz="2400">
                <a:solidFill>
                  <a:schemeClr val="bg1"/>
                </a:solidFill>
                <a:latin typeface="BIZ UDPゴシック" panose="020B0400000000000000" pitchFamily="50" charset="-128"/>
                <a:ea typeface="BIZ UDPゴシック" panose="020B0400000000000000" pitchFamily="50" charset="-128"/>
              </a:rPr>
              <a:t>企画提案書 ❘ １．業務実施体制</a:t>
            </a:r>
          </a:p>
        </p:txBody>
      </p:sp>
      <p:sp>
        <p:nvSpPr>
          <p:cNvPr id="10" name="スライド番号プレースホルダー 9">
            <a:extLst>
              <a:ext uri="{FF2B5EF4-FFF2-40B4-BE49-F238E27FC236}">
                <a16:creationId xmlns:a16="http://schemas.microsoft.com/office/drawing/2014/main" id="{CABF49A9-FD1C-2376-667C-C243F058CD04}"/>
              </a:ext>
            </a:extLst>
          </p:cNvPr>
          <p:cNvSpPr>
            <a:spLocks noGrp="1"/>
          </p:cNvSpPr>
          <p:nvPr>
            <p:ph type="sldNum" sz="quarter" idx="4294967295"/>
          </p:nvPr>
        </p:nvSpPr>
        <p:spPr>
          <a:xfrm>
            <a:off x="9963150" y="6464300"/>
            <a:ext cx="2228850" cy="365125"/>
          </a:xfrm>
        </p:spPr>
        <p:txBody>
          <a:bodyPr/>
          <a:lstStyle/>
          <a:p>
            <a:fld id="{11A73D20-DDE7-4884-AAC7-4CECBEE98694}" type="slidenum">
              <a:rPr kumimoji="1" lang="ja-JP" altLang="en-US" smtClean="0">
                <a:latin typeface="BIZ UDPゴシック" panose="020B0400000000000000" pitchFamily="50" charset="-128"/>
                <a:ea typeface="BIZ UDPゴシック" panose="020B0400000000000000" pitchFamily="50" charset="-128"/>
              </a:rPr>
              <a:t>3</a:t>
            </a:fld>
            <a:endParaRPr kumimoji="1" lang="ja-JP" altLang="en-US">
              <a:latin typeface="BIZ UDPゴシック" panose="020B0400000000000000" pitchFamily="50" charset="-128"/>
              <a:ea typeface="BIZ UDPゴシック" panose="020B0400000000000000" pitchFamily="50" charset="-128"/>
            </a:endParaRPr>
          </a:p>
        </p:txBody>
      </p:sp>
      <p:sp>
        <p:nvSpPr>
          <p:cNvPr id="18" name="テキスト ボックス 17">
            <a:extLst>
              <a:ext uri="{FF2B5EF4-FFF2-40B4-BE49-F238E27FC236}">
                <a16:creationId xmlns:a16="http://schemas.microsoft.com/office/drawing/2014/main" id="{3F2DEF77-078A-00BB-05C8-E584A03E9674}"/>
              </a:ext>
            </a:extLst>
          </p:cNvPr>
          <p:cNvSpPr txBox="1"/>
          <p:nvPr/>
        </p:nvSpPr>
        <p:spPr>
          <a:xfrm>
            <a:off x="11226017" y="113500"/>
            <a:ext cx="965983" cy="276999"/>
          </a:xfrm>
          <a:prstGeom prst="rect">
            <a:avLst/>
          </a:prstGeom>
          <a:noFill/>
        </p:spPr>
        <p:txBody>
          <a:bodyPr wrap="square" rtlCol="0">
            <a:spAutoFit/>
          </a:bodyPr>
          <a:lstStyle/>
          <a:p>
            <a:pPr algn="r"/>
            <a:r>
              <a:rPr kumimoji="1" lang="en-US" altLang="ja-JP" sz="1200" dirty="0">
                <a:solidFill>
                  <a:schemeClr val="bg1"/>
                </a:solidFill>
                <a:latin typeface="BIZ UDPゴシック" panose="020B0400000000000000" pitchFamily="50" charset="-128"/>
                <a:ea typeface="BIZ UDPゴシック" panose="020B0400000000000000" pitchFamily="50" charset="-128"/>
              </a:rPr>
              <a:t>【</a:t>
            </a:r>
            <a:r>
              <a:rPr kumimoji="1" lang="ja-JP" altLang="en-US" sz="1200" dirty="0">
                <a:solidFill>
                  <a:schemeClr val="bg1"/>
                </a:solidFill>
                <a:latin typeface="BIZ UDPゴシック" panose="020B0400000000000000" pitchFamily="50" charset="-128"/>
                <a:ea typeface="BIZ UDPゴシック" panose="020B0400000000000000" pitchFamily="50" charset="-128"/>
              </a:rPr>
              <a:t>様式１</a:t>
            </a:r>
            <a:r>
              <a:rPr kumimoji="1" lang="en-US" altLang="ja-JP" sz="1200" dirty="0">
                <a:solidFill>
                  <a:schemeClr val="bg1"/>
                </a:solidFill>
                <a:latin typeface="BIZ UDPゴシック" panose="020B0400000000000000" pitchFamily="50" charset="-128"/>
                <a:ea typeface="BIZ UDPゴシック" panose="020B0400000000000000" pitchFamily="50" charset="-128"/>
              </a:rPr>
              <a:t>-1】</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grpSp>
        <p:nvGrpSpPr>
          <p:cNvPr id="12" name="グループ化 11">
            <a:extLst>
              <a:ext uri="{FF2B5EF4-FFF2-40B4-BE49-F238E27FC236}">
                <a16:creationId xmlns:a16="http://schemas.microsoft.com/office/drawing/2014/main" id="{47EDC841-8394-447F-6BE6-5D06380DB94C}"/>
              </a:ext>
            </a:extLst>
          </p:cNvPr>
          <p:cNvGrpSpPr/>
          <p:nvPr/>
        </p:nvGrpSpPr>
        <p:grpSpPr>
          <a:xfrm>
            <a:off x="137897" y="1091021"/>
            <a:ext cx="6739153" cy="320760"/>
            <a:chOff x="70337" y="1027273"/>
            <a:chExt cx="4882664" cy="320760"/>
          </a:xfrm>
        </p:grpSpPr>
        <p:sp>
          <p:nvSpPr>
            <p:cNvPr id="7" name="テキスト ボックス 6">
              <a:extLst>
                <a:ext uri="{FF2B5EF4-FFF2-40B4-BE49-F238E27FC236}">
                  <a16:creationId xmlns:a16="http://schemas.microsoft.com/office/drawing/2014/main" id="{D6231FE6-7B70-0C98-5421-139E3AD5BB7F}"/>
                </a:ext>
              </a:extLst>
            </p:cNvPr>
            <p:cNvSpPr txBox="1"/>
            <p:nvPr/>
          </p:nvSpPr>
          <p:spPr>
            <a:xfrm>
              <a:off x="70339" y="1027273"/>
              <a:ext cx="4882662" cy="307777"/>
            </a:xfrm>
            <a:prstGeom prst="rect">
              <a:avLst/>
            </a:prstGeom>
            <a:noFill/>
          </p:spPr>
          <p:txBody>
            <a:bodyPr wrap="square" rtlCol="0">
              <a:spAutoFit/>
            </a:bodyPr>
            <a:lstStyle/>
            <a:p>
              <a:pPr algn="ctr"/>
              <a:r>
                <a:rPr kumimoji="1" lang="ja-JP" altLang="en-US" sz="1400">
                  <a:latin typeface="BIZ UDPゴシック" panose="020B0400000000000000" pitchFamily="50" charset="-128"/>
                  <a:ea typeface="BIZ UDPゴシック" panose="020B0400000000000000" pitchFamily="50" charset="-128"/>
                </a:rPr>
                <a:t>実施体制図</a:t>
              </a:r>
            </a:p>
          </p:txBody>
        </p:sp>
        <p:cxnSp>
          <p:nvCxnSpPr>
            <p:cNvPr id="9" name="直線コネクタ 8">
              <a:extLst>
                <a:ext uri="{FF2B5EF4-FFF2-40B4-BE49-F238E27FC236}">
                  <a16:creationId xmlns:a16="http://schemas.microsoft.com/office/drawing/2014/main" id="{471C54C6-961F-7841-D000-11AC7539C2FA}"/>
                </a:ext>
              </a:extLst>
            </p:cNvPr>
            <p:cNvCxnSpPr/>
            <p:nvPr/>
          </p:nvCxnSpPr>
          <p:spPr>
            <a:xfrm>
              <a:off x="70337" y="1348033"/>
              <a:ext cx="48826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 name="グループ化 12">
            <a:extLst>
              <a:ext uri="{FF2B5EF4-FFF2-40B4-BE49-F238E27FC236}">
                <a16:creationId xmlns:a16="http://schemas.microsoft.com/office/drawing/2014/main" id="{43987B9A-F051-6D36-EAA7-A266CF890C75}"/>
              </a:ext>
            </a:extLst>
          </p:cNvPr>
          <p:cNvGrpSpPr/>
          <p:nvPr/>
        </p:nvGrpSpPr>
        <p:grpSpPr>
          <a:xfrm>
            <a:off x="6981825" y="1091021"/>
            <a:ext cx="5029200" cy="320760"/>
            <a:chOff x="70337" y="1027273"/>
            <a:chExt cx="4882664" cy="320760"/>
          </a:xfrm>
        </p:grpSpPr>
        <p:sp>
          <p:nvSpPr>
            <p:cNvPr id="14" name="テキスト ボックス 13">
              <a:extLst>
                <a:ext uri="{FF2B5EF4-FFF2-40B4-BE49-F238E27FC236}">
                  <a16:creationId xmlns:a16="http://schemas.microsoft.com/office/drawing/2014/main" id="{EE66F1B4-6DBE-E0A2-A153-823BCCC741D9}"/>
                </a:ext>
              </a:extLst>
            </p:cNvPr>
            <p:cNvSpPr txBox="1"/>
            <p:nvPr/>
          </p:nvSpPr>
          <p:spPr>
            <a:xfrm>
              <a:off x="70339" y="1027273"/>
              <a:ext cx="4882662" cy="307777"/>
            </a:xfrm>
            <a:prstGeom prst="rect">
              <a:avLst/>
            </a:prstGeom>
            <a:noFill/>
          </p:spPr>
          <p:txBody>
            <a:bodyPr wrap="square" rtlCol="0">
              <a:spAutoFit/>
            </a:bodyPr>
            <a:lstStyle/>
            <a:p>
              <a:pPr algn="ctr"/>
              <a:r>
                <a:rPr kumimoji="1" lang="ja-JP" altLang="en-US" sz="1400">
                  <a:latin typeface="BIZ UDPゴシック" panose="020B0400000000000000" pitchFamily="50" charset="-128"/>
                  <a:ea typeface="BIZ UDPゴシック" panose="020B0400000000000000" pitchFamily="50" charset="-128"/>
                </a:rPr>
                <a:t>実施体制</a:t>
              </a:r>
            </a:p>
          </p:txBody>
        </p:sp>
        <p:cxnSp>
          <p:nvCxnSpPr>
            <p:cNvPr id="15" name="直線コネクタ 14">
              <a:extLst>
                <a:ext uri="{FF2B5EF4-FFF2-40B4-BE49-F238E27FC236}">
                  <a16:creationId xmlns:a16="http://schemas.microsoft.com/office/drawing/2014/main" id="{866D9607-07CE-2628-0DF1-C15DBFC6585F}"/>
                </a:ext>
              </a:extLst>
            </p:cNvPr>
            <p:cNvCxnSpPr/>
            <p:nvPr/>
          </p:nvCxnSpPr>
          <p:spPr>
            <a:xfrm>
              <a:off x="70337" y="1348033"/>
              <a:ext cx="48826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5" name="グループ化 64">
            <a:extLst>
              <a:ext uri="{FF2B5EF4-FFF2-40B4-BE49-F238E27FC236}">
                <a16:creationId xmlns:a16="http://schemas.microsoft.com/office/drawing/2014/main" id="{2F5FD639-83FF-B4D3-E9BF-7D3D886BD4D6}"/>
              </a:ext>
            </a:extLst>
          </p:cNvPr>
          <p:cNvGrpSpPr/>
          <p:nvPr/>
        </p:nvGrpSpPr>
        <p:grpSpPr>
          <a:xfrm>
            <a:off x="412683" y="1633994"/>
            <a:ext cx="6359592" cy="4887377"/>
            <a:chOff x="488883" y="1746415"/>
            <a:chExt cx="7017182" cy="4887377"/>
          </a:xfrm>
        </p:grpSpPr>
        <p:grpSp>
          <p:nvGrpSpPr>
            <p:cNvPr id="19" name="グループ化 18">
              <a:extLst>
                <a:ext uri="{FF2B5EF4-FFF2-40B4-BE49-F238E27FC236}">
                  <a16:creationId xmlns:a16="http://schemas.microsoft.com/office/drawing/2014/main" id="{C034053C-5590-D19F-0FFB-6BF12F514813}"/>
                </a:ext>
              </a:extLst>
            </p:cNvPr>
            <p:cNvGrpSpPr/>
            <p:nvPr/>
          </p:nvGrpSpPr>
          <p:grpSpPr>
            <a:xfrm>
              <a:off x="508000" y="1746415"/>
              <a:ext cx="2095893" cy="936957"/>
              <a:chOff x="785335" y="1607915"/>
              <a:chExt cx="2453165" cy="893025"/>
            </a:xfrm>
          </p:grpSpPr>
          <p:sp>
            <p:nvSpPr>
              <p:cNvPr id="16" name="テキスト ボックス 15">
                <a:extLst>
                  <a:ext uri="{FF2B5EF4-FFF2-40B4-BE49-F238E27FC236}">
                    <a16:creationId xmlns:a16="http://schemas.microsoft.com/office/drawing/2014/main" id="{97C87D3B-E650-2971-2D47-B01B89094FE8}"/>
                  </a:ext>
                </a:extLst>
              </p:cNvPr>
              <p:cNvSpPr txBox="1"/>
              <p:nvPr/>
            </p:nvSpPr>
            <p:spPr>
              <a:xfrm>
                <a:off x="785335" y="1607915"/>
                <a:ext cx="2453165" cy="264011"/>
              </a:xfrm>
              <a:prstGeom prst="rect">
                <a:avLst/>
              </a:prstGeom>
              <a:solidFill>
                <a:schemeClr val="bg1">
                  <a:lumMod val="50000"/>
                </a:schemeClr>
              </a:solidFill>
              <a:ln>
                <a:solidFill>
                  <a:schemeClr val="bg1">
                    <a:lumMod val="50000"/>
                  </a:schemeClr>
                </a:solidFill>
              </a:ln>
            </p:spPr>
            <p:txBody>
              <a:bodyPr wrap="square" rtlCol="0">
                <a:spAutoFit/>
              </a:bodyPr>
              <a:lstStyle/>
              <a:p>
                <a:pPr algn="ctr"/>
                <a:r>
                  <a:rPr kumimoji="1" lang="ja-JP" altLang="en-US" sz="1200">
                    <a:solidFill>
                      <a:schemeClr val="bg1"/>
                    </a:solidFill>
                    <a:latin typeface="BIZ UDPゴシック" panose="020B0400000000000000" pitchFamily="50" charset="-128"/>
                    <a:ea typeface="BIZ UDPゴシック" panose="020B0400000000000000" pitchFamily="50" charset="-128"/>
                  </a:rPr>
                  <a:t>管理責任者</a:t>
                </a:r>
              </a:p>
            </p:txBody>
          </p:sp>
          <p:sp>
            <p:nvSpPr>
              <p:cNvPr id="17" name="テキスト ボックス 16">
                <a:extLst>
                  <a:ext uri="{FF2B5EF4-FFF2-40B4-BE49-F238E27FC236}">
                    <a16:creationId xmlns:a16="http://schemas.microsoft.com/office/drawing/2014/main" id="{A3780D07-8E8F-F03F-4256-6D0DADC8ED07}"/>
                  </a:ext>
                </a:extLst>
              </p:cNvPr>
              <p:cNvSpPr txBox="1"/>
              <p:nvPr/>
            </p:nvSpPr>
            <p:spPr>
              <a:xfrm>
                <a:off x="785335" y="1884914"/>
                <a:ext cx="2453165" cy="616026"/>
              </a:xfrm>
              <a:prstGeom prst="rect">
                <a:avLst/>
              </a:prstGeom>
              <a:noFill/>
              <a:ln>
                <a:solidFill>
                  <a:schemeClr val="bg1">
                    <a:lumMod val="50000"/>
                  </a:schemeClr>
                </a:solidFill>
              </a:ln>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所属</a:t>
                </a:r>
                <a:endParaRPr kumimoji="1" lang="en-US" altLang="ja-JP" sz="1200">
                  <a:latin typeface="BIZ UDPゴシック" panose="020B0400000000000000" pitchFamily="50" charset="-128"/>
                  <a:ea typeface="BIZ UDPゴシック" panose="020B0400000000000000" pitchFamily="50" charset="-128"/>
                </a:endParaRPr>
              </a:p>
              <a:p>
                <a:pPr algn="ctr"/>
                <a:r>
                  <a:rPr kumimoji="1" lang="ja-JP" altLang="en-US" sz="1200">
                    <a:latin typeface="BIZ UDPゴシック" panose="020B0400000000000000" pitchFamily="50" charset="-128"/>
                    <a:ea typeface="BIZ UDPゴシック" panose="020B0400000000000000" pitchFamily="50" charset="-128"/>
                  </a:rPr>
                  <a:t>役職</a:t>
                </a:r>
                <a:endParaRPr kumimoji="1" lang="en-US" altLang="ja-JP" sz="1200">
                  <a:latin typeface="BIZ UDPゴシック" panose="020B0400000000000000" pitchFamily="50" charset="-128"/>
                  <a:ea typeface="BIZ UDPゴシック" panose="020B0400000000000000" pitchFamily="50" charset="-128"/>
                </a:endParaRPr>
              </a:p>
              <a:p>
                <a:pPr algn="ctr"/>
                <a:r>
                  <a:rPr kumimoji="1" lang="ja-JP" altLang="en-US" sz="1200">
                    <a:latin typeface="BIZ UDPゴシック" panose="020B0400000000000000" pitchFamily="50" charset="-128"/>
                    <a:ea typeface="BIZ UDPゴシック" panose="020B0400000000000000" pitchFamily="50" charset="-128"/>
                  </a:rPr>
                  <a:t>氏名</a:t>
                </a:r>
              </a:p>
            </p:txBody>
          </p:sp>
        </p:grpSp>
        <p:grpSp>
          <p:nvGrpSpPr>
            <p:cNvPr id="20" name="グループ化 19">
              <a:extLst>
                <a:ext uri="{FF2B5EF4-FFF2-40B4-BE49-F238E27FC236}">
                  <a16:creationId xmlns:a16="http://schemas.microsoft.com/office/drawing/2014/main" id="{C7987819-9BD2-CD96-B94E-28E68AC1F335}"/>
                </a:ext>
              </a:extLst>
            </p:cNvPr>
            <p:cNvGrpSpPr/>
            <p:nvPr/>
          </p:nvGrpSpPr>
          <p:grpSpPr>
            <a:xfrm>
              <a:off x="508000" y="3027617"/>
              <a:ext cx="2095893" cy="928251"/>
              <a:chOff x="785335" y="1607915"/>
              <a:chExt cx="2453165" cy="884727"/>
            </a:xfrm>
          </p:grpSpPr>
          <p:sp>
            <p:nvSpPr>
              <p:cNvPr id="21" name="テキスト ボックス 20">
                <a:extLst>
                  <a:ext uri="{FF2B5EF4-FFF2-40B4-BE49-F238E27FC236}">
                    <a16:creationId xmlns:a16="http://schemas.microsoft.com/office/drawing/2014/main" id="{21E09374-B09C-72F7-B033-2EAA5ADF399C}"/>
                  </a:ext>
                </a:extLst>
              </p:cNvPr>
              <p:cNvSpPr txBox="1"/>
              <p:nvPr/>
            </p:nvSpPr>
            <p:spPr>
              <a:xfrm>
                <a:off x="785335" y="1607915"/>
                <a:ext cx="2453165" cy="264011"/>
              </a:xfrm>
              <a:prstGeom prst="rect">
                <a:avLst/>
              </a:prstGeom>
              <a:solidFill>
                <a:schemeClr val="bg1">
                  <a:lumMod val="50000"/>
                </a:schemeClr>
              </a:solidFill>
              <a:ln>
                <a:solidFill>
                  <a:schemeClr val="bg1">
                    <a:lumMod val="50000"/>
                  </a:schemeClr>
                </a:solidFill>
              </a:ln>
            </p:spPr>
            <p:txBody>
              <a:bodyPr wrap="square" rtlCol="0">
                <a:spAutoFit/>
              </a:bodyPr>
              <a:lstStyle/>
              <a:p>
                <a:pPr algn="ctr"/>
                <a:r>
                  <a:rPr kumimoji="1" lang="ja-JP" altLang="en-US" sz="1200">
                    <a:solidFill>
                      <a:schemeClr val="bg1"/>
                    </a:solidFill>
                    <a:latin typeface="BIZ UDPゴシック" panose="020B0400000000000000" pitchFamily="50" charset="-128"/>
                    <a:ea typeface="BIZ UDPゴシック" panose="020B0400000000000000" pitchFamily="50" charset="-128"/>
                  </a:rPr>
                  <a:t>〇〇チームリーダー</a:t>
                </a:r>
              </a:p>
            </p:txBody>
          </p:sp>
          <p:sp>
            <p:nvSpPr>
              <p:cNvPr id="22" name="テキスト ボックス 21">
                <a:extLst>
                  <a:ext uri="{FF2B5EF4-FFF2-40B4-BE49-F238E27FC236}">
                    <a16:creationId xmlns:a16="http://schemas.microsoft.com/office/drawing/2014/main" id="{C6EA6D3C-3187-4548-D412-DD5DD6165841}"/>
                  </a:ext>
                </a:extLst>
              </p:cNvPr>
              <p:cNvSpPr txBox="1"/>
              <p:nvPr/>
            </p:nvSpPr>
            <p:spPr>
              <a:xfrm>
                <a:off x="785335" y="1876616"/>
                <a:ext cx="2453165" cy="616026"/>
              </a:xfrm>
              <a:prstGeom prst="rect">
                <a:avLst/>
              </a:prstGeom>
              <a:noFill/>
              <a:ln>
                <a:solidFill>
                  <a:schemeClr val="bg1">
                    <a:lumMod val="50000"/>
                  </a:schemeClr>
                </a:solidFill>
              </a:ln>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所属</a:t>
                </a:r>
                <a:endParaRPr kumimoji="1" lang="en-US" altLang="ja-JP" sz="1200">
                  <a:latin typeface="BIZ UDPゴシック" panose="020B0400000000000000" pitchFamily="50" charset="-128"/>
                  <a:ea typeface="BIZ UDPゴシック" panose="020B0400000000000000" pitchFamily="50" charset="-128"/>
                </a:endParaRPr>
              </a:p>
              <a:p>
                <a:pPr algn="ctr"/>
                <a:r>
                  <a:rPr kumimoji="1" lang="ja-JP" altLang="en-US" sz="1200">
                    <a:latin typeface="BIZ UDPゴシック" panose="020B0400000000000000" pitchFamily="50" charset="-128"/>
                    <a:ea typeface="BIZ UDPゴシック" panose="020B0400000000000000" pitchFamily="50" charset="-128"/>
                  </a:rPr>
                  <a:t>役職</a:t>
                </a:r>
                <a:endParaRPr kumimoji="1" lang="en-US" altLang="ja-JP" sz="1200">
                  <a:latin typeface="BIZ UDPゴシック" panose="020B0400000000000000" pitchFamily="50" charset="-128"/>
                  <a:ea typeface="BIZ UDPゴシック" panose="020B0400000000000000" pitchFamily="50" charset="-128"/>
                </a:endParaRPr>
              </a:p>
              <a:p>
                <a:pPr algn="ctr"/>
                <a:r>
                  <a:rPr kumimoji="1" lang="ja-JP" altLang="en-US" sz="1200">
                    <a:latin typeface="BIZ UDPゴシック" panose="020B0400000000000000" pitchFamily="50" charset="-128"/>
                    <a:ea typeface="BIZ UDPゴシック" panose="020B0400000000000000" pitchFamily="50" charset="-128"/>
                  </a:rPr>
                  <a:t>氏名</a:t>
                </a:r>
              </a:p>
            </p:txBody>
          </p:sp>
        </p:grpSp>
        <p:grpSp>
          <p:nvGrpSpPr>
            <p:cNvPr id="23" name="グループ化 22">
              <a:extLst>
                <a:ext uri="{FF2B5EF4-FFF2-40B4-BE49-F238E27FC236}">
                  <a16:creationId xmlns:a16="http://schemas.microsoft.com/office/drawing/2014/main" id="{C37B40D6-4CD1-41D6-7993-33881D39DD0B}"/>
                </a:ext>
              </a:extLst>
            </p:cNvPr>
            <p:cNvGrpSpPr/>
            <p:nvPr/>
          </p:nvGrpSpPr>
          <p:grpSpPr>
            <a:xfrm>
              <a:off x="2949965" y="3027618"/>
              <a:ext cx="2095893" cy="930143"/>
              <a:chOff x="785335" y="1607915"/>
              <a:chExt cx="2453165" cy="886530"/>
            </a:xfrm>
          </p:grpSpPr>
          <p:sp>
            <p:nvSpPr>
              <p:cNvPr id="24" name="テキスト ボックス 23">
                <a:extLst>
                  <a:ext uri="{FF2B5EF4-FFF2-40B4-BE49-F238E27FC236}">
                    <a16:creationId xmlns:a16="http://schemas.microsoft.com/office/drawing/2014/main" id="{A894DBE6-1A6D-2DD6-AE8F-FF0752ACCC04}"/>
                  </a:ext>
                </a:extLst>
              </p:cNvPr>
              <p:cNvSpPr txBox="1"/>
              <p:nvPr/>
            </p:nvSpPr>
            <p:spPr>
              <a:xfrm>
                <a:off x="785335" y="1607915"/>
                <a:ext cx="2453165" cy="264011"/>
              </a:xfrm>
              <a:prstGeom prst="rect">
                <a:avLst/>
              </a:prstGeom>
              <a:solidFill>
                <a:schemeClr val="bg1">
                  <a:lumMod val="50000"/>
                </a:schemeClr>
              </a:solidFill>
              <a:ln>
                <a:solidFill>
                  <a:schemeClr val="bg1">
                    <a:lumMod val="50000"/>
                  </a:schemeClr>
                </a:solidFill>
              </a:ln>
            </p:spPr>
            <p:txBody>
              <a:bodyPr wrap="square" rtlCol="0">
                <a:spAutoFit/>
              </a:bodyPr>
              <a:lstStyle/>
              <a:p>
                <a:pPr algn="ctr"/>
                <a:r>
                  <a:rPr kumimoji="1" lang="ja-JP" altLang="en-US" sz="1200">
                    <a:solidFill>
                      <a:schemeClr val="bg1"/>
                    </a:solidFill>
                    <a:latin typeface="BIZ UDPゴシック" panose="020B0400000000000000" pitchFamily="50" charset="-128"/>
                    <a:ea typeface="BIZ UDPゴシック" panose="020B0400000000000000" pitchFamily="50" charset="-128"/>
                  </a:rPr>
                  <a:t>〇〇チームリーダー</a:t>
                </a:r>
              </a:p>
            </p:txBody>
          </p:sp>
          <p:sp>
            <p:nvSpPr>
              <p:cNvPr id="25" name="テキスト ボックス 24">
                <a:extLst>
                  <a:ext uri="{FF2B5EF4-FFF2-40B4-BE49-F238E27FC236}">
                    <a16:creationId xmlns:a16="http://schemas.microsoft.com/office/drawing/2014/main" id="{161DC1D5-576A-45E9-ADFB-293B7BC127AE}"/>
                  </a:ext>
                </a:extLst>
              </p:cNvPr>
              <p:cNvSpPr txBox="1"/>
              <p:nvPr/>
            </p:nvSpPr>
            <p:spPr>
              <a:xfrm>
                <a:off x="785335" y="1878420"/>
                <a:ext cx="2453165" cy="616025"/>
              </a:xfrm>
              <a:prstGeom prst="rect">
                <a:avLst/>
              </a:prstGeom>
              <a:noFill/>
              <a:ln>
                <a:solidFill>
                  <a:schemeClr val="bg1">
                    <a:lumMod val="50000"/>
                  </a:schemeClr>
                </a:solidFill>
              </a:ln>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所属</a:t>
                </a:r>
                <a:endParaRPr kumimoji="1" lang="en-US" altLang="ja-JP" sz="1200">
                  <a:latin typeface="BIZ UDPゴシック" panose="020B0400000000000000" pitchFamily="50" charset="-128"/>
                  <a:ea typeface="BIZ UDPゴシック" panose="020B0400000000000000" pitchFamily="50" charset="-128"/>
                </a:endParaRPr>
              </a:p>
              <a:p>
                <a:pPr algn="ctr"/>
                <a:r>
                  <a:rPr kumimoji="1" lang="ja-JP" altLang="en-US" sz="1200">
                    <a:latin typeface="BIZ UDPゴシック" panose="020B0400000000000000" pitchFamily="50" charset="-128"/>
                    <a:ea typeface="BIZ UDPゴシック" panose="020B0400000000000000" pitchFamily="50" charset="-128"/>
                  </a:rPr>
                  <a:t>役職</a:t>
                </a:r>
                <a:endParaRPr kumimoji="1" lang="en-US" altLang="ja-JP" sz="1200">
                  <a:latin typeface="BIZ UDPゴシック" panose="020B0400000000000000" pitchFamily="50" charset="-128"/>
                  <a:ea typeface="BIZ UDPゴシック" panose="020B0400000000000000" pitchFamily="50" charset="-128"/>
                </a:endParaRPr>
              </a:p>
              <a:p>
                <a:pPr algn="ctr"/>
                <a:r>
                  <a:rPr kumimoji="1" lang="ja-JP" altLang="en-US" sz="1200">
                    <a:latin typeface="BIZ UDPゴシック" panose="020B0400000000000000" pitchFamily="50" charset="-128"/>
                    <a:ea typeface="BIZ UDPゴシック" panose="020B0400000000000000" pitchFamily="50" charset="-128"/>
                  </a:rPr>
                  <a:t>氏名</a:t>
                </a:r>
              </a:p>
            </p:txBody>
          </p:sp>
        </p:grpSp>
        <p:grpSp>
          <p:nvGrpSpPr>
            <p:cNvPr id="26" name="グループ化 25">
              <a:extLst>
                <a:ext uri="{FF2B5EF4-FFF2-40B4-BE49-F238E27FC236}">
                  <a16:creationId xmlns:a16="http://schemas.microsoft.com/office/drawing/2014/main" id="{987E2976-DB3D-9116-2B94-8FBB176DD344}"/>
                </a:ext>
              </a:extLst>
            </p:cNvPr>
            <p:cNvGrpSpPr/>
            <p:nvPr/>
          </p:nvGrpSpPr>
          <p:grpSpPr>
            <a:xfrm>
              <a:off x="5391055" y="3027618"/>
              <a:ext cx="2095893" cy="930144"/>
              <a:chOff x="785335" y="1607915"/>
              <a:chExt cx="2453165" cy="886531"/>
            </a:xfrm>
          </p:grpSpPr>
          <p:sp>
            <p:nvSpPr>
              <p:cNvPr id="27" name="テキスト ボックス 26">
                <a:extLst>
                  <a:ext uri="{FF2B5EF4-FFF2-40B4-BE49-F238E27FC236}">
                    <a16:creationId xmlns:a16="http://schemas.microsoft.com/office/drawing/2014/main" id="{545116F9-2D93-C2C9-7924-1814EE64702E}"/>
                  </a:ext>
                </a:extLst>
              </p:cNvPr>
              <p:cNvSpPr txBox="1"/>
              <p:nvPr/>
            </p:nvSpPr>
            <p:spPr>
              <a:xfrm>
                <a:off x="785335" y="1607915"/>
                <a:ext cx="2453165" cy="264011"/>
              </a:xfrm>
              <a:prstGeom prst="rect">
                <a:avLst/>
              </a:prstGeom>
              <a:solidFill>
                <a:schemeClr val="bg1">
                  <a:lumMod val="50000"/>
                </a:schemeClr>
              </a:solidFill>
              <a:ln>
                <a:solidFill>
                  <a:schemeClr val="bg1">
                    <a:lumMod val="50000"/>
                  </a:schemeClr>
                </a:solidFill>
              </a:ln>
            </p:spPr>
            <p:txBody>
              <a:bodyPr wrap="square" rtlCol="0">
                <a:spAutoFit/>
              </a:bodyPr>
              <a:lstStyle/>
              <a:p>
                <a:pPr algn="ctr"/>
                <a:r>
                  <a:rPr kumimoji="1" lang="ja-JP" altLang="en-US" sz="1200">
                    <a:solidFill>
                      <a:schemeClr val="bg1"/>
                    </a:solidFill>
                    <a:latin typeface="BIZ UDPゴシック" panose="020B0400000000000000" pitchFamily="50" charset="-128"/>
                    <a:ea typeface="BIZ UDPゴシック" panose="020B0400000000000000" pitchFamily="50" charset="-128"/>
                  </a:rPr>
                  <a:t>〇〇チームリーダー</a:t>
                </a:r>
              </a:p>
            </p:txBody>
          </p:sp>
          <p:sp>
            <p:nvSpPr>
              <p:cNvPr id="28" name="テキスト ボックス 27">
                <a:extLst>
                  <a:ext uri="{FF2B5EF4-FFF2-40B4-BE49-F238E27FC236}">
                    <a16:creationId xmlns:a16="http://schemas.microsoft.com/office/drawing/2014/main" id="{32F9C607-8A9A-1B07-0483-E6C895F06666}"/>
                  </a:ext>
                </a:extLst>
              </p:cNvPr>
              <p:cNvSpPr txBox="1"/>
              <p:nvPr/>
            </p:nvSpPr>
            <p:spPr>
              <a:xfrm>
                <a:off x="785335" y="1878421"/>
                <a:ext cx="2453165" cy="616025"/>
              </a:xfrm>
              <a:prstGeom prst="rect">
                <a:avLst/>
              </a:prstGeom>
              <a:noFill/>
              <a:ln>
                <a:solidFill>
                  <a:schemeClr val="bg1">
                    <a:lumMod val="50000"/>
                  </a:schemeClr>
                </a:solidFill>
              </a:ln>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所属</a:t>
                </a:r>
                <a:endParaRPr kumimoji="1" lang="en-US" altLang="ja-JP" sz="1200">
                  <a:latin typeface="BIZ UDPゴシック" panose="020B0400000000000000" pitchFamily="50" charset="-128"/>
                  <a:ea typeface="BIZ UDPゴシック" panose="020B0400000000000000" pitchFamily="50" charset="-128"/>
                </a:endParaRPr>
              </a:p>
              <a:p>
                <a:pPr algn="ctr"/>
                <a:r>
                  <a:rPr kumimoji="1" lang="ja-JP" altLang="en-US" sz="1200">
                    <a:latin typeface="BIZ UDPゴシック" panose="020B0400000000000000" pitchFamily="50" charset="-128"/>
                    <a:ea typeface="BIZ UDPゴシック" panose="020B0400000000000000" pitchFamily="50" charset="-128"/>
                  </a:rPr>
                  <a:t>役職</a:t>
                </a:r>
                <a:endParaRPr kumimoji="1" lang="en-US" altLang="ja-JP" sz="1200">
                  <a:latin typeface="BIZ UDPゴシック" panose="020B0400000000000000" pitchFamily="50" charset="-128"/>
                  <a:ea typeface="BIZ UDPゴシック" panose="020B0400000000000000" pitchFamily="50" charset="-128"/>
                </a:endParaRPr>
              </a:p>
              <a:p>
                <a:pPr algn="ctr"/>
                <a:r>
                  <a:rPr kumimoji="1" lang="ja-JP" altLang="en-US" sz="1200">
                    <a:latin typeface="BIZ UDPゴシック" panose="020B0400000000000000" pitchFamily="50" charset="-128"/>
                    <a:ea typeface="BIZ UDPゴシック" panose="020B0400000000000000" pitchFamily="50" charset="-128"/>
                  </a:rPr>
                  <a:t>氏名</a:t>
                </a:r>
              </a:p>
            </p:txBody>
          </p:sp>
        </p:grpSp>
        <p:grpSp>
          <p:nvGrpSpPr>
            <p:cNvPr id="29" name="グループ化 28">
              <a:extLst>
                <a:ext uri="{FF2B5EF4-FFF2-40B4-BE49-F238E27FC236}">
                  <a16:creationId xmlns:a16="http://schemas.microsoft.com/office/drawing/2014/main" id="{DC01641D-4A62-82E8-CF67-FE71280EB40C}"/>
                </a:ext>
              </a:extLst>
            </p:cNvPr>
            <p:cNvGrpSpPr/>
            <p:nvPr/>
          </p:nvGrpSpPr>
          <p:grpSpPr>
            <a:xfrm>
              <a:off x="508000" y="4192396"/>
              <a:ext cx="2095893" cy="929671"/>
              <a:chOff x="785335" y="1607915"/>
              <a:chExt cx="2453165" cy="886081"/>
            </a:xfrm>
          </p:grpSpPr>
          <p:sp>
            <p:nvSpPr>
              <p:cNvPr id="30" name="テキスト ボックス 29">
                <a:extLst>
                  <a:ext uri="{FF2B5EF4-FFF2-40B4-BE49-F238E27FC236}">
                    <a16:creationId xmlns:a16="http://schemas.microsoft.com/office/drawing/2014/main" id="{B8193097-7811-E7B5-C670-93F216FA50B2}"/>
                  </a:ext>
                </a:extLst>
              </p:cNvPr>
              <p:cNvSpPr txBox="1"/>
              <p:nvPr/>
            </p:nvSpPr>
            <p:spPr>
              <a:xfrm>
                <a:off x="785335" y="1607915"/>
                <a:ext cx="2453165" cy="264011"/>
              </a:xfrm>
              <a:prstGeom prst="rect">
                <a:avLst/>
              </a:prstGeom>
              <a:solidFill>
                <a:schemeClr val="bg1">
                  <a:lumMod val="50000"/>
                </a:schemeClr>
              </a:solidFill>
              <a:ln>
                <a:solidFill>
                  <a:schemeClr val="bg1">
                    <a:lumMod val="50000"/>
                  </a:schemeClr>
                </a:solidFill>
              </a:ln>
            </p:spPr>
            <p:txBody>
              <a:bodyPr wrap="square" rtlCol="0">
                <a:spAutoFit/>
              </a:bodyPr>
              <a:lstStyle/>
              <a:p>
                <a:pPr algn="ctr"/>
                <a:r>
                  <a:rPr kumimoji="1" lang="ja-JP" altLang="en-US" sz="1200">
                    <a:solidFill>
                      <a:schemeClr val="bg1"/>
                    </a:solidFill>
                    <a:latin typeface="BIZ UDPゴシック" panose="020B0400000000000000" pitchFamily="50" charset="-128"/>
                    <a:ea typeface="BIZ UDPゴシック" panose="020B0400000000000000" pitchFamily="50" charset="-128"/>
                  </a:rPr>
                  <a:t>〇〇チーム</a:t>
                </a:r>
              </a:p>
            </p:txBody>
          </p:sp>
          <p:sp>
            <p:nvSpPr>
              <p:cNvPr id="31" name="テキスト ボックス 30">
                <a:extLst>
                  <a:ext uri="{FF2B5EF4-FFF2-40B4-BE49-F238E27FC236}">
                    <a16:creationId xmlns:a16="http://schemas.microsoft.com/office/drawing/2014/main" id="{E39D6DAB-7A95-B753-A199-68FEA6068436}"/>
                  </a:ext>
                </a:extLst>
              </p:cNvPr>
              <p:cNvSpPr txBox="1"/>
              <p:nvPr/>
            </p:nvSpPr>
            <p:spPr>
              <a:xfrm>
                <a:off x="785335" y="1877970"/>
                <a:ext cx="2453165" cy="616026"/>
              </a:xfrm>
              <a:prstGeom prst="rect">
                <a:avLst/>
              </a:prstGeom>
              <a:noFill/>
              <a:ln>
                <a:solidFill>
                  <a:schemeClr val="bg1">
                    <a:lumMod val="50000"/>
                  </a:schemeClr>
                </a:solidFill>
              </a:ln>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所属</a:t>
                </a:r>
                <a:endParaRPr kumimoji="1" lang="en-US" altLang="ja-JP" sz="1200">
                  <a:latin typeface="BIZ UDPゴシック" panose="020B0400000000000000" pitchFamily="50" charset="-128"/>
                  <a:ea typeface="BIZ UDPゴシック" panose="020B0400000000000000" pitchFamily="50" charset="-128"/>
                </a:endParaRPr>
              </a:p>
              <a:p>
                <a:pPr algn="ctr"/>
                <a:r>
                  <a:rPr kumimoji="1" lang="ja-JP" altLang="en-US" sz="1200">
                    <a:latin typeface="BIZ UDPゴシック" panose="020B0400000000000000" pitchFamily="50" charset="-128"/>
                    <a:ea typeface="BIZ UDPゴシック" panose="020B0400000000000000" pitchFamily="50" charset="-128"/>
                  </a:rPr>
                  <a:t>役職</a:t>
                </a:r>
                <a:endParaRPr kumimoji="1" lang="en-US" altLang="ja-JP" sz="1200">
                  <a:latin typeface="BIZ UDPゴシック" panose="020B0400000000000000" pitchFamily="50" charset="-128"/>
                  <a:ea typeface="BIZ UDPゴシック" panose="020B0400000000000000" pitchFamily="50" charset="-128"/>
                </a:endParaRPr>
              </a:p>
              <a:p>
                <a:pPr algn="ctr"/>
                <a:r>
                  <a:rPr kumimoji="1" lang="ja-JP" altLang="en-US" sz="1200">
                    <a:latin typeface="BIZ UDPゴシック" panose="020B0400000000000000" pitchFamily="50" charset="-128"/>
                    <a:ea typeface="BIZ UDPゴシック" panose="020B0400000000000000" pitchFamily="50" charset="-128"/>
                  </a:rPr>
                  <a:t>氏名</a:t>
                </a:r>
              </a:p>
            </p:txBody>
          </p:sp>
        </p:grpSp>
        <p:grpSp>
          <p:nvGrpSpPr>
            <p:cNvPr id="32" name="グループ化 31">
              <a:extLst>
                <a:ext uri="{FF2B5EF4-FFF2-40B4-BE49-F238E27FC236}">
                  <a16:creationId xmlns:a16="http://schemas.microsoft.com/office/drawing/2014/main" id="{2C99214F-0705-A217-0094-9DF4AC8CFCC6}"/>
                </a:ext>
              </a:extLst>
            </p:cNvPr>
            <p:cNvGrpSpPr/>
            <p:nvPr/>
          </p:nvGrpSpPr>
          <p:grpSpPr>
            <a:xfrm>
              <a:off x="2949965" y="4192396"/>
              <a:ext cx="2095893" cy="928627"/>
              <a:chOff x="785335" y="1607915"/>
              <a:chExt cx="2453165" cy="885086"/>
            </a:xfrm>
          </p:grpSpPr>
          <p:sp>
            <p:nvSpPr>
              <p:cNvPr id="33" name="テキスト ボックス 32">
                <a:extLst>
                  <a:ext uri="{FF2B5EF4-FFF2-40B4-BE49-F238E27FC236}">
                    <a16:creationId xmlns:a16="http://schemas.microsoft.com/office/drawing/2014/main" id="{7657F163-4C38-4683-124B-928CD7B7083E}"/>
                  </a:ext>
                </a:extLst>
              </p:cNvPr>
              <p:cNvSpPr txBox="1"/>
              <p:nvPr/>
            </p:nvSpPr>
            <p:spPr>
              <a:xfrm>
                <a:off x="785335" y="1607915"/>
                <a:ext cx="2453165" cy="264011"/>
              </a:xfrm>
              <a:prstGeom prst="rect">
                <a:avLst/>
              </a:prstGeom>
              <a:solidFill>
                <a:schemeClr val="bg1">
                  <a:lumMod val="50000"/>
                </a:schemeClr>
              </a:solidFill>
              <a:ln>
                <a:solidFill>
                  <a:schemeClr val="bg1">
                    <a:lumMod val="50000"/>
                  </a:schemeClr>
                </a:solidFill>
              </a:ln>
            </p:spPr>
            <p:txBody>
              <a:bodyPr wrap="square" rtlCol="0">
                <a:spAutoFit/>
              </a:bodyPr>
              <a:lstStyle/>
              <a:p>
                <a:pPr algn="ctr"/>
                <a:r>
                  <a:rPr kumimoji="1" lang="ja-JP" altLang="en-US" sz="1200">
                    <a:solidFill>
                      <a:schemeClr val="bg1"/>
                    </a:solidFill>
                    <a:latin typeface="BIZ UDPゴシック" panose="020B0400000000000000" pitchFamily="50" charset="-128"/>
                    <a:ea typeface="BIZ UDPゴシック" panose="020B0400000000000000" pitchFamily="50" charset="-128"/>
                  </a:rPr>
                  <a:t>〇〇チーム</a:t>
                </a:r>
              </a:p>
            </p:txBody>
          </p:sp>
          <p:sp>
            <p:nvSpPr>
              <p:cNvPr id="34" name="テキスト ボックス 33">
                <a:extLst>
                  <a:ext uri="{FF2B5EF4-FFF2-40B4-BE49-F238E27FC236}">
                    <a16:creationId xmlns:a16="http://schemas.microsoft.com/office/drawing/2014/main" id="{FB5B4D81-8394-E5CB-CD71-6241DA8CEB29}"/>
                  </a:ext>
                </a:extLst>
              </p:cNvPr>
              <p:cNvSpPr txBox="1"/>
              <p:nvPr/>
            </p:nvSpPr>
            <p:spPr>
              <a:xfrm>
                <a:off x="785335" y="1876975"/>
                <a:ext cx="2453165" cy="616026"/>
              </a:xfrm>
              <a:prstGeom prst="rect">
                <a:avLst/>
              </a:prstGeom>
              <a:noFill/>
              <a:ln>
                <a:solidFill>
                  <a:schemeClr val="bg1">
                    <a:lumMod val="50000"/>
                  </a:schemeClr>
                </a:solidFill>
              </a:ln>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所属</a:t>
                </a:r>
                <a:endParaRPr kumimoji="1" lang="en-US" altLang="ja-JP" sz="1200">
                  <a:latin typeface="BIZ UDPゴシック" panose="020B0400000000000000" pitchFamily="50" charset="-128"/>
                  <a:ea typeface="BIZ UDPゴシック" panose="020B0400000000000000" pitchFamily="50" charset="-128"/>
                </a:endParaRPr>
              </a:p>
              <a:p>
                <a:pPr algn="ctr"/>
                <a:r>
                  <a:rPr kumimoji="1" lang="ja-JP" altLang="en-US" sz="1200">
                    <a:latin typeface="BIZ UDPゴシック" panose="020B0400000000000000" pitchFamily="50" charset="-128"/>
                    <a:ea typeface="BIZ UDPゴシック" panose="020B0400000000000000" pitchFamily="50" charset="-128"/>
                  </a:rPr>
                  <a:t>役職</a:t>
                </a:r>
                <a:endParaRPr kumimoji="1" lang="en-US" altLang="ja-JP" sz="1200">
                  <a:latin typeface="BIZ UDPゴシック" panose="020B0400000000000000" pitchFamily="50" charset="-128"/>
                  <a:ea typeface="BIZ UDPゴシック" panose="020B0400000000000000" pitchFamily="50" charset="-128"/>
                </a:endParaRPr>
              </a:p>
              <a:p>
                <a:pPr algn="ctr"/>
                <a:r>
                  <a:rPr kumimoji="1" lang="ja-JP" altLang="en-US" sz="1200">
                    <a:latin typeface="BIZ UDPゴシック" panose="020B0400000000000000" pitchFamily="50" charset="-128"/>
                    <a:ea typeface="BIZ UDPゴシック" panose="020B0400000000000000" pitchFamily="50" charset="-128"/>
                  </a:rPr>
                  <a:t>氏名</a:t>
                </a:r>
              </a:p>
            </p:txBody>
          </p:sp>
        </p:grpSp>
        <p:cxnSp>
          <p:nvCxnSpPr>
            <p:cNvPr id="36" name="コネクタ: カギ線 35">
              <a:extLst>
                <a:ext uri="{FF2B5EF4-FFF2-40B4-BE49-F238E27FC236}">
                  <a16:creationId xmlns:a16="http://schemas.microsoft.com/office/drawing/2014/main" id="{DD2C5BCC-E0B3-2A15-F376-92B94300429E}"/>
                </a:ext>
              </a:extLst>
            </p:cNvPr>
            <p:cNvCxnSpPr>
              <a:cxnSpLocks/>
              <a:stCxn id="17" idx="2"/>
              <a:endCxn id="21" idx="0"/>
            </p:cNvCxnSpPr>
            <p:nvPr/>
          </p:nvCxnSpPr>
          <p:spPr>
            <a:xfrm rot="5400000">
              <a:off x="1383825" y="2854899"/>
              <a:ext cx="344245" cy="12700"/>
            </a:xfrm>
            <a:prstGeom prst="bentConnector3">
              <a:avLst/>
            </a:prstGeom>
          </p:spPr>
          <p:style>
            <a:lnRef idx="1">
              <a:schemeClr val="dk1"/>
            </a:lnRef>
            <a:fillRef idx="0">
              <a:schemeClr val="dk1"/>
            </a:fillRef>
            <a:effectRef idx="0">
              <a:schemeClr val="dk1"/>
            </a:effectRef>
            <a:fontRef idx="minor">
              <a:schemeClr val="tx1"/>
            </a:fontRef>
          </p:style>
        </p:cxnSp>
        <p:cxnSp>
          <p:nvCxnSpPr>
            <p:cNvPr id="37" name="コネクタ: カギ線 36">
              <a:extLst>
                <a:ext uri="{FF2B5EF4-FFF2-40B4-BE49-F238E27FC236}">
                  <a16:creationId xmlns:a16="http://schemas.microsoft.com/office/drawing/2014/main" id="{69CD04CF-F3D0-7CBA-3DCC-F43764B47D43}"/>
                </a:ext>
              </a:extLst>
            </p:cNvPr>
            <p:cNvCxnSpPr>
              <a:cxnSpLocks/>
              <a:stCxn id="17" idx="2"/>
              <a:endCxn id="24" idx="0"/>
            </p:cNvCxnSpPr>
            <p:nvPr/>
          </p:nvCxnSpPr>
          <p:spPr>
            <a:xfrm rot="16200000" flipH="1">
              <a:off x="2604806" y="1634512"/>
              <a:ext cx="344246" cy="2441965"/>
            </a:xfrm>
            <a:prstGeom prst="bentConnector3">
              <a:avLst/>
            </a:prstGeom>
          </p:spPr>
          <p:style>
            <a:lnRef idx="1">
              <a:schemeClr val="dk1"/>
            </a:lnRef>
            <a:fillRef idx="0">
              <a:schemeClr val="dk1"/>
            </a:fillRef>
            <a:effectRef idx="0">
              <a:schemeClr val="dk1"/>
            </a:effectRef>
            <a:fontRef idx="minor">
              <a:schemeClr val="tx1"/>
            </a:fontRef>
          </p:style>
        </p:cxnSp>
        <p:cxnSp>
          <p:nvCxnSpPr>
            <p:cNvPr id="40" name="コネクタ: カギ線 39">
              <a:extLst>
                <a:ext uri="{FF2B5EF4-FFF2-40B4-BE49-F238E27FC236}">
                  <a16:creationId xmlns:a16="http://schemas.microsoft.com/office/drawing/2014/main" id="{D017D939-76C6-B5E9-C1FC-C4E413CE2BAE}"/>
                </a:ext>
              </a:extLst>
            </p:cNvPr>
            <p:cNvCxnSpPr>
              <a:cxnSpLocks/>
              <a:stCxn id="17" idx="2"/>
              <a:endCxn id="27" idx="0"/>
            </p:cNvCxnSpPr>
            <p:nvPr/>
          </p:nvCxnSpPr>
          <p:spPr>
            <a:xfrm rot="16200000" flipH="1">
              <a:off x="3825351" y="413967"/>
              <a:ext cx="344246" cy="4883055"/>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cxnSp>
          <p:nvCxnSpPr>
            <p:cNvPr id="45" name="コネクタ: カギ線 44">
              <a:extLst>
                <a:ext uri="{FF2B5EF4-FFF2-40B4-BE49-F238E27FC236}">
                  <a16:creationId xmlns:a16="http://schemas.microsoft.com/office/drawing/2014/main" id="{A291CD1A-9CFA-510E-38E1-710910BD9D25}"/>
                </a:ext>
              </a:extLst>
            </p:cNvPr>
            <p:cNvCxnSpPr>
              <a:cxnSpLocks/>
              <a:stCxn id="22" idx="2"/>
              <a:endCxn id="30" idx="0"/>
            </p:cNvCxnSpPr>
            <p:nvPr/>
          </p:nvCxnSpPr>
          <p:spPr>
            <a:xfrm rot="5400000">
              <a:off x="1437683" y="4073537"/>
              <a:ext cx="236528" cy="12700"/>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cxnSp>
          <p:nvCxnSpPr>
            <p:cNvPr id="48" name="コネクタ: カギ線 47">
              <a:extLst>
                <a:ext uri="{FF2B5EF4-FFF2-40B4-BE49-F238E27FC236}">
                  <a16:creationId xmlns:a16="http://schemas.microsoft.com/office/drawing/2014/main" id="{C180A4E9-AF70-27FC-2DF2-A3188189EB0A}"/>
                </a:ext>
              </a:extLst>
            </p:cNvPr>
            <p:cNvCxnSpPr>
              <a:cxnSpLocks/>
              <a:stCxn id="22" idx="2"/>
              <a:endCxn id="33" idx="0"/>
            </p:cNvCxnSpPr>
            <p:nvPr/>
          </p:nvCxnSpPr>
          <p:spPr>
            <a:xfrm rot="16200000" flipH="1">
              <a:off x="2658665" y="2853149"/>
              <a:ext cx="236528" cy="2441965"/>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sp>
          <p:nvSpPr>
            <p:cNvPr id="51" name="四角形: 角を丸くする 50">
              <a:extLst>
                <a:ext uri="{FF2B5EF4-FFF2-40B4-BE49-F238E27FC236}">
                  <a16:creationId xmlns:a16="http://schemas.microsoft.com/office/drawing/2014/main" id="{58F48C44-119C-BD34-3C07-4AE5E76A2BAE}"/>
                </a:ext>
              </a:extLst>
            </p:cNvPr>
            <p:cNvSpPr/>
            <p:nvPr/>
          </p:nvSpPr>
          <p:spPr>
            <a:xfrm>
              <a:off x="508000" y="5481792"/>
              <a:ext cx="2095893" cy="1152000"/>
            </a:xfrm>
            <a:prstGeom prst="roundRect">
              <a:avLst>
                <a:gd name="adj" fmla="val 2911"/>
              </a:avLst>
            </a:prstGeom>
            <a:no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72000" rIns="72000" rtlCol="0" anchor="t"/>
            <a:lstStyle/>
            <a:p>
              <a:pPr algn="just"/>
              <a:endParaRPr kumimoji="1" lang="ja-JP" altLang="en-US" sz="1050" i="1">
                <a:solidFill>
                  <a:srgbClr val="0070C0"/>
                </a:solidFill>
                <a:latin typeface="BIZ UDPゴシック" panose="020B0400000000000000" pitchFamily="50" charset="-128"/>
                <a:ea typeface="BIZ UDPゴシック" panose="020B0400000000000000" pitchFamily="50" charset="-128"/>
              </a:endParaRPr>
            </a:p>
          </p:txBody>
        </p:sp>
        <p:sp>
          <p:nvSpPr>
            <p:cNvPr id="52" name="テキスト ボックス 51">
              <a:extLst>
                <a:ext uri="{FF2B5EF4-FFF2-40B4-BE49-F238E27FC236}">
                  <a16:creationId xmlns:a16="http://schemas.microsoft.com/office/drawing/2014/main" id="{2A3A8AF1-5AC4-C55F-9FA4-1094DEC0125D}"/>
                </a:ext>
              </a:extLst>
            </p:cNvPr>
            <p:cNvSpPr txBox="1"/>
            <p:nvPr/>
          </p:nvSpPr>
          <p:spPr>
            <a:xfrm>
              <a:off x="488883" y="5495290"/>
              <a:ext cx="2095893" cy="261610"/>
            </a:xfrm>
            <a:prstGeom prst="rect">
              <a:avLst/>
            </a:prstGeom>
            <a:noFill/>
          </p:spPr>
          <p:txBody>
            <a:bodyPr wrap="square" rtlCol="0">
              <a:spAutoFit/>
            </a:bodyPr>
            <a:lstStyle/>
            <a:p>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業務内容等</a:t>
              </a:r>
            </a:p>
          </p:txBody>
        </p:sp>
        <p:sp>
          <p:nvSpPr>
            <p:cNvPr id="57" name="四角形: 角を丸くする 56">
              <a:extLst>
                <a:ext uri="{FF2B5EF4-FFF2-40B4-BE49-F238E27FC236}">
                  <a16:creationId xmlns:a16="http://schemas.microsoft.com/office/drawing/2014/main" id="{BDDDA31D-A767-EE4A-2220-D58D512D4F5F}"/>
                </a:ext>
              </a:extLst>
            </p:cNvPr>
            <p:cNvSpPr/>
            <p:nvPr/>
          </p:nvSpPr>
          <p:spPr>
            <a:xfrm>
              <a:off x="2969083" y="5481792"/>
              <a:ext cx="2095893" cy="1152000"/>
            </a:xfrm>
            <a:prstGeom prst="roundRect">
              <a:avLst>
                <a:gd name="adj" fmla="val 2911"/>
              </a:avLst>
            </a:prstGeom>
            <a:no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72000" rIns="72000" rtlCol="0" anchor="t"/>
            <a:lstStyle/>
            <a:p>
              <a:pPr algn="just"/>
              <a:endParaRPr kumimoji="1" lang="ja-JP" altLang="en-US" sz="1050" i="1">
                <a:solidFill>
                  <a:srgbClr val="0070C0"/>
                </a:solidFill>
                <a:latin typeface="BIZ UDPゴシック" panose="020B0400000000000000" pitchFamily="50" charset="-128"/>
                <a:ea typeface="BIZ UDPゴシック" panose="020B0400000000000000" pitchFamily="50" charset="-128"/>
              </a:endParaRPr>
            </a:p>
          </p:txBody>
        </p:sp>
        <p:sp>
          <p:nvSpPr>
            <p:cNvPr id="58" name="テキスト ボックス 57">
              <a:extLst>
                <a:ext uri="{FF2B5EF4-FFF2-40B4-BE49-F238E27FC236}">
                  <a16:creationId xmlns:a16="http://schemas.microsoft.com/office/drawing/2014/main" id="{8D24BB14-9480-187A-1A26-CC2D16034E93}"/>
                </a:ext>
              </a:extLst>
            </p:cNvPr>
            <p:cNvSpPr txBox="1"/>
            <p:nvPr/>
          </p:nvSpPr>
          <p:spPr>
            <a:xfrm>
              <a:off x="2949966" y="5495290"/>
              <a:ext cx="2095893" cy="261610"/>
            </a:xfrm>
            <a:prstGeom prst="rect">
              <a:avLst/>
            </a:prstGeom>
            <a:noFill/>
          </p:spPr>
          <p:txBody>
            <a:bodyPr wrap="square" rtlCol="0">
              <a:spAutoFit/>
            </a:bodyPr>
            <a:lstStyle/>
            <a:p>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業務内容等</a:t>
              </a:r>
            </a:p>
          </p:txBody>
        </p:sp>
        <p:sp>
          <p:nvSpPr>
            <p:cNvPr id="59" name="四角形: 角を丸くする 58">
              <a:extLst>
                <a:ext uri="{FF2B5EF4-FFF2-40B4-BE49-F238E27FC236}">
                  <a16:creationId xmlns:a16="http://schemas.microsoft.com/office/drawing/2014/main" id="{F25932E6-A844-9141-8A48-3361156F15C2}"/>
                </a:ext>
              </a:extLst>
            </p:cNvPr>
            <p:cNvSpPr/>
            <p:nvPr/>
          </p:nvSpPr>
          <p:spPr>
            <a:xfrm>
              <a:off x="5410172" y="5481792"/>
              <a:ext cx="2095893" cy="1152000"/>
            </a:xfrm>
            <a:prstGeom prst="roundRect">
              <a:avLst>
                <a:gd name="adj" fmla="val 2911"/>
              </a:avLst>
            </a:prstGeom>
            <a:no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72000" rIns="72000" rtlCol="0" anchor="t"/>
            <a:lstStyle/>
            <a:p>
              <a:pPr algn="just"/>
              <a:endParaRPr kumimoji="1" lang="ja-JP" altLang="en-US" sz="1050" i="1">
                <a:solidFill>
                  <a:srgbClr val="0070C0"/>
                </a:solidFill>
                <a:latin typeface="BIZ UDPゴシック" panose="020B0400000000000000" pitchFamily="50" charset="-128"/>
                <a:ea typeface="BIZ UDPゴシック" panose="020B0400000000000000" pitchFamily="50" charset="-128"/>
              </a:endParaRPr>
            </a:p>
          </p:txBody>
        </p:sp>
        <p:sp>
          <p:nvSpPr>
            <p:cNvPr id="60" name="テキスト ボックス 59">
              <a:extLst>
                <a:ext uri="{FF2B5EF4-FFF2-40B4-BE49-F238E27FC236}">
                  <a16:creationId xmlns:a16="http://schemas.microsoft.com/office/drawing/2014/main" id="{2D30AE26-34CB-5B14-1CD8-D659CA61E93C}"/>
                </a:ext>
              </a:extLst>
            </p:cNvPr>
            <p:cNvSpPr txBox="1"/>
            <p:nvPr/>
          </p:nvSpPr>
          <p:spPr>
            <a:xfrm>
              <a:off x="5391055" y="5495290"/>
              <a:ext cx="2095893" cy="261610"/>
            </a:xfrm>
            <a:prstGeom prst="rect">
              <a:avLst/>
            </a:prstGeom>
            <a:noFill/>
          </p:spPr>
          <p:txBody>
            <a:bodyPr wrap="square" rtlCol="0">
              <a:spAutoFit/>
            </a:bodyPr>
            <a:lstStyle/>
            <a:p>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業務内容等</a:t>
              </a:r>
            </a:p>
          </p:txBody>
        </p:sp>
      </p:grpSp>
      <p:sp>
        <p:nvSpPr>
          <p:cNvPr id="66" name="テキスト ボックス 65">
            <a:extLst>
              <a:ext uri="{FF2B5EF4-FFF2-40B4-BE49-F238E27FC236}">
                <a16:creationId xmlns:a16="http://schemas.microsoft.com/office/drawing/2014/main" id="{4034F719-236D-137C-CE02-D8E53E275F81}"/>
              </a:ext>
            </a:extLst>
          </p:cNvPr>
          <p:cNvSpPr txBox="1"/>
          <p:nvPr/>
        </p:nvSpPr>
        <p:spPr>
          <a:xfrm>
            <a:off x="2329494" y="1798946"/>
            <a:ext cx="4130574" cy="577081"/>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本業務を十分かつ適切に実行できる人員配置をイメージ図等用いて記述してください。</a:t>
            </a:r>
            <a:endParaRPr kumimoji="1" lang="en-US" altLang="ja-JP" sz="1050" i="1">
              <a:solidFill>
                <a:srgbClr val="0070C0"/>
              </a:solidFill>
              <a:latin typeface="BIZ UDPゴシック" panose="020B0400000000000000" pitchFamily="50" charset="-128"/>
              <a:ea typeface="BIZ UDPゴシック" panose="020B0400000000000000" pitchFamily="50" charset="-128"/>
            </a:endParaRPr>
          </a:p>
          <a:p>
            <a:pPr fontAlgn="t"/>
            <a:r>
              <a:rPr lang="ja-JP" altLang="en-US" sz="1050" i="1">
                <a:solidFill>
                  <a:srgbClr val="0070C0"/>
                </a:solidFill>
                <a:latin typeface="BIZ UDPゴシック" panose="020B0400000000000000" pitchFamily="50" charset="-128"/>
                <a:ea typeface="BIZ UDPゴシック" panose="020B0400000000000000" pitchFamily="50" charset="-128"/>
              </a:rPr>
              <a:t>　（記述例）</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67" name="テキスト ボックス 66">
            <a:extLst>
              <a:ext uri="{FF2B5EF4-FFF2-40B4-BE49-F238E27FC236}">
                <a16:creationId xmlns:a16="http://schemas.microsoft.com/office/drawing/2014/main" id="{56F715D1-1709-7FDE-0B67-894A3DEB8602}"/>
              </a:ext>
            </a:extLst>
          </p:cNvPr>
          <p:cNvSpPr txBox="1"/>
          <p:nvPr/>
        </p:nvSpPr>
        <p:spPr>
          <a:xfrm>
            <a:off x="8017540" y="3280396"/>
            <a:ext cx="3600239" cy="577081"/>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配置予定の管理者および担当者を記載してください。担当者は、実施する各分担業務の代表者を１名ずつ、最大３名まで記載してください。様式変更不可。</a:t>
            </a:r>
            <a:endParaRPr kumimoji="1" lang="en-US"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13" name="テキスト ボックス 112">
            <a:extLst>
              <a:ext uri="{FF2B5EF4-FFF2-40B4-BE49-F238E27FC236}">
                <a16:creationId xmlns:a16="http://schemas.microsoft.com/office/drawing/2014/main" id="{1F3939D0-2117-8C95-7F22-E9EC222BE4AD}"/>
              </a:ext>
            </a:extLst>
          </p:cNvPr>
          <p:cNvSpPr txBox="1"/>
          <p:nvPr/>
        </p:nvSpPr>
        <p:spPr>
          <a:xfrm>
            <a:off x="7044537" y="6428450"/>
            <a:ext cx="4960199" cy="430887"/>
          </a:xfrm>
          <a:prstGeom prst="rect">
            <a:avLst/>
          </a:prstGeom>
          <a:noFill/>
        </p:spPr>
        <p:txBody>
          <a:bodyPr wrap="square">
            <a:spAutoFit/>
          </a:bodyPr>
          <a:lstStyle/>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所属・役職 については、共同提案体の場合及び企画提案書の提出者以外の団体等に所属している者も記載すること。</a:t>
            </a:r>
          </a:p>
        </p:txBody>
      </p:sp>
    </p:spTree>
    <p:extLst>
      <p:ext uri="{BB962C8B-B14F-4D97-AF65-F5344CB8AC3E}">
        <p14:creationId xmlns:p14="http://schemas.microsoft.com/office/powerpoint/2010/main" val="3460811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33AB4D-563B-C88B-AAF0-17B5F87682E9}"/>
            </a:ext>
          </a:extLst>
        </p:cNvPr>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F2CA5900-2D48-C48E-7A49-DACEDF2B0EBE}"/>
              </a:ext>
            </a:extLst>
          </p:cNvPr>
          <p:cNvGraphicFramePr>
            <a:graphicFrameLocks noGrp="1"/>
          </p:cNvGraphicFramePr>
          <p:nvPr>
            <p:extLst>
              <p:ext uri="{D42A27DB-BD31-4B8C-83A1-F6EECF244321}">
                <p14:modId xmlns:p14="http://schemas.microsoft.com/office/powerpoint/2010/main" val="2737009936"/>
              </p:ext>
            </p:extLst>
          </p:nvPr>
        </p:nvGraphicFramePr>
        <p:xfrm>
          <a:off x="253094" y="1837916"/>
          <a:ext cx="11634107" cy="4904292"/>
        </p:xfrm>
        <a:graphic>
          <a:graphicData uri="http://schemas.openxmlformats.org/drawingml/2006/table">
            <a:tbl>
              <a:tblPr bandRow="1">
                <a:tableStyleId>{073A0DAA-6AF3-43AB-8588-CEC1D06C72B9}</a:tableStyleId>
              </a:tblPr>
              <a:tblGrid>
                <a:gridCol w="673927">
                  <a:extLst>
                    <a:ext uri="{9D8B030D-6E8A-4147-A177-3AD203B41FA5}">
                      <a16:colId xmlns:a16="http://schemas.microsoft.com/office/drawing/2014/main" val="3975698997"/>
                    </a:ext>
                  </a:extLst>
                </a:gridCol>
                <a:gridCol w="993155">
                  <a:extLst>
                    <a:ext uri="{9D8B030D-6E8A-4147-A177-3AD203B41FA5}">
                      <a16:colId xmlns:a16="http://schemas.microsoft.com/office/drawing/2014/main" val="3178823750"/>
                    </a:ext>
                  </a:extLst>
                </a:gridCol>
                <a:gridCol w="993155">
                  <a:extLst>
                    <a:ext uri="{9D8B030D-6E8A-4147-A177-3AD203B41FA5}">
                      <a16:colId xmlns:a16="http://schemas.microsoft.com/office/drawing/2014/main" val="1919706042"/>
                    </a:ext>
                  </a:extLst>
                </a:gridCol>
                <a:gridCol w="993155">
                  <a:extLst>
                    <a:ext uri="{9D8B030D-6E8A-4147-A177-3AD203B41FA5}">
                      <a16:colId xmlns:a16="http://schemas.microsoft.com/office/drawing/2014/main" val="505838899"/>
                    </a:ext>
                  </a:extLst>
                </a:gridCol>
                <a:gridCol w="1596143">
                  <a:extLst>
                    <a:ext uri="{9D8B030D-6E8A-4147-A177-3AD203B41FA5}">
                      <a16:colId xmlns:a16="http://schemas.microsoft.com/office/drawing/2014/main" val="1400488767"/>
                    </a:ext>
                  </a:extLst>
                </a:gridCol>
                <a:gridCol w="1596143">
                  <a:extLst>
                    <a:ext uri="{9D8B030D-6E8A-4147-A177-3AD203B41FA5}">
                      <a16:colId xmlns:a16="http://schemas.microsoft.com/office/drawing/2014/main" val="2177867180"/>
                    </a:ext>
                  </a:extLst>
                </a:gridCol>
                <a:gridCol w="1596143">
                  <a:extLst>
                    <a:ext uri="{9D8B030D-6E8A-4147-A177-3AD203B41FA5}">
                      <a16:colId xmlns:a16="http://schemas.microsoft.com/office/drawing/2014/main" val="3028785848"/>
                    </a:ext>
                  </a:extLst>
                </a:gridCol>
                <a:gridCol w="1596143">
                  <a:extLst>
                    <a:ext uri="{9D8B030D-6E8A-4147-A177-3AD203B41FA5}">
                      <a16:colId xmlns:a16="http://schemas.microsoft.com/office/drawing/2014/main" val="2120624733"/>
                    </a:ext>
                  </a:extLst>
                </a:gridCol>
                <a:gridCol w="1596143">
                  <a:extLst>
                    <a:ext uri="{9D8B030D-6E8A-4147-A177-3AD203B41FA5}">
                      <a16:colId xmlns:a16="http://schemas.microsoft.com/office/drawing/2014/main" val="4098599378"/>
                    </a:ext>
                  </a:extLst>
                </a:gridCol>
              </a:tblGrid>
              <a:tr h="227291">
                <a:tc>
                  <a:txBody>
                    <a:bodyPr/>
                    <a:lstStyle/>
                    <a:p>
                      <a:endParaRPr kumimoji="1" lang="ja-JP" altLang="en-US" sz="9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ja-JP" altLang="en-US" sz="900">
                          <a:latin typeface="BIZ UDPゴシック" panose="020B0400000000000000" pitchFamily="50" charset="-128"/>
                          <a:ea typeface="BIZ UDPゴシック" panose="020B0400000000000000" pitchFamily="50" charset="-128"/>
                        </a:rPr>
                        <a:t>氏名</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ja-JP" altLang="en-US" sz="900">
                          <a:latin typeface="BIZ UDPゴシック" panose="020B0400000000000000" pitchFamily="50" charset="-128"/>
                          <a:ea typeface="BIZ UDPゴシック" panose="020B0400000000000000" pitchFamily="50" charset="-128"/>
                        </a:rPr>
                        <a:t>生年月日</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ja-JP" altLang="en-US" sz="900">
                          <a:latin typeface="BIZ UDPゴシック" panose="020B0400000000000000" pitchFamily="50" charset="-128"/>
                          <a:ea typeface="BIZ UDPゴシック" panose="020B0400000000000000" pitchFamily="50" charset="-128"/>
                        </a:rPr>
                        <a:t>所属・役職</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gridSpan="5">
                  <a:txBody>
                    <a:bodyPr/>
                    <a:lstStyle/>
                    <a:p>
                      <a:r>
                        <a:rPr kumimoji="1" lang="ja-JP" altLang="en-US" sz="900">
                          <a:latin typeface="BIZ UDPゴシック" panose="020B0400000000000000" pitchFamily="50" charset="-128"/>
                          <a:ea typeface="BIZ UDPゴシック" panose="020B0400000000000000" pitchFamily="50" charset="-128"/>
                        </a:rPr>
                        <a:t>手持業務の状況</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752917883"/>
                  </a:ext>
                </a:extLst>
              </a:tr>
              <a:tr h="1168923">
                <a:tc>
                  <a:txBody>
                    <a:bodyPr/>
                    <a:lstStyle/>
                    <a:p>
                      <a:r>
                        <a:rPr kumimoji="1" lang="ja-JP" altLang="en-US" sz="900">
                          <a:latin typeface="BIZ UDPゴシック" panose="020B0400000000000000" pitchFamily="50" charset="-128"/>
                          <a:ea typeface="BIZ UDPゴシック" panose="020B0400000000000000" pitchFamily="50" charset="-128"/>
                        </a:rPr>
                        <a:t>管理者</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9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9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9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業務名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発注機関</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履行期間</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契約金額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業務名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発注機関</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履行期間</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契約金額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業務名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発注機関</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履行期間</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契約金額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業務名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発注機関</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履行期間</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契約金額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業務名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発注機関</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履行期間</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契約金額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64764882"/>
                  </a:ext>
                </a:extLst>
              </a:tr>
              <a:tr h="1168923">
                <a:tc>
                  <a:txBody>
                    <a:bodyPr/>
                    <a:lstStyle/>
                    <a:p>
                      <a:r>
                        <a:rPr kumimoji="1" lang="ja-JP" altLang="en-US" sz="900">
                          <a:latin typeface="BIZ UDPゴシック" panose="020B0400000000000000" pitchFamily="50" charset="-128"/>
                          <a:ea typeface="BIZ UDPゴシック" panose="020B0400000000000000" pitchFamily="50" charset="-128"/>
                        </a:rPr>
                        <a:t>担当者</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9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9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9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業務名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発注機関</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履行期間</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契約金額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業務名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発注機関</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履行期間</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契約金額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業務名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発注機関</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履行期間</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契約金額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業務名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発注機関</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履行期間</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契約金額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業務名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発注機関</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履行期間</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契約金額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4675629"/>
                  </a:ext>
                </a:extLst>
              </a:tr>
              <a:tr h="1168923">
                <a:tc>
                  <a:txBody>
                    <a:bodyPr/>
                    <a:lstStyle/>
                    <a:p>
                      <a:r>
                        <a:rPr kumimoji="1" lang="ja-JP" altLang="en-US" sz="900">
                          <a:latin typeface="BIZ UDPゴシック" panose="020B0400000000000000" pitchFamily="50" charset="-128"/>
                          <a:ea typeface="BIZ UDPゴシック" panose="020B0400000000000000" pitchFamily="50" charset="-128"/>
                        </a:rPr>
                        <a:t>担当者</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9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9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9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業務名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発注機関</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履行期間</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契約金額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業務名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発注機関</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履行期間</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契約金額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業務名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発注機関</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履行期間</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契約金額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業務名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発注機関</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履行期間</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契約金額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業務名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発注機関</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履行期間</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契約金額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53292812"/>
                  </a:ext>
                </a:extLst>
              </a:tr>
              <a:tr h="1168923">
                <a:tc>
                  <a:txBody>
                    <a:bodyPr/>
                    <a:lstStyle/>
                    <a:p>
                      <a:r>
                        <a:rPr kumimoji="1" lang="ja-JP" altLang="en-US" sz="900">
                          <a:latin typeface="BIZ UDPゴシック" panose="020B0400000000000000" pitchFamily="50" charset="-128"/>
                          <a:ea typeface="BIZ UDPゴシック" panose="020B0400000000000000" pitchFamily="50" charset="-128"/>
                        </a:rPr>
                        <a:t>担当者</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9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9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9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業務名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発注機関</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履行期間</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契約金額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業務名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発注機関</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履行期間</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契約金額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業務名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発注機関</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履行期間</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契約金額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業務名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発注機関</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履行期間</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契約金額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業務名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発注機関</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履行期間</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契約金額</a:t>
                      </a:r>
                      <a:r>
                        <a:rPr kumimoji="1" lang="en-US" altLang="ja-JP"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9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77317387"/>
                  </a:ext>
                </a:extLst>
              </a:tr>
            </a:tbl>
          </a:graphicData>
        </a:graphic>
      </p:graphicFrame>
      <p:sp>
        <p:nvSpPr>
          <p:cNvPr id="5" name="テキスト ボックス 4">
            <a:extLst>
              <a:ext uri="{FF2B5EF4-FFF2-40B4-BE49-F238E27FC236}">
                <a16:creationId xmlns:a16="http://schemas.microsoft.com/office/drawing/2014/main" id="{3E41D678-602D-5A2B-E7DB-EDD3D314F03E}"/>
              </a:ext>
            </a:extLst>
          </p:cNvPr>
          <p:cNvSpPr txBox="1"/>
          <p:nvPr/>
        </p:nvSpPr>
        <p:spPr>
          <a:xfrm>
            <a:off x="0" y="0"/>
            <a:ext cx="12192000" cy="504000"/>
          </a:xfrm>
          <a:prstGeom prst="rect">
            <a:avLst/>
          </a:prstGeom>
          <a:solidFill>
            <a:srgbClr val="1A1C1C"/>
          </a:solidFill>
        </p:spPr>
        <p:txBody>
          <a:bodyPr wrap="square" rtlCol="0" anchor="ctr">
            <a:noAutofit/>
          </a:bodyPr>
          <a:lstStyle/>
          <a:p>
            <a:r>
              <a:rPr kumimoji="1" lang="ja-JP" altLang="en-US" sz="2400">
                <a:solidFill>
                  <a:schemeClr val="bg1"/>
                </a:solidFill>
                <a:latin typeface="BIZ UDPゴシック" panose="020B0400000000000000" pitchFamily="50" charset="-128"/>
                <a:ea typeface="BIZ UDPゴシック" panose="020B0400000000000000" pitchFamily="50" charset="-128"/>
              </a:rPr>
              <a:t>企画提案書 ❘ １．業務実施体制</a:t>
            </a:r>
          </a:p>
        </p:txBody>
      </p:sp>
      <p:sp>
        <p:nvSpPr>
          <p:cNvPr id="18" name="テキスト ボックス 17">
            <a:extLst>
              <a:ext uri="{FF2B5EF4-FFF2-40B4-BE49-F238E27FC236}">
                <a16:creationId xmlns:a16="http://schemas.microsoft.com/office/drawing/2014/main" id="{737758D0-5893-66BE-59B7-FBC57C947BDD}"/>
              </a:ext>
            </a:extLst>
          </p:cNvPr>
          <p:cNvSpPr txBox="1"/>
          <p:nvPr/>
        </p:nvSpPr>
        <p:spPr>
          <a:xfrm>
            <a:off x="11226017" y="113500"/>
            <a:ext cx="965983" cy="276999"/>
          </a:xfrm>
          <a:prstGeom prst="rect">
            <a:avLst/>
          </a:prstGeom>
          <a:noFill/>
        </p:spPr>
        <p:txBody>
          <a:bodyPr wrap="square" rtlCol="0">
            <a:spAutoFit/>
          </a:bodyPr>
          <a:lstStyle/>
          <a:p>
            <a:pPr algn="r"/>
            <a:r>
              <a:rPr kumimoji="1" lang="en-US" altLang="ja-JP" sz="1200" dirty="0">
                <a:solidFill>
                  <a:schemeClr val="bg1"/>
                </a:solidFill>
                <a:latin typeface="BIZ UDPゴシック" panose="020B0400000000000000" pitchFamily="50" charset="-128"/>
                <a:ea typeface="BIZ UDPゴシック" panose="020B0400000000000000" pitchFamily="50" charset="-128"/>
              </a:rPr>
              <a:t>【</a:t>
            </a:r>
            <a:r>
              <a:rPr kumimoji="1" lang="ja-JP" altLang="en-US" sz="1200" dirty="0">
                <a:solidFill>
                  <a:schemeClr val="bg1"/>
                </a:solidFill>
                <a:latin typeface="BIZ UDPゴシック" panose="020B0400000000000000" pitchFamily="50" charset="-128"/>
                <a:ea typeface="BIZ UDPゴシック" panose="020B0400000000000000" pitchFamily="50" charset="-128"/>
              </a:rPr>
              <a:t>様式１</a:t>
            </a:r>
            <a:r>
              <a:rPr kumimoji="1" lang="en-US" altLang="ja-JP" sz="1200" dirty="0">
                <a:solidFill>
                  <a:schemeClr val="bg1"/>
                </a:solidFill>
                <a:latin typeface="BIZ UDPゴシック" panose="020B0400000000000000" pitchFamily="50" charset="-128"/>
                <a:ea typeface="BIZ UDPゴシック" panose="020B0400000000000000" pitchFamily="50" charset="-128"/>
              </a:rPr>
              <a:t>-2】</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73CB44AF-B815-E89E-B974-E4CBD197583F}"/>
              </a:ext>
            </a:extLst>
          </p:cNvPr>
          <p:cNvSpPr txBox="1"/>
          <p:nvPr/>
        </p:nvSpPr>
        <p:spPr>
          <a:xfrm>
            <a:off x="253094" y="1102427"/>
            <a:ext cx="11801009" cy="646331"/>
          </a:xfrm>
          <a:prstGeom prst="rect">
            <a:avLst/>
          </a:prstGeom>
          <a:noFill/>
        </p:spPr>
        <p:txBody>
          <a:bodyPr wrap="square">
            <a:spAutoFit/>
          </a:bodyPr>
          <a:lstStyle/>
          <a:p>
            <a:r>
              <a:rPr lang="ja-JP" altLang="en-US" sz="1200"/>
              <a:t>配置予定の担当者は、原則として、本業務の企画提案書の提出期限現在において、全ての手持ち業務の契約金額合計が５億円未満かつ手持ち業務の件数が１０件未満である者とする（特定後未契約のものを含む）。</a:t>
            </a:r>
          </a:p>
          <a:p>
            <a:r>
              <a:rPr lang="ja-JP" altLang="en-US" sz="1200"/>
              <a:t>なお、手持ち業務は契約金額が５００万円以上の業務を対象とし、特定後未契約のものがある場合は、参考見積金額を契約金額と想定するものとする。</a:t>
            </a:r>
          </a:p>
        </p:txBody>
      </p:sp>
      <p:sp>
        <p:nvSpPr>
          <p:cNvPr id="3" name="テキスト ボックス 2">
            <a:extLst>
              <a:ext uri="{FF2B5EF4-FFF2-40B4-BE49-F238E27FC236}">
                <a16:creationId xmlns:a16="http://schemas.microsoft.com/office/drawing/2014/main" id="{97F5A71B-E485-B090-D271-614B20A2B7E1}"/>
              </a:ext>
            </a:extLst>
          </p:cNvPr>
          <p:cNvSpPr txBox="1"/>
          <p:nvPr/>
        </p:nvSpPr>
        <p:spPr>
          <a:xfrm>
            <a:off x="4076968" y="2104458"/>
            <a:ext cx="4960199"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任意。枠が足りない場合は適宜追加してください。</a:t>
            </a:r>
            <a:endParaRPr kumimoji="1" lang="en-US"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6B9E7CEB-8A5E-32BB-139A-E62CE715098B}"/>
              </a:ext>
            </a:extLst>
          </p:cNvPr>
          <p:cNvSpPr txBox="1"/>
          <p:nvPr/>
        </p:nvSpPr>
        <p:spPr>
          <a:xfrm>
            <a:off x="1019944" y="2585262"/>
            <a:ext cx="746204"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9417CC72-15A8-3C4E-F383-4E1C8AA47D8B}"/>
              </a:ext>
            </a:extLst>
          </p:cNvPr>
          <p:cNvSpPr txBox="1"/>
          <p:nvPr/>
        </p:nvSpPr>
        <p:spPr>
          <a:xfrm>
            <a:off x="1019944" y="3769970"/>
            <a:ext cx="746204"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8850393B-3FB0-F475-27C5-076F9D890502}"/>
              </a:ext>
            </a:extLst>
          </p:cNvPr>
          <p:cNvSpPr txBox="1"/>
          <p:nvPr/>
        </p:nvSpPr>
        <p:spPr>
          <a:xfrm>
            <a:off x="1019944" y="4946986"/>
            <a:ext cx="746204"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0AC1954B-B4F2-77D9-9446-E4C8F5191CD3}"/>
              </a:ext>
            </a:extLst>
          </p:cNvPr>
          <p:cNvSpPr txBox="1"/>
          <p:nvPr/>
        </p:nvSpPr>
        <p:spPr>
          <a:xfrm>
            <a:off x="1019944" y="6037406"/>
            <a:ext cx="746204"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F14C662A-D65E-C2AF-34B8-0C04F5403E3A}"/>
              </a:ext>
            </a:extLst>
          </p:cNvPr>
          <p:cNvSpPr txBox="1"/>
          <p:nvPr/>
        </p:nvSpPr>
        <p:spPr>
          <a:xfrm>
            <a:off x="2002077" y="2585262"/>
            <a:ext cx="746204"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3D8C4D45-B55C-4C79-848A-2C6255689C30}"/>
              </a:ext>
            </a:extLst>
          </p:cNvPr>
          <p:cNvSpPr txBox="1"/>
          <p:nvPr/>
        </p:nvSpPr>
        <p:spPr>
          <a:xfrm>
            <a:off x="2002077" y="3769970"/>
            <a:ext cx="746204"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A8A0F0E9-21E2-2E68-78EA-4AD99A2A6997}"/>
              </a:ext>
            </a:extLst>
          </p:cNvPr>
          <p:cNvSpPr txBox="1"/>
          <p:nvPr/>
        </p:nvSpPr>
        <p:spPr>
          <a:xfrm>
            <a:off x="2002077" y="4946986"/>
            <a:ext cx="746204"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5D931262-B980-96E4-0BFA-C62FE4EDF5EB}"/>
              </a:ext>
            </a:extLst>
          </p:cNvPr>
          <p:cNvSpPr txBox="1"/>
          <p:nvPr/>
        </p:nvSpPr>
        <p:spPr>
          <a:xfrm>
            <a:off x="2002077" y="6037406"/>
            <a:ext cx="746204"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A1BAD641-F910-AB08-625F-D786B7AE8782}"/>
              </a:ext>
            </a:extLst>
          </p:cNvPr>
          <p:cNvSpPr txBox="1"/>
          <p:nvPr/>
        </p:nvSpPr>
        <p:spPr>
          <a:xfrm>
            <a:off x="3039905" y="2585262"/>
            <a:ext cx="746204"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58266D8E-0125-5213-9577-9B142FB3DC0D}"/>
              </a:ext>
            </a:extLst>
          </p:cNvPr>
          <p:cNvSpPr txBox="1"/>
          <p:nvPr/>
        </p:nvSpPr>
        <p:spPr>
          <a:xfrm>
            <a:off x="3039905" y="3769970"/>
            <a:ext cx="746204"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7" name="テキスト ボックス 16">
            <a:extLst>
              <a:ext uri="{FF2B5EF4-FFF2-40B4-BE49-F238E27FC236}">
                <a16:creationId xmlns:a16="http://schemas.microsoft.com/office/drawing/2014/main" id="{A8B2B24D-0E77-EF44-AA8C-31CD63D33758}"/>
              </a:ext>
            </a:extLst>
          </p:cNvPr>
          <p:cNvSpPr txBox="1"/>
          <p:nvPr/>
        </p:nvSpPr>
        <p:spPr>
          <a:xfrm>
            <a:off x="3039905" y="4946986"/>
            <a:ext cx="746204"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9" name="テキスト ボックス 18">
            <a:extLst>
              <a:ext uri="{FF2B5EF4-FFF2-40B4-BE49-F238E27FC236}">
                <a16:creationId xmlns:a16="http://schemas.microsoft.com/office/drawing/2014/main" id="{B53929EF-C461-6ED6-760F-F3164603D7FE}"/>
              </a:ext>
            </a:extLst>
          </p:cNvPr>
          <p:cNvSpPr txBox="1"/>
          <p:nvPr/>
        </p:nvSpPr>
        <p:spPr>
          <a:xfrm>
            <a:off x="3039905" y="6037406"/>
            <a:ext cx="746204"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20" name="テキスト ボックス 19">
            <a:extLst>
              <a:ext uri="{FF2B5EF4-FFF2-40B4-BE49-F238E27FC236}">
                <a16:creationId xmlns:a16="http://schemas.microsoft.com/office/drawing/2014/main" id="{3DD2E043-755B-463B-CFF8-1BA9C30D5560}"/>
              </a:ext>
            </a:extLst>
          </p:cNvPr>
          <p:cNvSpPr txBox="1"/>
          <p:nvPr/>
        </p:nvSpPr>
        <p:spPr>
          <a:xfrm>
            <a:off x="137897" y="566678"/>
            <a:ext cx="12191999" cy="461665"/>
          </a:xfrm>
          <a:prstGeom prst="rect">
            <a:avLst/>
          </a:prstGeom>
          <a:noFill/>
        </p:spPr>
        <p:txBody>
          <a:bodyPr wrap="square">
            <a:spAutoFit/>
          </a:bodyPr>
          <a:lstStyle/>
          <a:p>
            <a:r>
              <a:rPr lang="ja-JP" altLang="en-US" sz="2400">
                <a:latin typeface="BIZ UDPゴシック" panose="020B0400000000000000" pitchFamily="50" charset="-128"/>
                <a:ea typeface="BIZ UDPゴシック" panose="020B0400000000000000" pitchFamily="50" charset="-128"/>
              </a:rPr>
              <a:t>配置予定者の経歴等</a:t>
            </a:r>
          </a:p>
        </p:txBody>
      </p:sp>
    </p:spTree>
    <p:extLst>
      <p:ext uri="{BB962C8B-B14F-4D97-AF65-F5344CB8AC3E}">
        <p14:creationId xmlns:p14="http://schemas.microsoft.com/office/powerpoint/2010/main" val="3123373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E8D50-13B0-1280-4FEA-9F04FB437F4C}"/>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DF62D997-0180-CDB7-47F6-64CFFE46A27D}"/>
              </a:ext>
            </a:extLst>
          </p:cNvPr>
          <p:cNvSpPr txBox="1"/>
          <p:nvPr/>
        </p:nvSpPr>
        <p:spPr>
          <a:xfrm>
            <a:off x="0" y="0"/>
            <a:ext cx="12192000" cy="504000"/>
          </a:xfrm>
          <a:prstGeom prst="rect">
            <a:avLst/>
          </a:prstGeom>
          <a:solidFill>
            <a:srgbClr val="1A1C1C"/>
          </a:solidFill>
        </p:spPr>
        <p:txBody>
          <a:bodyPr wrap="square" rtlCol="0" anchor="ctr">
            <a:noAutofit/>
          </a:bodyPr>
          <a:lstStyle/>
          <a:p>
            <a:r>
              <a:rPr kumimoji="1" lang="ja-JP" altLang="en-US" sz="2400">
                <a:solidFill>
                  <a:schemeClr val="bg1"/>
                </a:solidFill>
                <a:latin typeface="BIZ UDPゴシック" panose="020B0400000000000000" pitchFamily="50" charset="-128"/>
                <a:ea typeface="BIZ UDPゴシック" panose="020B0400000000000000" pitchFamily="50" charset="-128"/>
              </a:rPr>
              <a:t>企画提案書 ❘ １．業務実施体制</a:t>
            </a:r>
          </a:p>
        </p:txBody>
      </p:sp>
      <p:sp>
        <p:nvSpPr>
          <p:cNvPr id="18" name="テキスト ボックス 17">
            <a:extLst>
              <a:ext uri="{FF2B5EF4-FFF2-40B4-BE49-F238E27FC236}">
                <a16:creationId xmlns:a16="http://schemas.microsoft.com/office/drawing/2014/main" id="{D98D2182-9881-A9FA-BD40-8755F011FBF0}"/>
              </a:ext>
            </a:extLst>
          </p:cNvPr>
          <p:cNvSpPr txBox="1"/>
          <p:nvPr/>
        </p:nvSpPr>
        <p:spPr>
          <a:xfrm>
            <a:off x="11226017" y="113500"/>
            <a:ext cx="965983" cy="276999"/>
          </a:xfrm>
          <a:prstGeom prst="rect">
            <a:avLst/>
          </a:prstGeom>
          <a:noFill/>
        </p:spPr>
        <p:txBody>
          <a:bodyPr wrap="square" rtlCol="0">
            <a:spAutoFit/>
          </a:bodyPr>
          <a:lstStyle/>
          <a:p>
            <a:pPr algn="r"/>
            <a:r>
              <a:rPr kumimoji="1" lang="en-US" altLang="ja-JP" sz="1200" dirty="0">
                <a:solidFill>
                  <a:schemeClr val="bg1"/>
                </a:solidFill>
                <a:latin typeface="BIZ UDPゴシック" panose="020B0400000000000000" pitchFamily="50" charset="-128"/>
                <a:ea typeface="BIZ UDPゴシック" panose="020B0400000000000000" pitchFamily="50" charset="-128"/>
              </a:rPr>
              <a:t>【</a:t>
            </a:r>
            <a:r>
              <a:rPr kumimoji="1" lang="ja-JP" altLang="en-US" sz="1200" dirty="0">
                <a:solidFill>
                  <a:schemeClr val="bg1"/>
                </a:solidFill>
                <a:latin typeface="BIZ UDPゴシック" panose="020B0400000000000000" pitchFamily="50" charset="-128"/>
                <a:ea typeface="BIZ UDPゴシック" panose="020B0400000000000000" pitchFamily="50" charset="-128"/>
              </a:rPr>
              <a:t>様式１</a:t>
            </a:r>
            <a:r>
              <a:rPr kumimoji="1" lang="en-US" altLang="ja-JP" sz="1200" dirty="0">
                <a:solidFill>
                  <a:schemeClr val="bg1"/>
                </a:solidFill>
                <a:latin typeface="BIZ UDPゴシック" panose="020B0400000000000000" pitchFamily="50" charset="-128"/>
                <a:ea typeface="BIZ UDPゴシック" panose="020B0400000000000000" pitchFamily="50" charset="-128"/>
              </a:rPr>
              <a:t>-3】</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graphicFrame>
        <p:nvGraphicFramePr>
          <p:cNvPr id="8" name="表 7">
            <a:extLst>
              <a:ext uri="{FF2B5EF4-FFF2-40B4-BE49-F238E27FC236}">
                <a16:creationId xmlns:a16="http://schemas.microsoft.com/office/drawing/2014/main" id="{0F6583F2-83C1-5F41-E460-B199D391EFB7}"/>
              </a:ext>
            </a:extLst>
          </p:cNvPr>
          <p:cNvGraphicFramePr>
            <a:graphicFrameLocks noGrp="1"/>
          </p:cNvGraphicFramePr>
          <p:nvPr>
            <p:extLst>
              <p:ext uri="{D42A27DB-BD31-4B8C-83A1-F6EECF244321}">
                <p14:modId xmlns:p14="http://schemas.microsoft.com/office/powerpoint/2010/main" val="719438169"/>
              </p:ext>
            </p:extLst>
          </p:nvPr>
        </p:nvGraphicFramePr>
        <p:xfrm>
          <a:off x="300040" y="1131043"/>
          <a:ext cx="11591921" cy="5616000"/>
        </p:xfrm>
        <a:graphic>
          <a:graphicData uri="http://schemas.openxmlformats.org/drawingml/2006/table">
            <a:tbl>
              <a:tblPr firstRow="1" bandRow="1">
                <a:tableStyleId>{5C22544A-7EE6-4342-B048-85BDC9FD1C3A}</a:tableStyleId>
              </a:tblPr>
              <a:tblGrid>
                <a:gridCol w="1145481">
                  <a:extLst>
                    <a:ext uri="{9D8B030D-6E8A-4147-A177-3AD203B41FA5}">
                      <a16:colId xmlns:a16="http://schemas.microsoft.com/office/drawing/2014/main" val="3479924708"/>
                    </a:ext>
                  </a:extLst>
                </a:gridCol>
                <a:gridCol w="8172008">
                  <a:extLst>
                    <a:ext uri="{9D8B030D-6E8A-4147-A177-3AD203B41FA5}">
                      <a16:colId xmlns:a16="http://schemas.microsoft.com/office/drawing/2014/main" val="1793246238"/>
                    </a:ext>
                  </a:extLst>
                </a:gridCol>
                <a:gridCol w="2274432">
                  <a:extLst>
                    <a:ext uri="{9D8B030D-6E8A-4147-A177-3AD203B41FA5}">
                      <a16:colId xmlns:a16="http://schemas.microsoft.com/office/drawing/2014/main" val="443399943"/>
                    </a:ext>
                  </a:extLst>
                </a:gridCol>
              </a:tblGrid>
              <a:tr h="720000">
                <a:tc>
                  <a:txBody>
                    <a:bodyPr/>
                    <a:lstStyle/>
                    <a:p>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氏名</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3">
                  <a:txBody>
                    <a:bodyPr/>
                    <a:lstStyle/>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74943477"/>
                  </a:ext>
                </a:extLst>
              </a:tr>
              <a:tr h="720000">
                <a:tc>
                  <a:txBody>
                    <a:bodyPr/>
                    <a:lstStyle/>
                    <a:p>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所属・役職</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200" b="0">
                        <a:solidFill>
                          <a:sysClr val="windowText" lastClr="000000"/>
                        </a:solidFill>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46669521"/>
                  </a:ext>
                </a:extLst>
              </a:tr>
              <a:tr h="720000">
                <a:tc>
                  <a:txBody>
                    <a:bodyPr/>
                    <a:lstStyle/>
                    <a:p>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保有資格</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200" b="0">
                        <a:solidFill>
                          <a:sysClr val="windowText" lastClr="000000"/>
                        </a:solidFill>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06775387"/>
                  </a:ext>
                </a:extLst>
              </a:tr>
              <a:tr h="1152000">
                <a:tc>
                  <a:txBody>
                    <a:bodyPr/>
                    <a:lstStyle/>
                    <a:p>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関連する業務の実績と役割</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endParaRPr kumimoji="1" lang="en-US" altLang="ja-JP"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748716083"/>
                  </a:ext>
                </a:extLst>
              </a:tr>
              <a:tr h="1152000">
                <a:tc>
                  <a:txBody>
                    <a:bodyPr/>
                    <a:lstStyle/>
                    <a:p>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経歴</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2849454158"/>
                  </a:ext>
                </a:extLst>
              </a:tr>
              <a:tr h="115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適任性の説明</a:t>
                      </a:r>
                    </a:p>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2">
                  <a:txBody>
                    <a:bodyPr/>
                    <a:lstStyle/>
                    <a:p>
                      <a:endParaRPr kumimoji="1" lang="en-US" altLang="ja-JP"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14402147"/>
                  </a:ext>
                </a:extLst>
              </a:tr>
            </a:tbl>
          </a:graphicData>
        </a:graphic>
      </p:graphicFrame>
      <p:sp>
        <p:nvSpPr>
          <p:cNvPr id="9" name="テキスト ボックス 8">
            <a:extLst>
              <a:ext uri="{FF2B5EF4-FFF2-40B4-BE49-F238E27FC236}">
                <a16:creationId xmlns:a16="http://schemas.microsoft.com/office/drawing/2014/main" id="{5F995FDC-963B-5050-3858-12EE11454CAA}"/>
              </a:ext>
            </a:extLst>
          </p:cNvPr>
          <p:cNvSpPr txBox="1"/>
          <p:nvPr/>
        </p:nvSpPr>
        <p:spPr>
          <a:xfrm>
            <a:off x="1468676" y="3481930"/>
            <a:ext cx="6739153" cy="415498"/>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本業務を的確に実施する能力を表す過去又は現在実施中の関連業務の概要及び当該業務における役割について記載してください。（任意）</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CFDB26B7-0D62-7437-52C0-2811923FE227}"/>
              </a:ext>
            </a:extLst>
          </p:cNvPr>
          <p:cNvSpPr txBox="1"/>
          <p:nvPr/>
        </p:nvSpPr>
        <p:spPr>
          <a:xfrm>
            <a:off x="1468676" y="6037352"/>
            <a:ext cx="6739153" cy="415498"/>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配置予定者が本業務を的確に実施する能力を有する根拠について、当該配置予定者の専門性、経歴、実績等を踏まえて記載してください。（必須）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E379E12C-6B80-9425-5EF0-2BD56A894EE8}"/>
              </a:ext>
            </a:extLst>
          </p:cNvPr>
          <p:cNvSpPr txBox="1"/>
          <p:nvPr/>
        </p:nvSpPr>
        <p:spPr>
          <a:xfrm>
            <a:off x="1468676" y="4759641"/>
            <a:ext cx="6739153"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3CE65F27-297C-B489-F8D0-7531DFD8F47D}"/>
              </a:ext>
            </a:extLst>
          </p:cNvPr>
          <p:cNvSpPr txBox="1"/>
          <p:nvPr/>
        </p:nvSpPr>
        <p:spPr>
          <a:xfrm>
            <a:off x="1468676" y="2682258"/>
            <a:ext cx="6739153"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（任意）</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98B803F7-E033-6B46-E22E-BBCF5106914F}"/>
              </a:ext>
            </a:extLst>
          </p:cNvPr>
          <p:cNvSpPr txBox="1"/>
          <p:nvPr/>
        </p:nvSpPr>
        <p:spPr>
          <a:xfrm>
            <a:off x="1468677" y="1992140"/>
            <a:ext cx="746204"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D987473D-A9D1-0952-2055-9A0C5B891D97}"/>
              </a:ext>
            </a:extLst>
          </p:cNvPr>
          <p:cNvSpPr txBox="1"/>
          <p:nvPr/>
        </p:nvSpPr>
        <p:spPr>
          <a:xfrm>
            <a:off x="9886054" y="1991171"/>
            <a:ext cx="1919503" cy="415498"/>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配置予定者の顔写真等を掲載してください。（任意）</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7" name="テキスト ボックス 16">
            <a:extLst>
              <a:ext uri="{FF2B5EF4-FFF2-40B4-BE49-F238E27FC236}">
                <a16:creationId xmlns:a16="http://schemas.microsoft.com/office/drawing/2014/main" id="{72EC39A6-885F-836E-88DD-4C5BC2364A1D}"/>
              </a:ext>
            </a:extLst>
          </p:cNvPr>
          <p:cNvSpPr txBox="1"/>
          <p:nvPr/>
        </p:nvSpPr>
        <p:spPr>
          <a:xfrm>
            <a:off x="137898" y="566678"/>
            <a:ext cx="10267636" cy="461665"/>
          </a:xfrm>
          <a:prstGeom prst="rect">
            <a:avLst/>
          </a:prstGeom>
          <a:noFill/>
        </p:spPr>
        <p:txBody>
          <a:bodyPr wrap="square">
            <a:spAutoFit/>
          </a:bodyPr>
          <a:lstStyle/>
          <a:p>
            <a:r>
              <a:rPr lang="ja-JP" altLang="en-US" sz="2400">
                <a:latin typeface="BIZ UDPゴシック" panose="020B0400000000000000" pitchFamily="50" charset="-128"/>
                <a:ea typeface="BIZ UDPゴシック" panose="020B0400000000000000" pitchFamily="50" charset="-128"/>
              </a:rPr>
              <a:t>配置予定者の説明等（管理者）</a:t>
            </a:r>
          </a:p>
        </p:txBody>
      </p:sp>
    </p:spTree>
    <p:extLst>
      <p:ext uri="{BB962C8B-B14F-4D97-AF65-F5344CB8AC3E}">
        <p14:creationId xmlns:p14="http://schemas.microsoft.com/office/powerpoint/2010/main" val="2602292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E7828-DA19-9EBA-2482-849478D71826}"/>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D3126B4A-C50D-45A9-7325-1350FE364D2C}"/>
              </a:ext>
            </a:extLst>
          </p:cNvPr>
          <p:cNvSpPr txBox="1"/>
          <p:nvPr/>
        </p:nvSpPr>
        <p:spPr>
          <a:xfrm>
            <a:off x="0" y="0"/>
            <a:ext cx="12192000" cy="504000"/>
          </a:xfrm>
          <a:prstGeom prst="rect">
            <a:avLst/>
          </a:prstGeom>
          <a:solidFill>
            <a:srgbClr val="1A1C1C"/>
          </a:solidFill>
        </p:spPr>
        <p:txBody>
          <a:bodyPr wrap="square" rtlCol="0" anchor="ctr">
            <a:noAutofit/>
          </a:bodyPr>
          <a:lstStyle/>
          <a:p>
            <a:r>
              <a:rPr kumimoji="1" lang="ja-JP" altLang="en-US" sz="2400">
                <a:solidFill>
                  <a:schemeClr val="bg1"/>
                </a:solidFill>
                <a:latin typeface="BIZ UDPゴシック" panose="020B0400000000000000" pitchFamily="50" charset="-128"/>
                <a:ea typeface="BIZ UDPゴシック" panose="020B0400000000000000" pitchFamily="50" charset="-128"/>
              </a:rPr>
              <a:t>企画提案書 ❘ １．業務実施体制</a:t>
            </a:r>
          </a:p>
        </p:txBody>
      </p:sp>
      <p:sp>
        <p:nvSpPr>
          <p:cNvPr id="18" name="テキスト ボックス 17">
            <a:extLst>
              <a:ext uri="{FF2B5EF4-FFF2-40B4-BE49-F238E27FC236}">
                <a16:creationId xmlns:a16="http://schemas.microsoft.com/office/drawing/2014/main" id="{0F6F0253-5BE9-DDC0-4957-667983F8852E}"/>
              </a:ext>
            </a:extLst>
          </p:cNvPr>
          <p:cNvSpPr txBox="1"/>
          <p:nvPr/>
        </p:nvSpPr>
        <p:spPr>
          <a:xfrm>
            <a:off x="11226017" y="113500"/>
            <a:ext cx="965983" cy="276999"/>
          </a:xfrm>
          <a:prstGeom prst="rect">
            <a:avLst/>
          </a:prstGeom>
          <a:noFill/>
        </p:spPr>
        <p:txBody>
          <a:bodyPr wrap="square" rtlCol="0">
            <a:spAutoFit/>
          </a:bodyPr>
          <a:lstStyle/>
          <a:p>
            <a:pPr algn="r"/>
            <a:r>
              <a:rPr kumimoji="1" lang="en-US" altLang="ja-JP" sz="1200" dirty="0">
                <a:solidFill>
                  <a:schemeClr val="bg1"/>
                </a:solidFill>
                <a:latin typeface="BIZ UDPゴシック" panose="020B0400000000000000" pitchFamily="50" charset="-128"/>
                <a:ea typeface="BIZ UDPゴシック" panose="020B0400000000000000" pitchFamily="50" charset="-128"/>
              </a:rPr>
              <a:t>【</a:t>
            </a:r>
            <a:r>
              <a:rPr kumimoji="1" lang="ja-JP" altLang="en-US" sz="1200" dirty="0">
                <a:solidFill>
                  <a:schemeClr val="bg1"/>
                </a:solidFill>
                <a:latin typeface="BIZ UDPゴシック" panose="020B0400000000000000" pitchFamily="50" charset="-128"/>
                <a:ea typeface="BIZ UDPゴシック" panose="020B0400000000000000" pitchFamily="50" charset="-128"/>
              </a:rPr>
              <a:t>様式１</a:t>
            </a:r>
            <a:r>
              <a:rPr kumimoji="1" lang="en-US" altLang="ja-JP" sz="1200" dirty="0">
                <a:solidFill>
                  <a:schemeClr val="bg1"/>
                </a:solidFill>
                <a:latin typeface="BIZ UDPゴシック" panose="020B0400000000000000" pitchFamily="50" charset="-128"/>
                <a:ea typeface="BIZ UDPゴシック" panose="020B0400000000000000" pitchFamily="50" charset="-128"/>
              </a:rPr>
              <a:t>-3】</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graphicFrame>
        <p:nvGraphicFramePr>
          <p:cNvPr id="8" name="表 7">
            <a:extLst>
              <a:ext uri="{FF2B5EF4-FFF2-40B4-BE49-F238E27FC236}">
                <a16:creationId xmlns:a16="http://schemas.microsoft.com/office/drawing/2014/main" id="{F6BF6E08-B5BF-0256-2E36-11CB225BF6AC}"/>
              </a:ext>
            </a:extLst>
          </p:cNvPr>
          <p:cNvGraphicFramePr>
            <a:graphicFrameLocks noGrp="1"/>
          </p:cNvGraphicFramePr>
          <p:nvPr/>
        </p:nvGraphicFramePr>
        <p:xfrm>
          <a:off x="300040" y="1131043"/>
          <a:ext cx="11591921" cy="5616000"/>
        </p:xfrm>
        <a:graphic>
          <a:graphicData uri="http://schemas.openxmlformats.org/drawingml/2006/table">
            <a:tbl>
              <a:tblPr firstRow="1" bandRow="1">
                <a:tableStyleId>{5C22544A-7EE6-4342-B048-85BDC9FD1C3A}</a:tableStyleId>
              </a:tblPr>
              <a:tblGrid>
                <a:gridCol w="1145481">
                  <a:extLst>
                    <a:ext uri="{9D8B030D-6E8A-4147-A177-3AD203B41FA5}">
                      <a16:colId xmlns:a16="http://schemas.microsoft.com/office/drawing/2014/main" val="3479924708"/>
                    </a:ext>
                  </a:extLst>
                </a:gridCol>
                <a:gridCol w="8172008">
                  <a:extLst>
                    <a:ext uri="{9D8B030D-6E8A-4147-A177-3AD203B41FA5}">
                      <a16:colId xmlns:a16="http://schemas.microsoft.com/office/drawing/2014/main" val="1793246238"/>
                    </a:ext>
                  </a:extLst>
                </a:gridCol>
                <a:gridCol w="2274432">
                  <a:extLst>
                    <a:ext uri="{9D8B030D-6E8A-4147-A177-3AD203B41FA5}">
                      <a16:colId xmlns:a16="http://schemas.microsoft.com/office/drawing/2014/main" val="443399943"/>
                    </a:ext>
                  </a:extLst>
                </a:gridCol>
              </a:tblGrid>
              <a:tr h="720000">
                <a:tc>
                  <a:txBody>
                    <a:bodyPr/>
                    <a:lstStyle/>
                    <a:p>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氏名</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3">
                  <a:txBody>
                    <a:bodyPr/>
                    <a:lstStyle/>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74943477"/>
                  </a:ext>
                </a:extLst>
              </a:tr>
              <a:tr h="720000">
                <a:tc>
                  <a:txBody>
                    <a:bodyPr/>
                    <a:lstStyle/>
                    <a:p>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所属・役職</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200" b="0">
                        <a:solidFill>
                          <a:sysClr val="windowText" lastClr="000000"/>
                        </a:solidFill>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46669521"/>
                  </a:ext>
                </a:extLst>
              </a:tr>
              <a:tr h="720000">
                <a:tc>
                  <a:txBody>
                    <a:bodyPr/>
                    <a:lstStyle/>
                    <a:p>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保有資格</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200" b="0">
                        <a:solidFill>
                          <a:sysClr val="windowText" lastClr="000000"/>
                        </a:solidFill>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06775387"/>
                  </a:ext>
                </a:extLst>
              </a:tr>
              <a:tr h="1152000">
                <a:tc>
                  <a:txBody>
                    <a:bodyPr/>
                    <a:lstStyle/>
                    <a:p>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関連する業務の実績と役割</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endParaRPr kumimoji="1" lang="en-US" altLang="ja-JP"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748716083"/>
                  </a:ext>
                </a:extLst>
              </a:tr>
              <a:tr h="1152000">
                <a:tc>
                  <a:txBody>
                    <a:bodyPr/>
                    <a:lstStyle/>
                    <a:p>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経歴</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2849454158"/>
                  </a:ext>
                </a:extLst>
              </a:tr>
              <a:tr h="115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適任性の説明</a:t>
                      </a:r>
                    </a:p>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2">
                  <a:txBody>
                    <a:bodyPr/>
                    <a:lstStyle/>
                    <a:p>
                      <a:endParaRPr kumimoji="1" lang="en-US" altLang="ja-JP"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14402147"/>
                  </a:ext>
                </a:extLst>
              </a:tr>
            </a:tbl>
          </a:graphicData>
        </a:graphic>
      </p:graphicFrame>
      <p:sp>
        <p:nvSpPr>
          <p:cNvPr id="9" name="テキスト ボックス 8">
            <a:extLst>
              <a:ext uri="{FF2B5EF4-FFF2-40B4-BE49-F238E27FC236}">
                <a16:creationId xmlns:a16="http://schemas.microsoft.com/office/drawing/2014/main" id="{E2722BB0-0888-D8EF-910E-5D8B8395D55A}"/>
              </a:ext>
            </a:extLst>
          </p:cNvPr>
          <p:cNvSpPr txBox="1"/>
          <p:nvPr/>
        </p:nvSpPr>
        <p:spPr>
          <a:xfrm>
            <a:off x="1468676" y="3481930"/>
            <a:ext cx="6739153" cy="415498"/>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本業務を的確に実施する能力を表す過去又は現在実施中の関連業務の概要及び当該業務における役割について記載してください。（任意）</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F5753040-9A95-BA33-2ED5-6100D47102D7}"/>
              </a:ext>
            </a:extLst>
          </p:cNvPr>
          <p:cNvSpPr txBox="1"/>
          <p:nvPr/>
        </p:nvSpPr>
        <p:spPr>
          <a:xfrm>
            <a:off x="1468676" y="6037352"/>
            <a:ext cx="6739153" cy="415498"/>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配置予定者が本業務を的確に実施する能力を有する根拠について、当該配置予定者の専門性、経歴、実績等を踏まえて記載してください。（必須）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43560BC1-897E-2AB5-EDB4-4BCE872E3202}"/>
              </a:ext>
            </a:extLst>
          </p:cNvPr>
          <p:cNvSpPr txBox="1"/>
          <p:nvPr/>
        </p:nvSpPr>
        <p:spPr>
          <a:xfrm>
            <a:off x="1468676" y="4759641"/>
            <a:ext cx="6739153"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5BB97472-0CDD-ED21-4D5B-C6AFE7117E52}"/>
              </a:ext>
            </a:extLst>
          </p:cNvPr>
          <p:cNvSpPr txBox="1"/>
          <p:nvPr/>
        </p:nvSpPr>
        <p:spPr>
          <a:xfrm>
            <a:off x="1468676" y="2682258"/>
            <a:ext cx="6739153"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（任意）</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66262BC6-FCA7-230A-BDA5-8C96A9922192}"/>
              </a:ext>
            </a:extLst>
          </p:cNvPr>
          <p:cNvSpPr txBox="1"/>
          <p:nvPr/>
        </p:nvSpPr>
        <p:spPr>
          <a:xfrm>
            <a:off x="1468677" y="1992140"/>
            <a:ext cx="746204"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269FF81D-483E-2A27-3870-7EFB0467F9C4}"/>
              </a:ext>
            </a:extLst>
          </p:cNvPr>
          <p:cNvSpPr txBox="1"/>
          <p:nvPr/>
        </p:nvSpPr>
        <p:spPr>
          <a:xfrm>
            <a:off x="9886054" y="1991171"/>
            <a:ext cx="1919503" cy="415498"/>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配置予定者の顔写真等を掲載してください。（任意）</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7" name="テキスト ボックス 16">
            <a:extLst>
              <a:ext uri="{FF2B5EF4-FFF2-40B4-BE49-F238E27FC236}">
                <a16:creationId xmlns:a16="http://schemas.microsoft.com/office/drawing/2014/main" id="{D70AC7BF-2002-312A-34B6-6CB10345B313}"/>
              </a:ext>
            </a:extLst>
          </p:cNvPr>
          <p:cNvSpPr txBox="1"/>
          <p:nvPr/>
        </p:nvSpPr>
        <p:spPr>
          <a:xfrm>
            <a:off x="137898" y="566678"/>
            <a:ext cx="10741770" cy="461665"/>
          </a:xfrm>
          <a:prstGeom prst="rect">
            <a:avLst/>
          </a:prstGeom>
          <a:noFill/>
        </p:spPr>
        <p:txBody>
          <a:bodyPr wrap="square">
            <a:spAutoFit/>
          </a:bodyPr>
          <a:lstStyle/>
          <a:p>
            <a:r>
              <a:rPr lang="ja-JP" altLang="en-US" sz="2400">
                <a:latin typeface="BIZ UDPゴシック" panose="020B0400000000000000" pitchFamily="50" charset="-128"/>
                <a:ea typeface="BIZ UDPゴシック" panose="020B0400000000000000" pitchFamily="50" charset="-128"/>
              </a:rPr>
              <a:t>配置予定者の説明等（担当者）</a:t>
            </a:r>
          </a:p>
        </p:txBody>
      </p:sp>
    </p:spTree>
    <p:extLst>
      <p:ext uri="{BB962C8B-B14F-4D97-AF65-F5344CB8AC3E}">
        <p14:creationId xmlns:p14="http://schemas.microsoft.com/office/powerpoint/2010/main" val="24844011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EC73E-7B08-846D-9A73-5BE1E5CAF8A5}"/>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0ABE9B3A-C221-C97E-2576-34AFB43755FE}"/>
              </a:ext>
            </a:extLst>
          </p:cNvPr>
          <p:cNvSpPr txBox="1"/>
          <p:nvPr/>
        </p:nvSpPr>
        <p:spPr>
          <a:xfrm>
            <a:off x="0" y="0"/>
            <a:ext cx="12192000" cy="504000"/>
          </a:xfrm>
          <a:prstGeom prst="rect">
            <a:avLst/>
          </a:prstGeom>
          <a:solidFill>
            <a:srgbClr val="1A1C1C"/>
          </a:solidFill>
        </p:spPr>
        <p:txBody>
          <a:bodyPr wrap="square" rtlCol="0" anchor="ctr">
            <a:noAutofit/>
          </a:bodyPr>
          <a:lstStyle/>
          <a:p>
            <a:r>
              <a:rPr kumimoji="1" lang="ja-JP" altLang="en-US" sz="2400">
                <a:solidFill>
                  <a:schemeClr val="bg1"/>
                </a:solidFill>
                <a:latin typeface="BIZ UDPゴシック" panose="020B0400000000000000" pitchFamily="50" charset="-128"/>
                <a:ea typeface="BIZ UDPゴシック" panose="020B0400000000000000" pitchFamily="50" charset="-128"/>
              </a:rPr>
              <a:t>企画提案書 ❘ １．業務実施体制</a:t>
            </a:r>
          </a:p>
        </p:txBody>
      </p:sp>
      <p:sp>
        <p:nvSpPr>
          <p:cNvPr id="18" name="テキスト ボックス 17">
            <a:extLst>
              <a:ext uri="{FF2B5EF4-FFF2-40B4-BE49-F238E27FC236}">
                <a16:creationId xmlns:a16="http://schemas.microsoft.com/office/drawing/2014/main" id="{077C6E1C-6652-F322-298E-4EB86738CD23}"/>
              </a:ext>
            </a:extLst>
          </p:cNvPr>
          <p:cNvSpPr txBox="1"/>
          <p:nvPr/>
        </p:nvSpPr>
        <p:spPr>
          <a:xfrm>
            <a:off x="11226017" y="113500"/>
            <a:ext cx="965983" cy="276999"/>
          </a:xfrm>
          <a:prstGeom prst="rect">
            <a:avLst/>
          </a:prstGeom>
          <a:noFill/>
        </p:spPr>
        <p:txBody>
          <a:bodyPr wrap="square" rtlCol="0">
            <a:spAutoFit/>
          </a:bodyPr>
          <a:lstStyle/>
          <a:p>
            <a:pPr algn="r"/>
            <a:r>
              <a:rPr kumimoji="1" lang="en-US" altLang="ja-JP" sz="1200" dirty="0">
                <a:solidFill>
                  <a:schemeClr val="bg1"/>
                </a:solidFill>
                <a:latin typeface="BIZ UDPゴシック" panose="020B0400000000000000" pitchFamily="50" charset="-128"/>
                <a:ea typeface="BIZ UDPゴシック" panose="020B0400000000000000" pitchFamily="50" charset="-128"/>
              </a:rPr>
              <a:t>【</a:t>
            </a:r>
            <a:r>
              <a:rPr kumimoji="1" lang="ja-JP" altLang="en-US" sz="1200" dirty="0">
                <a:solidFill>
                  <a:schemeClr val="bg1"/>
                </a:solidFill>
                <a:latin typeface="BIZ UDPゴシック" panose="020B0400000000000000" pitchFamily="50" charset="-128"/>
                <a:ea typeface="BIZ UDPゴシック" panose="020B0400000000000000" pitchFamily="50" charset="-128"/>
              </a:rPr>
              <a:t>様式１</a:t>
            </a:r>
            <a:r>
              <a:rPr kumimoji="1" lang="en-US" altLang="ja-JP" sz="1200" dirty="0">
                <a:solidFill>
                  <a:schemeClr val="bg1"/>
                </a:solidFill>
                <a:latin typeface="BIZ UDPゴシック" panose="020B0400000000000000" pitchFamily="50" charset="-128"/>
                <a:ea typeface="BIZ UDPゴシック" panose="020B0400000000000000" pitchFamily="50" charset="-128"/>
              </a:rPr>
              <a:t>-3】</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graphicFrame>
        <p:nvGraphicFramePr>
          <p:cNvPr id="8" name="表 7">
            <a:extLst>
              <a:ext uri="{FF2B5EF4-FFF2-40B4-BE49-F238E27FC236}">
                <a16:creationId xmlns:a16="http://schemas.microsoft.com/office/drawing/2014/main" id="{EA457215-F7AF-F26A-F39C-8CE977589C31}"/>
              </a:ext>
            </a:extLst>
          </p:cNvPr>
          <p:cNvGraphicFramePr>
            <a:graphicFrameLocks noGrp="1"/>
          </p:cNvGraphicFramePr>
          <p:nvPr/>
        </p:nvGraphicFramePr>
        <p:xfrm>
          <a:off x="300040" y="1131043"/>
          <a:ext cx="11591921" cy="5616000"/>
        </p:xfrm>
        <a:graphic>
          <a:graphicData uri="http://schemas.openxmlformats.org/drawingml/2006/table">
            <a:tbl>
              <a:tblPr firstRow="1" bandRow="1">
                <a:tableStyleId>{5C22544A-7EE6-4342-B048-85BDC9FD1C3A}</a:tableStyleId>
              </a:tblPr>
              <a:tblGrid>
                <a:gridCol w="1145481">
                  <a:extLst>
                    <a:ext uri="{9D8B030D-6E8A-4147-A177-3AD203B41FA5}">
                      <a16:colId xmlns:a16="http://schemas.microsoft.com/office/drawing/2014/main" val="3479924708"/>
                    </a:ext>
                  </a:extLst>
                </a:gridCol>
                <a:gridCol w="8172008">
                  <a:extLst>
                    <a:ext uri="{9D8B030D-6E8A-4147-A177-3AD203B41FA5}">
                      <a16:colId xmlns:a16="http://schemas.microsoft.com/office/drawing/2014/main" val="1793246238"/>
                    </a:ext>
                  </a:extLst>
                </a:gridCol>
                <a:gridCol w="2274432">
                  <a:extLst>
                    <a:ext uri="{9D8B030D-6E8A-4147-A177-3AD203B41FA5}">
                      <a16:colId xmlns:a16="http://schemas.microsoft.com/office/drawing/2014/main" val="443399943"/>
                    </a:ext>
                  </a:extLst>
                </a:gridCol>
              </a:tblGrid>
              <a:tr h="720000">
                <a:tc>
                  <a:txBody>
                    <a:bodyPr/>
                    <a:lstStyle/>
                    <a:p>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氏名</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3">
                  <a:txBody>
                    <a:bodyPr/>
                    <a:lstStyle/>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74943477"/>
                  </a:ext>
                </a:extLst>
              </a:tr>
              <a:tr h="720000">
                <a:tc>
                  <a:txBody>
                    <a:bodyPr/>
                    <a:lstStyle/>
                    <a:p>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所属・役職</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200" b="0">
                        <a:solidFill>
                          <a:sysClr val="windowText" lastClr="000000"/>
                        </a:solidFill>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46669521"/>
                  </a:ext>
                </a:extLst>
              </a:tr>
              <a:tr h="720000">
                <a:tc>
                  <a:txBody>
                    <a:bodyPr/>
                    <a:lstStyle/>
                    <a:p>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保有資格</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200" b="0">
                        <a:solidFill>
                          <a:sysClr val="windowText" lastClr="000000"/>
                        </a:solidFill>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06775387"/>
                  </a:ext>
                </a:extLst>
              </a:tr>
              <a:tr h="1152000">
                <a:tc>
                  <a:txBody>
                    <a:bodyPr/>
                    <a:lstStyle/>
                    <a:p>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関連する業務の実績と役割</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endParaRPr kumimoji="1" lang="en-US" altLang="ja-JP"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748716083"/>
                  </a:ext>
                </a:extLst>
              </a:tr>
              <a:tr h="1152000">
                <a:tc>
                  <a:txBody>
                    <a:bodyPr/>
                    <a:lstStyle/>
                    <a:p>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経歴</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2849454158"/>
                  </a:ext>
                </a:extLst>
              </a:tr>
              <a:tr h="115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適任性の説明</a:t>
                      </a:r>
                    </a:p>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2">
                  <a:txBody>
                    <a:bodyPr/>
                    <a:lstStyle/>
                    <a:p>
                      <a:endParaRPr kumimoji="1" lang="en-US" altLang="ja-JP"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14402147"/>
                  </a:ext>
                </a:extLst>
              </a:tr>
            </a:tbl>
          </a:graphicData>
        </a:graphic>
      </p:graphicFrame>
      <p:sp>
        <p:nvSpPr>
          <p:cNvPr id="9" name="テキスト ボックス 8">
            <a:extLst>
              <a:ext uri="{FF2B5EF4-FFF2-40B4-BE49-F238E27FC236}">
                <a16:creationId xmlns:a16="http://schemas.microsoft.com/office/drawing/2014/main" id="{95CA4A86-8D3E-9B10-311A-8F61323D08D7}"/>
              </a:ext>
            </a:extLst>
          </p:cNvPr>
          <p:cNvSpPr txBox="1"/>
          <p:nvPr/>
        </p:nvSpPr>
        <p:spPr>
          <a:xfrm>
            <a:off x="1468676" y="3481930"/>
            <a:ext cx="6739153" cy="415498"/>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本業務を的確に実施する能力を表す過去又は現在実施中の関連業務の概要及び当該業務における役割について記載してください。（任意）</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F9C611F7-C0BC-DF82-8E7F-AB7B6A0522D1}"/>
              </a:ext>
            </a:extLst>
          </p:cNvPr>
          <p:cNvSpPr txBox="1"/>
          <p:nvPr/>
        </p:nvSpPr>
        <p:spPr>
          <a:xfrm>
            <a:off x="1468676" y="6037352"/>
            <a:ext cx="6739153" cy="415498"/>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配置予定者が本業務を的確に実施する能力を有する根拠について、当該配置予定者の専門性、経歴、実績等を踏まえて記載してください。（必須）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E6CED009-2F8F-1A02-8E20-0750DC6E08BA}"/>
              </a:ext>
            </a:extLst>
          </p:cNvPr>
          <p:cNvSpPr txBox="1"/>
          <p:nvPr/>
        </p:nvSpPr>
        <p:spPr>
          <a:xfrm>
            <a:off x="1468676" y="4759641"/>
            <a:ext cx="6739153"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BD4DC6A0-DED3-9102-4135-CA80B4B742C8}"/>
              </a:ext>
            </a:extLst>
          </p:cNvPr>
          <p:cNvSpPr txBox="1"/>
          <p:nvPr/>
        </p:nvSpPr>
        <p:spPr>
          <a:xfrm>
            <a:off x="1468676" y="2682258"/>
            <a:ext cx="6739153"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（任意）</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E3B8C10A-1D04-D7A7-591F-570F03F8DFD6}"/>
              </a:ext>
            </a:extLst>
          </p:cNvPr>
          <p:cNvSpPr txBox="1"/>
          <p:nvPr/>
        </p:nvSpPr>
        <p:spPr>
          <a:xfrm>
            <a:off x="1468677" y="1992140"/>
            <a:ext cx="746204"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163F4D1E-AD7E-D187-462E-2E03EB9C0510}"/>
              </a:ext>
            </a:extLst>
          </p:cNvPr>
          <p:cNvSpPr txBox="1"/>
          <p:nvPr/>
        </p:nvSpPr>
        <p:spPr>
          <a:xfrm>
            <a:off x="9886054" y="1991171"/>
            <a:ext cx="1919503" cy="415498"/>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配置予定者の顔写真等を掲載してください。（任意）</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7" name="テキスト ボックス 16">
            <a:extLst>
              <a:ext uri="{FF2B5EF4-FFF2-40B4-BE49-F238E27FC236}">
                <a16:creationId xmlns:a16="http://schemas.microsoft.com/office/drawing/2014/main" id="{41894CDD-CC07-DED4-D80A-1EBE4C01CE77}"/>
              </a:ext>
            </a:extLst>
          </p:cNvPr>
          <p:cNvSpPr txBox="1"/>
          <p:nvPr/>
        </p:nvSpPr>
        <p:spPr>
          <a:xfrm>
            <a:off x="137898" y="566678"/>
            <a:ext cx="10775636" cy="461665"/>
          </a:xfrm>
          <a:prstGeom prst="rect">
            <a:avLst/>
          </a:prstGeom>
          <a:noFill/>
        </p:spPr>
        <p:txBody>
          <a:bodyPr wrap="square">
            <a:spAutoFit/>
          </a:bodyPr>
          <a:lstStyle/>
          <a:p>
            <a:r>
              <a:rPr lang="ja-JP" altLang="en-US" sz="2400">
                <a:latin typeface="BIZ UDPゴシック" panose="020B0400000000000000" pitchFamily="50" charset="-128"/>
                <a:ea typeface="BIZ UDPゴシック" panose="020B0400000000000000" pitchFamily="50" charset="-128"/>
              </a:rPr>
              <a:t>配置予定者の説明等（担当者）</a:t>
            </a:r>
          </a:p>
        </p:txBody>
      </p:sp>
    </p:spTree>
    <p:extLst>
      <p:ext uri="{BB962C8B-B14F-4D97-AF65-F5344CB8AC3E}">
        <p14:creationId xmlns:p14="http://schemas.microsoft.com/office/powerpoint/2010/main" val="2307181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643934-56FA-F201-6BCB-7CEF34AF1077}"/>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39D5D38A-E84F-E5D2-0758-52EB73ED7D30}"/>
              </a:ext>
            </a:extLst>
          </p:cNvPr>
          <p:cNvSpPr txBox="1"/>
          <p:nvPr/>
        </p:nvSpPr>
        <p:spPr>
          <a:xfrm>
            <a:off x="0" y="0"/>
            <a:ext cx="12192000" cy="504000"/>
          </a:xfrm>
          <a:prstGeom prst="rect">
            <a:avLst/>
          </a:prstGeom>
          <a:solidFill>
            <a:srgbClr val="1A1C1C"/>
          </a:solidFill>
        </p:spPr>
        <p:txBody>
          <a:bodyPr wrap="square" rtlCol="0" anchor="ctr">
            <a:noAutofit/>
          </a:bodyPr>
          <a:lstStyle/>
          <a:p>
            <a:r>
              <a:rPr kumimoji="1" lang="ja-JP" altLang="en-US" sz="2400">
                <a:solidFill>
                  <a:schemeClr val="bg1"/>
                </a:solidFill>
                <a:latin typeface="BIZ UDPゴシック" panose="020B0400000000000000" pitchFamily="50" charset="-128"/>
                <a:ea typeface="BIZ UDPゴシック" panose="020B0400000000000000" pitchFamily="50" charset="-128"/>
              </a:rPr>
              <a:t>企画提案書 ❘ １．業務実施体制</a:t>
            </a:r>
          </a:p>
        </p:txBody>
      </p:sp>
      <p:sp>
        <p:nvSpPr>
          <p:cNvPr id="18" name="テキスト ボックス 17">
            <a:extLst>
              <a:ext uri="{FF2B5EF4-FFF2-40B4-BE49-F238E27FC236}">
                <a16:creationId xmlns:a16="http://schemas.microsoft.com/office/drawing/2014/main" id="{4B188A17-4F01-0324-2106-BF598024D6CE}"/>
              </a:ext>
            </a:extLst>
          </p:cNvPr>
          <p:cNvSpPr txBox="1"/>
          <p:nvPr/>
        </p:nvSpPr>
        <p:spPr>
          <a:xfrm>
            <a:off x="11226017" y="113500"/>
            <a:ext cx="965983" cy="276999"/>
          </a:xfrm>
          <a:prstGeom prst="rect">
            <a:avLst/>
          </a:prstGeom>
          <a:noFill/>
        </p:spPr>
        <p:txBody>
          <a:bodyPr wrap="square" rtlCol="0">
            <a:spAutoFit/>
          </a:bodyPr>
          <a:lstStyle/>
          <a:p>
            <a:pPr algn="r"/>
            <a:r>
              <a:rPr kumimoji="1" lang="en-US" altLang="ja-JP" sz="1200" dirty="0">
                <a:solidFill>
                  <a:schemeClr val="bg1"/>
                </a:solidFill>
                <a:latin typeface="BIZ UDPゴシック" panose="020B0400000000000000" pitchFamily="50" charset="-128"/>
                <a:ea typeface="BIZ UDPゴシック" panose="020B0400000000000000" pitchFamily="50" charset="-128"/>
              </a:rPr>
              <a:t>【</a:t>
            </a:r>
            <a:r>
              <a:rPr kumimoji="1" lang="ja-JP" altLang="en-US" sz="1200" dirty="0">
                <a:solidFill>
                  <a:schemeClr val="bg1"/>
                </a:solidFill>
                <a:latin typeface="BIZ UDPゴシック" panose="020B0400000000000000" pitchFamily="50" charset="-128"/>
                <a:ea typeface="BIZ UDPゴシック" panose="020B0400000000000000" pitchFamily="50" charset="-128"/>
              </a:rPr>
              <a:t>様式１</a:t>
            </a:r>
            <a:r>
              <a:rPr kumimoji="1" lang="en-US" altLang="ja-JP" sz="1200" dirty="0">
                <a:solidFill>
                  <a:schemeClr val="bg1"/>
                </a:solidFill>
                <a:latin typeface="BIZ UDPゴシック" panose="020B0400000000000000" pitchFamily="50" charset="-128"/>
                <a:ea typeface="BIZ UDPゴシック" panose="020B0400000000000000" pitchFamily="50" charset="-128"/>
              </a:rPr>
              <a:t>-3】</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graphicFrame>
        <p:nvGraphicFramePr>
          <p:cNvPr id="8" name="表 7">
            <a:extLst>
              <a:ext uri="{FF2B5EF4-FFF2-40B4-BE49-F238E27FC236}">
                <a16:creationId xmlns:a16="http://schemas.microsoft.com/office/drawing/2014/main" id="{C96BAF89-8558-61AF-5E55-E728C35021C5}"/>
              </a:ext>
            </a:extLst>
          </p:cNvPr>
          <p:cNvGraphicFramePr>
            <a:graphicFrameLocks noGrp="1"/>
          </p:cNvGraphicFramePr>
          <p:nvPr/>
        </p:nvGraphicFramePr>
        <p:xfrm>
          <a:off x="300040" y="1131043"/>
          <a:ext cx="11591921" cy="5616000"/>
        </p:xfrm>
        <a:graphic>
          <a:graphicData uri="http://schemas.openxmlformats.org/drawingml/2006/table">
            <a:tbl>
              <a:tblPr firstRow="1" bandRow="1">
                <a:tableStyleId>{5C22544A-7EE6-4342-B048-85BDC9FD1C3A}</a:tableStyleId>
              </a:tblPr>
              <a:tblGrid>
                <a:gridCol w="1145481">
                  <a:extLst>
                    <a:ext uri="{9D8B030D-6E8A-4147-A177-3AD203B41FA5}">
                      <a16:colId xmlns:a16="http://schemas.microsoft.com/office/drawing/2014/main" val="3479924708"/>
                    </a:ext>
                  </a:extLst>
                </a:gridCol>
                <a:gridCol w="8172008">
                  <a:extLst>
                    <a:ext uri="{9D8B030D-6E8A-4147-A177-3AD203B41FA5}">
                      <a16:colId xmlns:a16="http://schemas.microsoft.com/office/drawing/2014/main" val="1793246238"/>
                    </a:ext>
                  </a:extLst>
                </a:gridCol>
                <a:gridCol w="2274432">
                  <a:extLst>
                    <a:ext uri="{9D8B030D-6E8A-4147-A177-3AD203B41FA5}">
                      <a16:colId xmlns:a16="http://schemas.microsoft.com/office/drawing/2014/main" val="443399943"/>
                    </a:ext>
                  </a:extLst>
                </a:gridCol>
              </a:tblGrid>
              <a:tr h="720000">
                <a:tc>
                  <a:txBody>
                    <a:bodyPr/>
                    <a:lstStyle/>
                    <a:p>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氏名</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3">
                  <a:txBody>
                    <a:bodyPr/>
                    <a:lstStyle/>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74943477"/>
                  </a:ext>
                </a:extLst>
              </a:tr>
              <a:tr h="720000">
                <a:tc>
                  <a:txBody>
                    <a:bodyPr/>
                    <a:lstStyle/>
                    <a:p>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所属・役職</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200" b="0">
                        <a:solidFill>
                          <a:sysClr val="windowText" lastClr="000000"/>
                        </a:solidFill>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46669521"/>
                  </a:ext>
                </a:extLst>
              </a:tr>
              <a:tr h="720000">
                <a:tc>
                  <a:txBody>
                    <a:bodyPr/>
                    <a:lstStyle/>
                    <a:p>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保有資格</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200" b="0">
                        <a:solidFill>
                          <a:sysClr val="windowText" lastClr="000000"/>
                        </a:solidFill>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06775387"/>
                  </a:ext>
                </a:extLst>
              </a:tr>
              <a:tr h="1152000">
                <a:tc>
                  <a:txBody>
                    <a:bodyPr/>
                    <a:lstStyle/>
                    <a:p>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関連する業務の実績と役割</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endParaRPr kumimoji="1" lang="en-US" altLang="ja-JP"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748716083"/>
                  </a:ext>
                </a:extLst>
              </a:tr>
              <a:tr h="1152000">
                <a:tc>
                  <a:txBody>
                    <a:bodyPr/>
                    <a:lstStyle/>
                    <a:p>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経歴</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2849454158"/>
                  </a:ext>
                </a:extLst>
              </a:tr>
              <a:tr h="115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a:solidFill>
                            <a:sysClr val="windowText" lastClr="000000"/>
                          </a:solidFill>
                          <a:latin typeface="BIZ UDPゴシック" panose="020B0400000000000000" pitchFamily="50" charset="-128"/>
                          <a:ea typeface="BIZ UDPゴシック" panose="020B0400000000000000" pitchFamily="50" charset="-128"/>
                        </a:rPr>
                        <a:t>適任性の説明</a:t>
                      </a:r>
                    </a:p>
                    <a:p>
                      <a:endParaRPr kumimoji="1" lang="ja-JP" altLang="en-US"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2">
                  <a:txBody>
                    <a:bodyPr/>
                    <a:lstStyle/>
                    <a:p>
                      <a:endParaRPr kumimoji="1" lang="en-US" altLang="ja-JP" sz="1000" b="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14402147"/>
                  </a:ext>
                </a:extLst>
              </a:tr>
            </a:tbl>
          </a:graphicData>
        </a:graphic>
      </p:graphicFrame>
      <p:sp>
        <p:nvSpPr>
          <p:cNvPr id="9" name="テキスト ボックス 8">
            <a:extLst>
              <a:ext uri="{FF2B5EF4-FFF2-40B4-BE49-F238E27FC236}">
                <a16:creationId xmlns:a16="http://schemas.microsoft.com/office/drawing/2014/main" id="{F931E26F-3C3A-050B-8885-C4DB883C1C5A}"/>
              </a:ext>
            </a:extLst>
          </p:cNvPr>
          <p:cNvSpPr txBox="1"/>
          <p:nvPr/>
        </p:nvSpPr>
        <p:spPr>
          <a:xfrm>
            <a:off x="1468676" y="3481930"/>
            <a:ext cx="6739153" cy="415498"/>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本業務を的確に実施する能力を表す過去又は現在実施中の関連業務の概要及び当該業務における役割について記載してください。（任意）</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34143C2F-2BE8-8771-48B0-C86C7435826B}"/>
              </a:ext>
            </a:extLst>
          </p:cNvPr>
          <p:cNvSpPr txBox="1"/>
          <p:nvPr/>
        </p:nvSpPr>
        <p:spPr>
          <a:xfrm>
            <a:off x="1468676" y="6037352"/>
            <a:ext cx="6739153" cy="415498"/>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配置予定者が本業務を的確に実施する能力を有する根拠について、当該配置予定者の専門性、経歴、実績等を踏まえて記載してください。（必須）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ACEBBA33-A053-B5A2-3394-8748E6EE24F1}"/>
              </a:ext>
            </a:extLst>
          </p:cNvPr>
          <p:cNvSpPr txBox="1"/>
          <p:nvPr/>
        </p:nvSpPr>
        <p:spPr>
          <a:xfrm>
            <a:off x="1468676" y="4759641"/>
            <a:ext cx="6739153"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D18437A3-0926-D3CA-1C4A-AF99A82E0E04}"/>
              </a:ext>
            </a:extLst>
          </p:cNvPr>
          <p:cNvSpPr txBox="1"/>
          <p:nvPr/>
        </p:nvSpPr>
        <p:spPr>
          <a:xfrm>
            <a:off x="1468676" y="2682258"/>
            <a:ext cx="6739153"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（任意）</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3E30CE52-D29F-89C8-BE58-E034C35157E5}"/>
              </a:ext>
            </a:extLst>
          </p:cNvPr>
          <p:cNvSpPr txBox="1"/>
          <p:nvPr/>
        </p:nvSpPr>
        <p:spPr>
          <a:xfrm>
            <a:off x="1468677" y="1992140"/>
            <a:ext cx="746204"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（必須）</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D1B5FA9E-7091-1D8A-2C0C-77A065F656CB}"/>
              </a:ext>
            </a:extLst>
          </p:cNvPr>
          <p:cNvSpPr txBox="1"/>
          <p:nvPr/>
        </p:nvSpPr>
        <p:spPr>
          <a:xfrm>
            <a:off x="9886054" y="1991171"/>
            <a:ext cx="1919503" cy="415498"/>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配置予定者の顔写真等を掲載してください。（任意）</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7" name="テキスト ボックス 16">
            <a:extLst>
              <a:ext uri="{FF2B5EF4-FFF2-40B4-BE49-F238E27FC236}">
                <a16:creationId xmlns:a16="http://schemas.microsoft.com/office/drawing/2014/main" id="{17B50D82-35FA-3DB0-981F-9976FF0B242F}"/>
              </a:ext>
            </a:extLst>
          </p:cNvPr>
          <p:cNvSpPr txBox="1"/>
          <p:nvPr/>
        </p:nvSpPr>
        <p:spPr>
          <a:xfrm>
            <a:off x="137898" y="566678"/>
            <a:ext cx="10801036" cy="461665"/>
          </a:xfrm>
          <a:prstGeom prst="rect">
            <a:avLst/>
          </a:prstGeom>
          <a:noFill/>
        </p:spPr>
        <p:txBody>
          <a:bodyPr wrap="square">
            <a:spAutoFit/>
          </a:bodyPr>
          <a:lstStyle/>
          <a:p>
            <a:r>
              <a:rPr lang="ja-JP" altLang="en-US" sz="2400">
                <a:latin typeface="BIZ UDPゴシック" panose="020B0400000000000000" pitchFamily="50" charset="-128"/>
                <a:ea typeface="BIZ UDPゴシック" panose="020B0400000000000000" pitchFamily="50" charset="-128"/>
              </a:rPr>
              <a:t>配置予定者の説明等（担当者）</a:t>
            </a:r>
          </a:p>
        </p:txBody>
      </p:sp>
    </p:spTree>
    <p:extLst>
      <p:ext uri="{BB962C8B-B14F-4D97-AF65-F5344CB8AC3E}">
        <p14:creationId xmlns:p14="http://schemas.microsoft.com/office/powerpoint/2010/main" val="3073372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E4A3B5-D2C2-DEB5-1CD4-98FCA8644E97}"/>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0B317D47-6EAE-47DB-1769-3F68851A6246}"/>
              </a:ext>
            </a:extLst>
          </p:cNvPr>
          <p:cNvSpPr txBox="1"/>
          <p:nvPr/>
        </p:nvSpPr>
        <p:spPr>
          <a:xfrm>
            <a:off x="0" y="0"/>
            <a:ext cx="12192000" cy="504000"/>
          </a:xfrm>
          <a:prstGeom prst="rect">
            <a:avLst/>
          </a:prstGeom>
          <a:solidFill>
            <a:srgbClr val="1A1C1C"/>
          </a:solidFill>
        </p:spPr>
        <p:txBody>
          <a:bodyPr wrap="square" rtlCol="0" anchor="ctr">
            <a:noAutofit/>
          </a:bodyPr>
          <a:lstStyle/>
          <a:p>
            <a:r>
              <a:rPr kumimoji="1" lang="ja-JP" altLang="en-US" sz="2400">
                <a:solidFill>
                  <a:schemeClr val="bg1"/>
                </a:solidFill>
                <a:latin typeface="BIZ UDPゴシック" panose="020B0400000000000000" pitchFamily="50" charset="-128"/>
                <a:ea typeface="BIZ UDPゴシック" panose="020B0400000000000000" pitchFamily="50" charset="-128"/>
              </a:rPr>
              <a:t>企画提案書 ❘ １．業務実施体制</a:t>
            </a:r>
          </a:p>
        </p:txBody>
      </p:sp>
      <p:sp>
        <p:nvSpPr>
          <p:cNvPr id="18" name="テキスト ボックス 17">
            <a:extLst>
              <a:ext uri="{FF2B5EF4-FFF2-40B4-BE49-F238E27FC236}">
                <a16:creationId xmlns:a16="http://schemas.microsoft.com/office/drawing/2014/main" id="{F7B4A086-8578-EC80-D957-39A246FE1B77}"/>
              </a:ext>
            </a:extLst>
          </p:cNvPr>
          <p:cNvSpPr txBox="1"/>
          <p:nvPr/>
        </p:nvSpPr>
        <p:spPr>
          <a:xfrm>
            <a:off x="11226017" y="113500"/>
            <a:ext cx="965983" cy="276999"/>
          </a:xfrm>
          <a:prstGeom prst="rect">
            <a:avLst/>
          </a:prstGeom>
          <a:noFill/>
        </p:spPr>
        <p:txBody>
          <a:bodyPr wrap="square" rtlCol="0">
            <a:spAutoFit/>
          </a:bodyPr>
          <a:lstStyle/>
          <a:p>
            <a:pPr algn="r"/>
            <a:r>
              <a:rPr kumimoji="1" lang="en-US" altLang="ja-JP" sz="1200" dirty="0">
                <a:solidFill>
                  <a:schemeClr val="bg1"/>
                </a:solidFill>
                <a:latin typeface="BIZ UDPゴシック" panose="020B0400000000000000" pitchFamily="50" charset="-128"/>
                <a:ea typeface="BIZ UDPゴシック" panose="020B0400000000000000" pitchFamily="50" charset="-128"/>
              </a:rPr>
              <a:t>【</a:t>
            </a:r>
            <a:r>
              <a:rPr kumimoji="1" lang="ja-JP" altLang="en-US" sz="1200" dirty="0">
                <a:solidFill>
                  <a:schemeClr val="bg1"/>
                </a:solidFill>
                <a:latin typeface="BIZ UDPゴシック" panose="020B0400000000000000" pitchFamily="50" charset="-128"/>
                <a:ea typeface="BIZ UDPゴシック" panose="020B0400000000000000" pitchFamily="50" charset="-128"/>
              </a:rPr>
              <a:t>様式１</a:t>
            </a:r>
            <a:r>
              <a:rPr kumimoji="1" lang="en-US" altLang="ja-JP" sz="1200" dirty="0">
                <a:solidFill>
                  <a:schemeClr val="bg1"/>
                </a:solidFill>
                <a:latin typeface="BIZ UDPゴシック" panose="020B0400000000000000" pitchFamily="50" charset="-128"/>
                <a:ea typeface="BIZ UDPゴシック" panose="020B0400000000000000" pitchFamily="50" charset="-128"/>
              </a:rPr>
              <a:t>-4】</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BB432290-ADCC-55FF-2182-5A53C6B10D70}"/>
              </a:ext>
            </a:extLst>
          </p:cNvPr>
          <p:cNvSpPr txBox="1"/>
          <p:nvPr/>
        </p:nvSpPr>
        <p:spPr>
          <a:xfrm>
            <a:off x="227693" y="1040661"/>
            <a:ext cx="11793020" cy="430887"/>
          </a:xfrm>
          <a:prstGeom prst="rect">
            <a:avLst/>
          </a:prstGeom>
          <a:noFill/>
        </p:spPr>
        <p:txBody>
          <a:bodyPr wrap="square">
            <a:spAutoFit/>
          </a:bodyPr>
          <a:lstStyle/>
          <a:p>
            <a:r>
              <a:rPr lang="ja-JP" altLang="en-US" sz="1100"/>
              <a:t>本業務の一部を再委託する場合又は学識経験者等の技術協力を受けて業務を実施する場合は、再委託先又は協力先、提案内容に占める概ねの割合（金額ベース）、その具体内容及び理由（企業の技術的特徴等）を記載してください。ただし、業務の主たる部分を再委託することはできません。</a:t>
            </a:r>
          </a:p>
        </p:txBody>
      </p:sp>
      <p:graphicFrame>
        <p:nvGraphicFramePr>
          <p:cNvPr id="11" name="表 10">
            <a:extLst>
              <a:ext uri="{FF2B5EF4-FFF2-40B4-BE49-F238E27FC236}">
                <a16:creationId xmlns:a16="http://schemas.microsoft.com/office/drawing/2014/main" id="{0DF2E912-63CA-E2D6-1990-49434E741412}"/>
              </a:ext>
            </a:extLst>
          </p:cNvPr>
          <p:cNvGraphicFramePr>
            <a:graphicFrameLocks noGrp="1"/>
          </p:cNvGraphicFramePr>
          <p:nvPr>
            <p:extLst>
              <p:ext uri="{D42A27DB-BD31-4B8C-83A1-F6EECF244321}">
                <p14:modId xmlns:p14="http://schemas.microsoft.com/office/powerpoint/2010/main" val="2589255884"/>
              </p:ext>
            </p:extLst>
          </p:nvPr>
        </p:nvGraphicFramePr>
        <p:xfrm>
          <a:off x="227693" y="1546292"/>
          <a:ext cx="11625640" cy="5225336"/>
        </p:xfrm>
        <a:graphic>
          <a:graphicData uri="http://schemas.openxmlformats.org/drawingml/2006/table">
            <a:tbl>
              <a:tblPr bandRow="1">
                <a:tableStyleId>{073A0DAA-6AF3-43AB-8588-CEC1D06C72B9}</a:tableStyleId>
              </a:tblPr>
              <a:tblGrid>
                <a:gridCol w="2902718">
                  <a:extLst>
                    <a:ext uri="{9D8B030D-6E8A-4147-A177-3AD203B41FA5}">
                      <a16:colId xmlns:a16="http://schemas.microsoft.com/office/drawing/2014/main" val="3975698997"/>
                    </a:ext>
                  </a:extLst>
                </a:gridCol>
                <a:gridCol w="1561518">
                  <a:extLst>
                    <a:ext uri="{9D8B030D-6E8A-4147-A177-3AD203B41FA5}">
                      <a16:colId xmlns:a16="http://schemas.microsoft.com/office/drawing/2014/main" val="3178823750"/>
                    </a:ext>
                  </a:extLst>
                </a:gridCol>
                <a:gridCol w="2902718">
                  <a:extLst>
                    <a:ext uri="{9D8B030D-6E8A-4147-A177-3AD203B41FA5}">
                      <a16:colId xmlns:a16="http://schemas.microsoft.com/office/drawing/2014/main" val="1919706042"/>
                    </a:ext>
                  </a:extLst>
                </a:gridCol>
                <a:gridCol w="4258686">
                  <a:extLst>
                    <a:ext uri="{9D8B030D-6E8A-4147-A177-3AD203B41FA5}">
                      <a16:colId xmlns:a16="http://schemas.microsoft.com/office/drawing/2014/main" val="505838899"/>
                    </a:ext>
                  </a:extLst>
                </a:gridCol>
              </a:tblGrid>
              <a:tr h="369113">
                <a:tc>
                  <a:txBody>
                    <a:bodyPr/>
                    <a:lstStyle/>
                    <a:p>
                      <a:r>
                        <a:rPr kumimoji="1" lang="ja-JP" altLang="en-US" sz="1000">
                          <a:latin typeface="BIZ UDPゴシック" panose="020B0400000000000000" pitchFamily="50" charset="-128"/>
                          <a:ea typeface="BIZ UDPゴシック" panose="020B0400000000000000" pitchFamily="50" charset="-128"/>
                        </a:rPr>
                        <a:t>分担業務の内容</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ja-JP" altLang="en-US" sz="1000">
                          <a:latin typeface="BIZ UDPゴシック" panose="020B0400000000000000" pitchFamily="50" charset="-128"/>
                          <a:ea typeface="BIZ UDPゴシック" panose="020B0400000000000000" pitchFamily="50" charset="-128"/>
                        </a:rPr>
                        <a:t>提案内容に占める概ねの割合（金額ベース）</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ja-JP" altLang="en-US" sz="1000">
                          <a:latin typeface="BIZ UDPゴシック" panose="020B0400000000000000" pitchFamily="50" charset="-128"/>
                          <a:ea typeface="BIZ UDPゴシック" panose="020B0400000000000000" pitchFamily="50" charset="-128"/>
                        </a:rPr>
                        <a:t>再委託先又は協力先</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ja-JP" altLang="en-US" sz="1000">
                          <a:latin typeface="BIZ UDPゴシック" panose="020B0400000000000000" pitchFamily="50" charset="-128"/>
                          <a:ea typeface="BIZ UDPゴシック" panose="020B0400000000000000" pitchFamily="50" charset="-128"/>
                        </a:rPr>
                        <a:t>再委託又は協力を求める具体的内容及び必要とする理由</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52917883"/>
                  </a:ext>
                </a:extLst>
              </a:tr>
              <a:tr h="1207274">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en-US" altLang="ja-JP" sz="1000">
                          <a:latin typeface="BIZ UDPゴシック" panose="020B0400000000000000" pitchFamily="50" charset="-128"/>
                          <a:ea typeface="BIZ UDPゴシック" panose="020B0400000000000000" pitchFamily="50" charset="-128"/>
                        </a:rPr>
                        <a:t>【</a:t>
                      </a:r>
                      <a:r>
                        <a:rPr kumimoji="1" lang="ja-JP" altLang="en-US" sz="1000">
                          <a:latin typeface="BIZ UDPゴシック" panose="020B0400000000000000" pitchFamily="50" charset="-128"/>
                          <a:ea typeface="BIZ UDPゴシック" panose="020B0400000000000000" pitchFamily="50" charset="-128"/>
                        </a:rPr>
                        <a:t>具体的内容</a:t>
                      </a:r>
                      <a:r>
                        <a:rPr kumimoji="1" lang="en-US" altLang="ja-JP" sz="1000">
                          <a:latin typeface="BIZ UDPゴシック" panose="020B0400000000000000" pitchFamily="50" charset="-128"/>
                          <a:ea typeface="BIZ UDPゴシック" panose="020B0400000000000000" pitchFamily="50" charset="-128"/>
                        </a:rPr>
                        <a:t>】</a:t>
                      </a:r>
                    </a:p>
                    <a:p>
                      <a:endParaRPr kumimoji="1" lang="en-US" altLang="ja-JP" sz="1000">
                        <a:latin typeface="BIZ UDPゴシック" panose="020B0400000000000000" pitchFamily="50" charset="-128"/>
                        <a:ea typeface="BIZ UDPゴシック" panose="020B0400000000000000" pitchFamily="50" charset="-128"/>
                      </a:endParaRPr>
                    </a:p>
                    <a:p>
                      <a:r>
                        <a:rPr kumimoji="1" lang="en-US" altLang="ja-JP" sz="1000">
                          <a:latin typeface="BIZ UDPゴシック" panose="020B0400000000000000" pitchFamily="50" charset="-128"/>
                          <a:ea typeface="BIZ UDPゴシック" panose="020B0400000000000000" pitchFamily="50" charset="-128"/>
                        </a:rPr>
                        <a:t>【</a:t>
                      </a:r>
                      <a:r>
                        <a:rPr kumimoji="1" lang="ja-JP" altLang="en-US" sz="1000">
                          <a:latin typeface="BIZ UDPゴシック" panose="020B0400000000000000" pitchFamily="50" charset="-128"/>
                          <a:ea typeface="BIZ UDPゴシック" panose="020B0400000000000000" pitchFamily="50" charset="-128"/>
                        </a:rPr>
                        <a:t>必要とする理由</a:t>
                      </a:r>
                      <a:r>
                        <a:rPr kumimoji="1" lang="en-US" altLang="ja-JP" sz="1000">
                          <a:latin typeface="BIZ UDPゴシック" panose="020B0400000000000000" pitchFamily="50" charset="-128"/>
                          <a:ea typeface="BIZ UDPゴシック" panose="020B0400000000000000" pitchFamily="50" charset="-128"/>
                        </a:rPr>
                        <a:t>】</a:t>
                      </a:r>
                    </a:p>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64764882"/>
                  </a:ext>
                </a:extLst>
              </a:tr>
              <a:tr h="1207274">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en-US" altLang="ja-JP" sz="1000">
                          <a:latin typeface="BIZ UDPゴシック" panose="020B0400000000000000" pitchFamily="50" charset="-128"/>
                          <a:ea typeface="BIZ UDPゴシック" panose="020B0400000000000000" pitchFamily="50" charset="-128"/>
                        </a:rPr>
                        <a:t>【</a:t>
                      </a:r>
                      <a:r>
                        <a:rPr kumimoji="1" lang="ja-JP" altLang="en-US" sz="1000">
                          <a:latin typeface="BIZ UDPゴシック" panose="020B0400000000000000" pitchFamily="50" charset="-128"/>
                          <a:ea typeface="BIZ UDPゴシック" panose="020B0400000000000000" pitchFamily="50" charset="-128"/>
                        </a:rPr>
                        <a:t>具体的内容</a:t>
                      </a:r>
                      <a:r>
                        <a:rPr kumimoji="1" lang="en-US" altLang="ja-JP" sz="1000">
                          <a:latin typeface="BIZ UDPゴシック" panose="020B0400000000000000" pitchFamily="50" charset="-128"/>
                          <a:ea typeface="BIZ UDPゴシック" panose="020B0400000000000000" pitchFamily="50" charset="-128"/>
                        </a:rPr>
                        <a:t>】</a:t>
                      </a:r>
                    </a:p>
                    <a:p>
                      <a:endParaRPr kumimoji="1" lang="en-US" altLang="ja-JP" sz="1000">
                        <a:latin typeface="BIZ UDPゴシック" panose="020B0400000000000000" pitchFamily="50" charset="-128"/>
                        <a:ea typeface="BIZ UDPゴシック" panose="020B0400000000000000" pitchFamily="50" charset="-128"/>
                      </a:endParaRPr>
                    </a:p>
                    <a:p>
                      <a:r>
                        <a:rPr kumimoji="1" lang="en-US" altLang="ja-JP" sz="1000">
                          <a:latin typeface="BIZ UDPゴシック" panose="020B0400000000000000" pitchFamily="50" charset="-128"/>
                          <a:ea typeface="BIZ UDPゴシック" panose="020B0400000000000000" pitchFamily="50" charset="-128"/>
                        </a:rPr>
                        <a:t>【</a:t>
                      </a:r>
                      <a:r>
                        <a:rPr kumimoji="1" lang="ja-JP" altLang="en-US" sz="1000">
                          <a:latin typeface="BIZ UDPゴシック" panose="020B0400000000000000" pitchFamily="50" charset="-128"/>
                          <a:ea typeface="BIZ UDPゴシック" panose="020B0400000000000000" pitchFamily="50" charset="-128"/>
                        </a:rPr>
                        <a:t>必要とする理由</a:t>
                      </a:r>
                      <a:r>
                        <a:rPr kumimoji="1" lang="en-US" altLang="ja-JP" sz="1000">
                          <a:latin typeface="BIZ UDPゴシック" panose="020B0400000000000000" pitchFamily="50" charset="-128"/>
                          <a:ea typeface="BIZ UDPゴシック" panose="020B0400000000000000" pitchFamily="50" charset="-128"/>
                        </a:rPr>
                        <a:t>】</a:t>
                      </a:r>
                    </a:p>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4675629"/>
                  </a:ext>
                </a:extLst>
              </a:tr>
              <a:tr h="1207274">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en-US" altLang="ja-JP" sz="1000">
                          <a:latin typeface="BIZ UDPゴシック" panose="020B0400000000000000" pitchFamily="50" charset="-128"/>
                          <a:ea typeface="BIZ UDPゴシック" panose="020B0400000000000000" pitchFamily="50" charset="-128"/>
                        </a:rPr>
                        <a:t>【</a:t>
                      </a:r>
                      <a:r>
                        <a:rPr kumimoji="1" lang="ja-JP" altLang="en-US" sz="1000">
                          <a:latin typeface="BIZ UDPゴシック" panose="020B0400000000000000" pitchFamily="50" charset="-128"/>
                          <a:ea typeface="BIZ UDPゴシック" panose="020B0400000000000000" pitchFamily="50" charset="-128"/>
                        </a:rPr>
                        <a:t>具体的内容</a:t>
                      </a:r>
                      <a:r>
                        <a:rPr kumimoji="1" lang="en-US" altLang="ja-JP" sz="1000">
                          <a:latin typeface="BIZ UDPゴシック" panose="020B0400000000000000" pitchFamily="50" charset="-128"/>
                          <a:ea typeface="BIZ UDPゴシック" panose="020B0400000000000000" pitchFamily="50" charset="-128"/>
                        </a:rPr>
                        <a:t>】</a:t>
                      </a:r>
                    </a:p>
                    <a:p>
                      <a:endParaRPr kumimoji="1" lang="en-US" altLang="ja-JP" sz="1000">
                        <a:latin typeface="BIZ UDPゴシック" panose="020B0400000000000000" pitchFamily="50" charset="-128"/>
                        <a:ea typeface="BIZ UDPゴシック" panose="020B0400000000000000" pitchFamily="50" charset="-128"/>
                      </a:endParaRPr>
                    </a:p>
                    <a:p>
                      <a:r>
                        <a:rPr kumimoji="1" lang="en-US" altLang="ja-JP" sz="1000">
                          <a:latin typeface="BIZ UDPゴシック" panose="020B0400000000000000" pitchFamily="50" charset="-128"/>
                          <a:ea typeface="BIZ UDPゴシック" panose="020B0400000000000000" pitchFamily="50" charset="-128"/>
                        </a:rPr>
                        <a:t>【</a:t>
                      </a:r>
                      <a:r>
                        <a:rPr kumimoji="1" lang="ja-JP" altLang="en-US" sz="1000">
                          <a:latin typeface="BIZ UDPゴシック" panose="020B0400000000000000" pitchFamily="50" charset="-128"/>
                          <a:ea typeface="BIZ UDPゴシック" panose="020B0400000000000000" pitchFamily="50" charset="-128"/>
                        </a:rPr>
                        <a:t>必要とする理由</a:t>
                      </a:r>
                      <a:r>
                        <a:rPr kumimoji="1" lang="en-US" altLang="ja-JP" sz="1000">
                          <a:latin typeface="BIZ UDPゴシック" panose="020B0400000000000000" pitchFamily="50" charset="-128"/>
                          <a:ea typeface="BIZ UDPゴシック" panose="020B0400000000000000" pitchFamily="50" charset="-128"/>
                        </a:rPr>
                        <a:t>】</a:t>
                      </a:r>
                    </a:p>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53292812"/>
                  </a:ext>
                </a:extLst>
              </a:tr>
              <a:tr h="1207274">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en-US" altLang="ja-JP" sz="1000">
                          <a:latin typeface="BIZ UDPゴシック" panose="020B0400000000000000" pitchFamily="50" charset="-128"/>
                          <a:ea typeface="BIZ UDPゴシック" panose="020B0400000000000000" pitchFamily="50" charset="-128"/>
                        </a:rPr>
                        <a:t>【</a:t>
                      </a:r>
                      <a:r>
                        <a:rPr kumimoji="1" lang="ja-JP" altLang="en-US" sz="1000">
                          <a:latin typeface="BIZ UDPゴシック" panose="020B0400000000000000" pitchFamily="50" charset="-128"/>
                          <a:ea typeface="BIZ UDPゴシック" panose="020B0400000000000000" pitchFamily="50" charset="-128"/>
                        </a:rPr>
                        <a:t>具体的内容</a:t>
                      </a:r>
                      <a:r>
                        <a:rPr kumimoji="1" lang="en-US" altLang="ja-JP" sz="1000">
                          <a:latin typeface="BIZ UDPゴシック" panose="020B0400000000000000" pitchFamily="50" charset="-128"/>
                          <a:ea typeface="BIZ UDPゴシック" panose="020B0400000000000000" pitchFamily="50" charset="-128"/>
                        </a:rPr>
                        <a:t>】</a:t>
                      </a:r>
                    </a:p>
                    <a:p>
                      <a:endParaRPr kumimoji="1" lang="en-US" altLang="ja-JP" sz="1000">
                        <a:latin typeface="BIZ UDPゴシック" panose="020B0400000000000000" pitchFamily="50" charset="-128"/>
                        <a:ea typeface="BIZ UDPゴシック" panose="020B0400000000000000" pitchFamily="50" charset="-128"/>
                      </a:endParaRPr>
                    </a:p>
                    <a:p>
                      <a:r>
                        <a:rPr kumimoji="1" lang="en-US" altLang="ja-JP" sz="1000">
                          <a:latin typeface="BIZ UDPゴシック" panose="020B0400000000000000" pitchFamily="50" charset="-128"/>
                          <a:ea typeface="BIZ UDPゴシック" panose="020B0400000000000000" pitchFamily="50" charset="-128"/>
                        </a:rPr>
                        <a:t>【</a:t>
                      </a:r>
                      <a:r>
                        <a:rPr kumimoji="1" lang="ja-JP" altLang="en-US" sz="1000">
                          <a:latin typeface="BIZ UDPゴシック" panose="020B0400000000000000" pitchFamily="50" charset="-128"/>
                          <a:ea typeface="BIZ UDPゴシック" panose="020B0400000000000000" pitchFamily="50" charset="-128"/>
                        </a:rPr>
                        <a:t>必要とする理由</a:t>
                      </a:r>
                      <a:r>
                        <a:rPr kumimoji="1" lang="en-US" altLang="ja-JP" sz="1000">
                          <a:latin typeface="BIZ UDPゴシック" panose="020B0400000000000000" pitchFamily="50" charset="-128"/>
                          <a:ea typeface="BIZ UDPゴシック" panose="020B0400000000000000" pitchFamily="50" charset="-128"/>
                        </a:rPr>
                        <a:t>】</a:t>
                      </a:r>
                    </a:p>
                    <a:p>
                      <a:endParaRPr kumimoji="1" lang="ja-JP" altLang="en-US" sz="1000">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77317387"/>
                  </a:ext>
                </a:extLst>
              </a:tr>
            </a:tbl>
          </a:graphicData>
        </a:graphic>
      </p:graphicFrame>
      <p:sp>
        <p:nvSpPr>
          <p:cNvPr id="17" name="テキスト ボックス 16">
            <a:extLst>
              <a:ext uri="{FF2B5EF4-FFF2-40B4-BE49-F238E27FC236}">
                <a16:creationId xmlns:a16="http://schemas.microsoft.com/office/drawing/2014/main" id="{430807ED-136E-9E2D-77DE-115C0435EACD}"/>
              </a:ext>
            </a:extLst>
          </p:cNvPr>
          <p:cNvSpPr txBox="1"/>
          <p:nvPr/>
        </p:nvSpPr>
        <p:spPr>
          <a:xfrm>
            <a:off x="227692" y="2107819"/>
            <a:ext cx="2634041" cy="738664"/>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仕様書（案）におけるプロジェクトスコープの単位で記載してください。</a:t>
            </a:r>
            <a:endParaRPr kumimoji="1" lang="en-US" altLang="ja-JP" sz="1050" i="1">
              <a:solidFill>
                <a:srgbClr val="0070C0"/>
              </a:solidFill>
              <a:latin typeface="BIZ UDPゴシック" panose="020B0400000000000000" pitchFamily="50" charset="-128"/>
              <a:ea typeface="BIZ UDPゴシック" panose="020B0400000000000000" pitchFamily="50" charset="-128"/>
            </a:endParaRPr>
          </a:p>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枠が足りない場合は適宜追加してください。</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19" name="テキスト ボックス 18">
            <a:extLst>
              <a:ext uri="{FF2B5EF4-FFF2-40B4-BE49-F238E27FC236}">
                <a16:creationId xmlns:a16="http://schemas.microsoft.com/office/drawing/2014/main" id="{0D8DA86A-7F0D-FE0C-8A91-DA28C20A148E}"/>
              </a:ext>
            </a:extLst>
          </p:cNvPr>
          <p:cNvSpPr txBox="1"/>
          <p:nvPr/>
        </p:nvSpPr>
        <p:spPr>
          <a:xfrm>
            <a:off x="3275692" y="2107819"/>
            <a:ext cx="2634041"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記載例：</a:t>
            </a:r>
            <a:r>
              <a:rPr kumimoji="1" lang="en-US" altLang="ja-JP" sz="1050" i="1">
                <a:solidFill>
                  <a:srgbClr val="0070C0"/>
                </a:solidFill>
                <a:latin typeface="BIZ UDPゴシック" panose="020B0400000000000000" pitchFamily="50" charset="-128"/>
                <a:ea typeface="BIZ UDPゴシック" panose="020B0400000000000000" pitchFamily="50" charset="-128"/>
              </a:rPr>
              <a:t>15.5%</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21" name="テキスト ボックス 20">
            <a:extLst>
              <a:ext uri="{FF2B5EF4-FFF2-40B4-BE49-F238E27FC236}">
                <a16:creationId xmlns:a16="http://schemas.microsoft.com/office/drawing/2014/main" id="{69D441D9-657B-DA4D-35CC-B0A0368C5317}"/>
              </a:ext>
            </a:extLst>
          </p:cNvPr>
          <p:cNvSpPr txBox="1"/>
          <p:nvPr/>
        </p:nvSpPr>
        <p:spPr>
          <a:xfrm>
            <a:off x="4056742" y="3752494"/>
            <a:ext cx="6050644" cy="253916"/>
          </a:xfrm>
          <a:prstGeom prst="rect">
            <a:avLst/>
          </a:prstGeom>
          <a:noFill/>
        </p:spPr>
        <p:txBody>
          <a:bodyPr wrap="square">
            <a:spAutoFit/>
          </a:bodyPr>
          <a:lstStyle/>
          <a:p>
            <a:pPr fontAlgn="t"/>
            <a:r>
              <a:rPr kumimoji="1" lang="en-US" altLang="ja-JP" sz="1050" i="1">
                <a:solidFill>
                  <a:srgbClr val="0070C0"/>
                </a:solidFill>
                <a:latin typeface="BIZ UDPゴシック" panose="020B0400000000000000" pitchFamily="50" charset="-128"/>
                <a:ea typeface="BIZ UDPゴシック" panose="020B0400000000000000" pitchFamily="50" charset="-128"/>
              </a:rPr>
              <a:t>※</a:t>
            </a:r>
            <a:r>
              <a:rPr kumimoji="1" lang="ja-JP" altLang="en-US" sz="1050" i="1">
                <a:solidFill>
                  <a:srgbClr val="0070C0"/>
                </a:solidFill>
                <a:latin typeface="BIZ UDPゴシック" panose="020B0400000000000000" pitchFamily="50" charset="-128"/>
                <a:ea typeface="BIZ UDPゴシック" panose="020B0400000000000000" pitchFamily="50" charset="-128"/>
              </a:rPr>
              <a:t>再委託等を行う予定がない場合は記載不要</a:t>
            </a:r>
            <a:endParaRPr lang="ja-JP" altLang="ja-JP" sz="1050" i="1">
              <a:solidFill>
                <a:srgbClr val="0070C0"/>
              </a:solidFill>
              <a:latin typeface="BIZ UDPゴシック" panose="020B0400000000000000" pitchFamily="50" charset="-128"/>
              <a:ea typeface="BIZ UDPゴシック" panose="020B0400000000000000" pitchFamily="50" charset="-128"/>
            </a:endParaRPr>
          </a:p>
        </p:txBody>
      </p:sp>
      <p:sp>
        <p:nvSpPr>
          <p:cNvPr id="22" name="テキスト ボックス 21">
            <a:extLst>
              <a:ext uri="{FF2B5EF4-FFF2-40B4-BE49-F238E27FC236}">
                <a16:creationId xmlns:a16="http://schemas.microsoft.com/office/drawing/2014/main" id="{AE481B37-3A7A-7449-C425-803C5D93C8FD}"/>
              </a:ext>
            </a:extLst>
          </p:cNvPr>
          <p:cNvSpPr txBox="1"/>
          <p:nvPr/>
        </p:nvSpPr>
        <p:spPr>
          <a:xfrm>
            <a:off x="137898" y="566678"/>
            <a:ext cx="10843370" cy="461665"/>
          </a:xfrm>
          <a:prstGeom prst="rect">
            <a:avLst/>
          </a:prstGeom>
          <a:noFill/>
        </p:spPr>
        <p:txBody>
          <a:bodyPr wrap="square">
            <a:spAutoFit/>
          </a:bodyPr>
          <a:lstStyle/>
          <a:p>
            <a:r>
              <a:rPr lang="ja-JP" altLang="en-US" sz="2400">
                <a:latin typeface="BIZ UDPゴシック" panose="020B0400000000000000" pitchFamily="50" charset="-128"/>
                <a:ea typeface="BIZ UDPゴシック" panose="020B0400000000000000" pitchFamily="50" charset="-128"/>
              </a:rPr>
              <a:t>再委託等計画</a:t>
            </a:r>
          </a:p>
        </p:txBody>
      </p:sp>
    </p:spTree>
    <p:extLst>
      <p:ext uri="{BB962C8B-B14F-4D97-AF65-F5344CB8AC3E}">
        <p14:creationId xmlns:p14="http://schemas.microsoft.com/office/powerpoint/2010/main" val="2020296784"/>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2abcbcd-7d16-48ca-a2c7-995454833b77">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93108BF11D4E6F47A98598BE5BF3A86E" ma:contentTypeVersion="11" ma:contentTypeDescription="新しいドキュメントを作成します。" ma:contentTypeScope="" ma:versionID="d434f1e2f5ce14ea59693d6721ab481d">
  <xsd:schema xmlns:xsd="http://www.w3.org/2001/XMLSchema" xmlns:xs="http://www.w3.org/2001/XMLSchema" xmlns:p="http://schemas.microsoft.com/office/2006/metadata/properties" xmlns:ns2="f2abcbcd-7d16-48ca-a2c7-995454833b77" targetNamespace="http://schemas.microsoft.com/office/2006/metadata/properties" ma:root="true" ma:fieldsID="0a3ee1d6ecf768102672400e8e58c607" ns2:_="">
    <xsd:import namespace="f2abcbcd-7d16-48ca-a2c7-995454833b7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OCR" minOccurs="0"/>
                <xsd:element ref="ns2:MediaServiceGenerationTime" minOccurs="0"/>
                <xsd:element ref="ns2:MediaServiceEventHashCode" minOccurs="0"/>
                <xsd:element ref="ns2:MediaServiceBillingMetadata"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abcbcd-7d16-48ca-a2c7-995454833b7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db3bb3f7-b414-4b6b-9a90-e0fe67e6d170"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BillingMetadata" ma:index="17" nillable="true" ma:displayName="MediaServiceBillingMetadata" ma:hidden="true" ma:internalName="MediaServiceBillingMetadata" ma:readOnly="true">
      <xsd:simpleType>
        <xsd:restriction base="dms:Note"/>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E31948A-3216-420A-B15C-EE5C5E2B183C}">
  <ds:schemaRefs>
    <ds:schemaRef ds:uri="http://schemas.openxmlformats.org/package/2006/metadata/core-properties"/>
    <ds:schemaRef ds:uri="http://schemas.microsoft.com/office/infopath/2007/PartnerControls"/>
    <ds:schemaRef ds:uri="http://purl.org/dc/elements/1.1/"/>
    <ds:schemaRef ds:uri="http://www.w3.org/XML/1998/namespace"/>
    <ds:schemaRef ds:uri="http://purl.org/dc/terms/"/>
    <ds:schemaRef ds:uri="http://schemas.microsoft.com/office/2006/documentManagement/types"/>
    <ds:schemaRef ds:uri="d1a988e6-f863-4961-a359-d1ab3e25f62b"/>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C586C880-8DD7-4D82-B9E5-7F610812D6E2}">
  <ds:schemaRefs>
    <ds:schemaRef ds:uri="http://schemas.microsoft.com/sharepoint/v3/contenttype/forms"/>
  </ds:schemaRefs>
</ds:datastoreItem>
</file>

<file path=customXml/itemProps3.xml><?xml version="1.0" encoding="utf-8"?>
<ds:datastoreItem xmlns:ds="http://schemas.openxmlformats.org/officeDocument/2006/customXml" ds:itemID="{C7A8FDDC-BD50-46DB-B462-EBDD4F87A8D8}"/>
</file>

<file path=docProps/app.xml><?xml version="1.0" encoding="utf-8"?>
<Properties xmlns="http://schemas.openxmlformats.org/officeDocument/2006/extended-properties" xmlns:vt="http://schemas.openxmlformats.org/officeDocument/2006/docPropsVTypes">
  <Template>Office 2013 - 2022 Theme</Template>
  <Words>2075</Words>
  <PresentationFormat>ワイド画面</PresentationFormat>
  <Paragraphs>310</Paragraphs>
  <Slides>18</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18</vt:i4>
      </vt:variant>
    </vt:vector>
  </HeadingPairs>
  <TitlesOfParts>
    <vt:vector size="25" baseType="lpstr">
      <vt:lpstr>BIZ UDPゴシック</vt:lpstr>
      <vt:lpstr>Meiryo UI</vt:lpstr>
      <vt:lpstr>游ゴシック</vt:lpstr>
      <vt:lpstr>Arial</vt:lpstr>
      <vt:lpstr>Calibri</vt:lpstr>
      <vt:lpstr>Calibri Light</vt:lpstr>
      <vt:lpstr>Office 2013 - 2022 テーマ</vt:lpstr>
      <vt:lpstr>企画提案書</vt:lpstr>
      <vt:lpstr>１．業務実施体制</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２．業務実施方針</vt:lpstr>
      <vt:lpstr>PowerPoint プレゼンテーション</vt:lpstr>
      <vt:lpstr>PowerPoint プレゼンテーション</vt:lpstr>
      <vt:lpstr>３．企画提案</vt:lpstr>
      <vt:lpstr>PowerPoint プレゼンテーション</vt:lpstr>
      <vt:lpstr>PowerPoint プレゼンテーション</vt:lpstr>
      <vt:lpstr>PowerPoint プレゼンテーション</vt:lpstr>
      <vt:lpstr>PowerPoint プレゼンテーション</vt:lpstr>
      <vt:lpstr>（参考資料）</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0x01010093108BF11D4E6F47A98598BE5BF3A86E</vt:lpwstr>
  </property>
  <property fmtid="{D5CDD505-2E9C-101B-9397-08002B2CF9AE}" pid="3" name="MediaServiceImageTags">
    <vt:lpwstr/>
  </property>
</Properties>
</file>