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61" d="100"/>
          <a:sy n="61" d="100"/>
        </p:scale>
        <p:origin x="1004" y="72"/>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令和７年度の取組内容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これまでの事業成果を踏まえた内容を記載してください。</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ゴシック" panose="020B0400000000000000" pitchFamily="49" charset="-128"/>
                <a:ea typeface="BIZ UDゴシック" panose="020B0400000000000000" pitchFamily="49" charset="-128"/>
                <a:cs typeface="Meiryo"/>
                <a:sym typeface="Meiryo"/>
              </a:rPr>
              <a:t>令和７年度 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674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 name="正方形/長方形 1"/>
          <p:cNvSpPr/>
          <p:nvPr/>
        </p:nvSpPr>
        <p:spPr>
          <a:xfrm>
            <a:off x="-3175" y="314622"/>
            <a:ext cx="1784244" cy="215444"/>
          </a:xfrm>
          <a:prstGeom prst="rect">
            <a:avLst/>
          </a:prstGeom>
          <a:solidFill>
            <a:srgbClr val="002060"/>
          </a:solidFill>
        </p:spPr>
        <p:txBody>
          <a:bodyPr wrap="none" lIns="108000" tIns="0" rIns="108000" bIns="0">
            <a:spAutoFit/>
          </a:bodyPr>
          <a:lstStyle/>
          <a:p>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○○運輸局　</a:t>
            </a:r>
            <a:r>
              <a:rPr lang="en-US" altLang="ja-JP" b="1" dirty="0">
                <a:solidFill>
                  <a:schemeClr val="bg1"/>
                </a:solidFill>
                <a:latin typeface="BIZ UDPゴシック" panose="020B0400000000000000" pitchFamily="50" charset="-128"/>
                <a:ea typeface="BIZ UDPゴシック" panose="020B0400000000000000" pitchFamily="50" charset="-128"/>
                <a:cs typeface="Meiryo"/>
                <a:sym typeface="Meiryo"/>
              </a:rPr>
              <a:t>NO.</a:t>
            </a:r>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a:t>
            </a:r>
            <a:endParaRPr lang="ja-JP" altLang="en-US" dirty="0">
              <a:solidFill>
                <a:schemeClr val="bg1"/>
              </a:solidFill>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
        <p:nvSpPr>
          <p:cNvPr id="4" name="Google Shape;104;p1">
            <a:extLst>
              <a:ext uri="{FF2B5EF4-FFF2-40B4-BE49-F238E27FC236}">
                <a16:creationId xmlns:a16="http://schemas.microsoft.com/office/drawing/2014/main" id="{D8631A54-02D2-9CAD-E899-1A656C8A99FA}"/>
              </a:ext>
            </a:extLst>
          </p:cNvPr>
          <p:cNvSpPr/>
          <p:nvPr/>
        </p:nvSpPr>
        <p:spPr>
          <a:xfrm>
            <a:off x="33572" y="2693104"/>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継続年数</a:t>
            </a:r>
            <a:endParaRPr sz="1200" b="1"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
        <p:nvSpPr>
          <p:cNvPr id="5" name="Google Shape;105;p1">
            <a:extLst>
              <a:ext uri="{FF2B5EF4-FFF2-40B4-BE49-F238E27FC236}">
                <a16:creationId xmlns:a16="http://schemas.microsoft.com/office/drawing/2014/main" id="{CB06DAAB-A6FD-CE3E-4C0C-DB99F1BAF0EC}"/>
              </a:ext>
            </a:extLst>
          </p:cNvPr>
          <p:cNvSpPr txBox="1"/>
          <p:nvPr/>
        </p:nvSpPr>
        <p:spPr>
          <a:xfrm>
            <a:off x="33572" y="2945104"/>
            <a:ext cx="1260000" cy="2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○年目</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367</Words>
  <PresentationFormat>A4 210 x 297 mm</PresentationFormat>
  <Paragraphs>33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令和７年度 地域・日本の新たなレガシー形成事業　エントリーシート概要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