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71" r:id="rId2"/>
  </p:sldIdLst>
  <p:sldSz cx="6858000" cy="9144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87C8"/>
    <a:srgbClr val="FFFF99"/>
    <a:srgbClr val="FF0000"/>
    <a:srgbClr val="FFCCFF"/>
    <a:srgbClr val="9BDFF7"/>
    <a:srgbClr val="8BD9F5"/>
    <a:srgbClr val="68CEF2"/>
    <a:srgbClr val="4133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3804" autoAdjust="0"/>
  </p:normalViewPr>
  <p:slideViewPr>
    <p:cSldViewPr>
      <p:cViewPr varScale="1">
        <p:scale>
          <a:sx n="81" d="100"/>
          <a:sy n="81" d="100"/>
        </p:scale>
        <p:origin x="3018" y="84"/>
      </p:cViewPr>
      <p:guideLst>
        <p:guide orient="horz" pos="2880"/>
        <p:guide pos="2160"/>
      </p:guideLst>
    </p:cSldViewPr>
  </p:slideViewPr>
  <p:notesTextViewPr>
    <p:cViewPr>
      <p:scale>
        <a:sx n="100" d="100"/>
        <a:sy n="100" d="100"/>
      </p:scale>
      <p:origin x="0" y="0"/>
    </p:cViewPr>
  </p:notesTextViewPr>
  <p:notesViewPr>
    <p:cSldViewPr>
      <p:cViewPr varScale="1">
        <p:scale>
          <a:sx n="51" d="100"/>
          <a:sy n="51" d="100"/>
        </p:scale>
        <p:origin x="291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1"/>
            <a:ext cx="2919412" cy="495300"/>
          </a:xfrm>
          <a:prstGeom prst="rect">
            <a:avLst/>
          </a:prstGeom>
        </p:spPr>
        <p:txBody>
          <a:bodyPr vert="horz" lIns="91440" tIns="45720" rIns="91440" bIns="45720" rtlCol="0"/>
          <a:lstStyle>
            <a:lvl1pPr algn="r">
              <a:defRPr sz="1200"/>
            </a:lvl1pPr>
          </a:lstStyle>
          <a:p>
            <a:fld id="{8A4FAE83-6876-449D-BCCE-496EC707688A}" type="datetimeFigureOut">
              <a:rPr kumimoji="1" lang="ja-JP" altLang="en-US" smtClean="0"/>
              <a:t>2026/3/9</a:t>
            </a:fld>
            <a:endParaRPr kumimoji="1" lang="ja-JP" altLang="en-US"/>
          </a:p>
        </p:txBody>
      </p:sp>
      <p:sp>
        <p:nvSpPr>
          <p:cNvPr id="4" name="フッター プレースホルダー 3"/>
          <p:cNvSpPr>
            <a:spLocks noGrp="1"/>
          </p:cNvSpPr>
          <p:nvPr>
            <p:ph type="ftr" sz="quarter" idx="2"/>
          </p:nvPr>
        </p:nvSpPr>
        <p:spPr>
          <a:xfrm>
            <a:off x="1" y="9371014"/>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4"/>
            <a:ext cx="2919412" cy="495300"/>
          </a:xfrm>
          <a:prstGeom prst="rect">
            <a:avLst/>
          </a:prstGeom>
        </p:spPr>
        <p:txBody>
          <a:bodyPr vert="horz" lIns="91440" tIns="45720" rIns="91440" bIns="45720" rtlCol="0" anchor="b"/>
          <a:lstStyle>
            <a:lvl1pPr algn="r">
              <a:defRPr sz="12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1"/>
            <a:ext cx="2919412" cy="495300"/>
          </a:xfrm>
          <a:prstGeom prst="rect">
            <a:avLst/>
          </a:prstGeom>
        </p:spPr>
        <p:txBody>
          <a:bodyPr vert="horz" lIns="91440" tIns="45720" rIns="91440" bIns="45720" rtlCol="0"/>
          <a:lstStyle>
            <a:lvl1pPr algn="r">
              <a:defRPr sz="1200"/>
            </a:lvl1pPr>
          </a:lstStyle>
          <a:p>
            <a:fld id="{0AC30D34-39EC-4333-89A4-48E429B38CE2}" type="datetimeFigureOut">
              <a:rPr kumimoji="1" lang="ja-JP" altLang="en-US" smtClean="0"/>
              <a:t>2026/3/9</a:t>
            </a:fld>
            <a:endParaRPr kumimoji="1" lang="ja-JP" altLang="en-US"/>
          </a:p>
        </p:txBody>
      </p:sp>
      <p:sp>
        <p:nvSpPr>
          <p:cNvPr id="4" name="スライド イメージ プレースホルダー 3"/>
          <p:cNvSpPr>
            <a:spLocks noGrp="1" noRot="1" noChangeAspect="1"/>
          </p:cNvSpPr>
          <p:nvPr>
            <p:ph type="sldImg" idx="2"/>
          </p:nvPr>
        </p:nvSpPr>
        <p:spPr>
          <a:xfrm>
            <a:off x="2119313" y="1233488"/>
            <a:ext cx="24971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4"/>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014"/>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4"/>
            <a:ext cx="2919412" cy="495300"/>
          </a:xfrm>
          <a:prstGeom prst="rect">
            <a:avLst/>
          </a:prstGeom>
        </p:spPr>
        <p:txBody>
          <a:bodyPr vert="horz" lIns="91440" tIns="45720" rIns="91440" bIns="45720" rtlCol="0" anchor="b"/>
          <a:lstStyle>
            <a:lvl1pPr algn="r">
              <a:defRPr sz="12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7" descr="mlit_top"/>
          <p:cNvPicPr>
            <a:picLocks noChangeAspect="1" noChangeArrowheads="1"/>
          </p:cNvPicPr>
          <p:nvPr userDrawn="1"/>
        </p:nvPicPr>
        <p:blipFill>
          <a:blip r:embed="rId2">
            <a:extLst>
              <a:ext uri="{28A0092B-C50C-407E-A947-70E740481C1C}">
                <a14:useLocalDpi xmlns:a14="http://schemas.microsoft.com/office/drawing/2010/main" val="0"/>
              </a:ext>
            </a:extLst>
          </a:blip>
          <a:srcRect t="62230"/>
          <a:stretch>
            <a:fillRect/>
          </a:stretch>
        </p:blipFill>
        <p:spPr bwMode="auto">
          <a:xfrm>
            <a:off x="0" y="8699502"/>
            <a:ext cx="68580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9"/>
          <p:cNvSpPr>
            <a:spLocks noChangeArrowheads="1"/>
          </p:cNvSpPr>
          <p:nvPr userDrawn="1"/>
        </p:nvSpPr>
        <p:spPr bwMode="auto">
          <a:xfrm>
            <a:off x="1269207" y="4379386"/>
            <a:ext cx="5588794" cy="97367"/>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pic>
        <p:nvPicPr>
          <p:cNvPr id="6"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 y="8068735"/>
            <a:ext cx="1593056" cy="63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ext Box 12"/>
          <p:cNvSpPr txBox="1">
            <a:spLocks noChangeArrowheads="1"/>
          </p:cNvSpPr>
          <p:nvPr userDrawn="1"/>
        </p:nvSpPr>
        <p:spPr bwMode="auto">
          <a:xfrm>
            <a:off x="1" y="8699501"/>
            <a:ext cx="2800767"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900" i="1">
                <a:solidFill>
                  <a:schemeClr val="bg1"/>
                </a:solidFill>
                <a:latin typeface="Times New Roman" pitchFamily="18" charset="0"/>
              </a:rPr>
              <a:t>Ministry of Land, Infrastructure, Transport and Tourism</a:t>
            </a:r>
          </a:p>
        </p:txBody>
      </p:sp>
      <p:sp>
        <p:nvSpPr>
          <p:cNvPr id="3074" name="Rectangle 2"/>
          <p:cNvSpPr>
            <a:spLocks noGrp="1" noChangeArrowheads="1"/>
          </p:cNvSpPr>
          <p:nvPr>
            <p:ph type="ctrTitle"/>
          </p:nvPr>
        </p:nvSpPr>
        <p:spPr>
          <a:xfrm>
            <a:off x="1214438" y="2844802"/>
            <a:ext cx="5643563" cy="1960033"/>
          </a:xfrm>
          <a:prstGeom prst="rect">
            <a:avLst/>
          </a:prstGeom>
        </p:spPr>
        <p:txBody>
          <a:bodyPr/>
          <a:lstStyle>
            <a:lvl1pPr>
              <a:defRPr sz="3000"/>
            </a:lvl1pPr>
          </a:lstStyle>
          <a:p>
            <a:r>
              <a:rPr lang="ja-JP" altLang="en-US"/>
              <a:t>マスター タイトルの書式設定</a:t>
            </a:r>
            <a:endParaRPr lang="ja-JP" altLang="en-US" dirty="0"/>
          </a:p>
        </p:txBody>
      </p:sp>
      <p:sp>
        <p:nvSpPr>
          <p:cNvPr id="3075" name="Rectangle 3"/>
          <p:cNvSpPr>
            <a:spLocks noGrp="1" noChangeArrowheads="1"/>
          </p:cNvSpPr>
          <p:nvPr>
            <p:ph type="subTitle" idx="1"/>
          </p:nvPr>
        </p:nvSpPr>
        <p:spPr>
          <a:xfrm>
            <a:off x="1028700" y="5181600"/>
            <a:ext cx="4800600" cy="2336800"/>
          </a:xfrm>
        </p:spPr>
        <p:txBody>
          <a:bodyPr/>
          <a:lstStyle>
            <a:lvl1pPr marL="0" indent="0" algn="ctr">
              <a:buFontTx/>
              <a:buNone/>
              <a:defRPr/>
            </a:lvl1pPr>
          </a:lstStyle>
          <a:p>
            <a:r>
              <a:rPr lang="ja-JP" altLang="en-US"/>
              <a:t>マスター サブタイトルの書式設定</a:t>
            </a:r>
          </a:p>
        </p:txBody>
      </p:sp>
      <p:sp>
        <p:nvSpPr>
          <p:cNvPr id="10" name="Rectangle 5"/>
          <p:cNvSpPr>
            <a:spLocks noGrp="1" noChangeArrowheads="1"/>
          </p:cNvSpPr>
          <p:nvPr>
            <p:ph type="ftr" sz="quarter" idx="11"/>
          </p:nvPr>
        </p:nvSpPr>
        <p:spPr/>
        <p:txBody>
          <a:bodyPr/>
          <a:lstStyle>
            <a:lvl1pPr>
              <a:defRPr/>
            </a:lvl1pPr>
          </a:lstStyle>
          <a:p>
            <a:pPr>
              <a:defRPr/>
            </a:pPr>
            <a:endParaRPr lang="en-US" altLang="ja-JP"/>
          </a:p>
        </p:txBody>
      </p:sp>
      <p:sp>
        <p:nvSpPr>
          <p:cNvPr id="11" name="Rectangle 6"/>
          <p:cNvSpPr>
            <a:spLocks noGrp="1" noChangeArrowheads="1"/>
          </p:cNvSpPr>
          <p:nvPr>
            <p:ph type="sldNum" sz="quarter" idx="12"/>
          </p:nvPr>
        </p:nvSpPr>
        <p:spPr>
          <a:xfrm>
            <a:off x="4914900" y="8326967"/>
            <a:ext cx="1600200" cy="635000"/>
          </a:xfrm>
        </p:spPr>
        <p:txBody>
          <a:bodyPr/>
          <a:lstStyle>
            <a:lvl1pPr>
              <a:defRPr/>
            </a:lvl1pPr>
          </a:lstStyle>
          <a:p>
            <a:pPr>
              <a:defRPr/>
            </a:pPr>
            <a:fld id="{35C1E978-A3B9-4673-8199-379729392307}" type="slidenum">
              <a:rPr lang="en-US" altLang="ja-JP"/>
              <a:pPr>
                <a:defRPr/>
              </a:pPr>
              <a:t>‹#›</a:t>
            </a:fld>
            <a:endParaRPr lang="en-US" altLang="ja-JP" dirty="0"/>
          </a:p>
        </p:txBody>
      </p:sp>
      <p:grpSp>
        <p:nvGrpSpPr>
          <p:cNvPr id="2" name="グループ化 1"/>
          <p:cNvGrpSpPr/>
          <p:nvPr userDrawn="1"/>
        </p:nvGrpSpPr>
        <p:grpSpPr>
          <a:xfrm>
            <a:off x="134635" y="59500"/>
            <a:ext cx="6798971" cy="774219"/>
            <a:chOff x="179512" y="116632"/>
            <a:chExt cx="9065294" cy="580664"/>
          </a:xfrm>
        </p:grpSpPr>
        <p:sp>
          <p:nvSpPr>
            <p:cNvPr id="8" name="テキスト ボックス 18"/>
            <p:cNvSpPr txBox="1">
              <a:spLocks noChangeArrowheads="1"/>
            </p:cNvSpPr>
            <p:nvPr userDrawn="1"/>
          </p:nvSpPr>
          <p:spPr bwMode="auto">
            <a:xfrm>
              <a:off x="8128794" y="116632"/>
              <a:ext cx="1116012" cy="155812"/>
            </a:xfrm>
            <a:prstGeom prst="rect">
              <a:avLst/>
            </a:prstGeom>
            <a:noFill/>
            <a:ln w="19050">
              <a:no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algn="ctr" eaLnBrk="1" hangingPunct="1"/>
              <a:r>
                <a:rPr lang="en-US" altLang="ja-JP" sz="750" b="1" dirty="0">
                  <a:latin typeface="+mn-ea"/>
                  <a:ea typeface="+mn-ea"/>
                </a:rPr>
                <a:t>【</a:t>
              </a:r>
              <a:r>
                <a:rPr lang="ja-JP" altLang="en-US" sz="750" b="1" dirty="0">
                  <a:latin typeface="+mn-ea"/>
                  <a:ea typeface="+mn-ea"/>
                </a:rPr>
                <a:t>機密性２</a:t>
              </a:r>
              <a:r>
                <a:rPr lang="en-US" altLang="ja-JP" sz="750" b="1" dirty="0">
                  <a:latin typeface="+mn-ea"/>
                  <a:ea typeface="+mn-ea"/>
                </a:rPr>
                <a:t>】</a:t>
              </a:r>
            </a:p>
          </p:txBody>
        </p:sp>
        <p:sp>
          <p:nvSpPr>
            <p:cNvPr id="12" name="テキスト ボックス 9"/>
            <p:cNvSpPr txBox="1"/>
            <p:nvPr userDrawn="1"/>
          </p:nvSpPr>
          <p:spPr>
            <a:xfrm>
              <a:off x="3361605" y="372599"/>
              <a:ext cx="5746899" cy="324697"/>
            </a:xfrm>
            <a:prstGeom prst="rect">
              <a:avLst/>
            </a:prstGeom>
            <a:noFill/>
            <a:ln w="6350">
              <a:noFill/>
            </a:ln>
            <a:effectLst/>
          </p:spPr>
          <p:txBody>
            <a:bodyPr rot="0" wrap="square" numCol="1" spcCol="0" rtlCol="0" fromWordArt="0" anchor="t" anchorCtr="0" forceAA="0" compatLnSpc="1"/>
            <a:lstStyle/>
            <a:p>
              <a:pPr algn="r"/>
              <a:r>
                <a:rPr sz="750" b="1" dirty="0" err="1">
                  <a:solidFill>
                    <a:schemeClr val="tx1"/>
                  </a:solidFill>
                  <a:latin typeface="+mn-ea"/>
                  <a:ea typeface="+mn-ea"/>
                </a:rPr>
                <a:t>作成日_作成担当課_用途_保存期間</a:t>
              </a:r>
              <a:endParaRPr sz="750" b="1" dirty="0">
                <a:solidFill>
                  <a:schemeClr val="tx1"/>
                </a:solidFill>
                <a:latin typeface="+mn-ea"/>
                <a:ea typeface="+mn-ea"/>
              </a:endParaRPr>
            </a:p>
          </p:txBody>
        </p:sp>
        <p:sp>
          <p:nvSpPr>
            <p:cNvPr id="13" name="テキスト ボックス 8"/>
            <p:cNvSpPr txBox="1"/>
            <p:nvPr userDrawn="1"/>
          </p:nvSpPr>
          <p:spPr>
            <a:xfrm>
              <a:off x="179512" y="372599"/>
              <a:ext cx="3312368" cy="324697"/>
            </a:xfrm>
            <a:prstGeom prst="rect">
              <a:avLst/>
            </a:prstGeom>
            <a:noFill/>
            <a:ln w="6350">
              <a:noFill/>
            </a:ln>
            <a:effectLst/>
          </p:spPr>
          <p:txBody>
            <a:bodyPr rot="0" wrap="square" numCol="1" spcCol="0" rtlCol="0" fromWordArt="0" anchor="t" anchorCtr="0" forceAA="0" compatLnSpc="1"/>
            <a:lstStyle/>
            <a:p>
              <a:r>
                <a:rPr sz="750" b="1" dirty="0" err="1">
                  <a:solidFill>
                    <a:schemeClr val="tx1"/>
                  </a:solidFill>
                  <a:latin typeface="+mn-ea"/>
                  <a:ea typeface="+mn-ea"/>
                </a:rPr>
                <a:t>発出元</a:t>
              </a:r>
              <a:r>
                <a:rPr sz="750" b="1" dirty="0">
                  <a:solidFill>
                    <a:schemeClr val="tx1"/>
                  </a:solidFill>
                  <a:latin typeface="+mn-ea"/>
                  <a:ea typeface="+mn-ea"/>
                </a:rPr>
                <a:t> → </a:t>
              </a:r>
              <a:r>
                <a:rPr sz="750" b="1" dirty="0" err="1">
                  <a:solidFill>
                    <a:schemeClr val="tx1"/>
                  </a:solidFill>
                  <a:latin typeface="+mn-ea"/>
                  <a:ea typeface="+mn-ea"/>
                </a:rPr>
                <a:t>発出先</a:t>
              </a:r>
              <a:endParaRPr sz="750" b="1" dirty="0">
                <a:solidFill>
                  <a:schemeClr val="tx1"/>
                </a:solidFill>
                <a:latin typeface="+mn-ea"/>
                <a:ea typeface="+mn-ea"/>
              </a:endParaRPr>
            </a:p>
          </p:txBody>
        </p:sp>
      </p:grpSp>
    </p:spTree>
    <p:extLst>
      <p:ext uri="{BB962C8B-B14F-4D97-AF65-F5344CB8AC3E}">
        <p14:creationId xmlns:p14="http://schemas.microsoft.com/office/powerpoint/2010/main" val="1874205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5805264" cy="635000"/>
          </a:xfrm>
          <a:prstGeom prst="rect">
            <a:avLst/>
          </a:prstGeom>
        </p:spPr>
        <p:txBody>
          <a:bodyPr/>
          <a:lstStyle/>
          <a:p>
            <a:r>
              <a:rPr lang="ja-JP" altLang="en-US"/>
              <a:t>マスター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DB20612-914C-4BDE-8D4C-FEA4392E99F4}" type="slidenum">
              <a:rPr lang="en-US" altLang="ja-JP"/>
              <a:pPr>
                <a:defRPr/>
              </a:pPr>
              <a:t>‹#›</a:t>
            </a:fld>
            <a:endParaRPr lang="en-US" altLang="ja-JP"/>
          </a:p>
        </p:txBody>
      </p:sp>
    </p:spTree>
    <p:extLst>
      <p:ext uri="{BB962C8B-B14F-4D97-AF65-F5344CB8AC3E}">
        <p14:creationId xmlns:p14="http://schemas.microsoft.com/office/powerpoint/2010/main" val="322649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886326" y="2"/>
            <a:ext cx="1628775" cy="8168217"/>
          </a:xfrm>
          <a:prstGeom prst="rect">
            <a:avLst/>
          </a:prstGeom>
        </p:spPr>
        <p:txBody>
          <a:bodyPr vert="eaVert"/>
          <a:lstStyle/>
          <a:p>
            <a:r>
              <a:rPr lang="ja-JP" altLang="en-US"/>
              <a:t>マスター タイトルの書式設定</a:t>
            </a:r>
          </a:p>
        </p:txBody>
      </p:sp>
      <p:sp>
        <p:nvSpPr>
          <p:cNvPr id="3" name="縦書きテキスト プレースホルダ 2"/>
          <p:cNvSpPr>
            <a:spLocks noGrp="1"/>
          </p:cNvSpPr>
          <p:nvPr>
            <p:ph type="body" orient="vert" idx="1"/>
          </p:nvPr>
        </p:nvSpPr>
        <p:spPr>
          <a:xfrm>
            <a:off x="1" y="2"/>
            <a:ext cx="4772025" cy="81682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6FB01F7-FA20-4B15-9970-D297285851AC}" type="slidenum">
              <a:rPr lang="en-US" altLang="ja-JP"/>
              <a:pPr>
                <a:defRPr/>
              </a:pPr>
              <a:t>‹#›</a:t>
            </a:fld>
            <a:endParaRPr lang="en-US" altLang="ja-JP"/>
          </a:p>
        </p:txBody>
      </p:sp>
    </p:spTree>
    <p:extLst>
      <p:ext uri="{BB962C8B-B14F-4D97-AF65-F5344CB8AC3E}">
        <p14:creationId xmlns:p14="http://schemas.microsoft.com/office/powerpoint/2010/main" val="701431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5805264" cy="635000"/>
          </a:xfrm>
          <a:prstGeom prst="rect">
            <a:avLst/>
          </a:prstGeom>
        </p:spPr>
        <p:txBody>
          <a:bodyPr/>
          <a:lstStyle/>
          <a:p>
            <a:r>
              <a:rPr lang="ja-JP" altLang="en-US"/>
              <a:t>マスター タイトルの書式設定</a:t>
            </a:r>
          </a:p>
        </p:txBody>
      </p:sp>
      <p:sp>
        <p:nvSpPr>
          <p:cNvPr id="3" name="コンテンツ プレースホルダ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ja-JP" alt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51FC12D-27C1-4F31-90C9-A93D49E44687}" type="slidenum">
              <a:rPr lang="en-US" altLang="ja-JP"/>
              <a:pPr>
                <a:defRPr/>
              </a:pPr>
              <a:t>‹#›</a:t>
            </a:fld>
            <a:endParaRPr lang="en-US" altLang="ja-JP"/>
          </a:p>
        </p:txBody>
      </p:sp>
    </p:spTree>
    <p:extLst>
      <p:ext uri="{BB962C8B-B14F-4D97-AF65-F5344CB8AC3E}">
        <p14:creationId xmlns:p14="http://schemas.microsoft.com/office/powerpoint/2010/main" val="3736706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a:prstGeom prst="rect">
            <a:avLst/>
          </a:prstGeom>
        </p:spPr>
        <p:txBody>
          <a:bodyPr anchor="t"/>
          <a:lstStyle>
            <a:lvl1pPr algn="l">
              <a:defRPr sz="3000" b="1" cap="all"/>
            </a:lvl1pPr>
          </a:lstStyle>
          <a:p>
            <a:r>
              <a:rPr lang="ja-JP" altLang="en-US"/>
              <a:t>マスター タイトルの書式設定</a:t>
            </a:r>
          </a:p>
        </p:txBody>
      </p:sp>
      <p:sp>
        <p:nvSpPr>
          <p:cNvPr id="3" name="テキスト プレースホルダ 2"/>
          <p:cNvSpPr>
            <a:spLocks noGrp="1"/>
          </p:cNvSpPr>
          <p:nvPr>
            <p:ph type="body" idx="1"/>
          </p:nvPr>
        </p:nvSpPr>
        <p:spPr>
          <a:xfrm>
            <a:off x="541735" y="3875620"/>
            <a:ext cx="5829300" cy="2000249"/>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ja-JP" altLang="en-US"/>
              <a:t>マスター テキストの書式設定</a:t>
            </a: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A7694BDB-530F-4364-A4B7-5A1182A1D62D}" type="slidenum">
              <a:rPr lang="en-US" altLang="ja-JP"/>
              <a:pPr>
                <a:defRPr/>
              </a:pPr>
              <a:t>‹#›</a:t>
            </a:fld>
            <a:endParaRPr lang="en-US" altLang="ja-JP"/>
          </a:p>
        </p:txBody>
      </p:sp>
    </p:spTree>
    <p:extLst>
      <p:ext uri="{BB962C8B-B14F-4D97-AF65-F5344CB8AC3E}">
        <p14:creationId xmlns:p14="http://schemas.microsoft.com/office/powerpoint/2010/main" val="254046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5805264" cy="635000"/>
          </a:xfrm>
          <a:prstGeom prst="rect">
            <a:avLst/>
          </a:prstGeom>
        </p:spPr>
        <p:txBody>
          <a:bodyPr/>
          <a:lstStyle/>
          <a:p>
            <a:r>
              <a:rPr lang="ja-JP" altLang="en-US"/>
              <a:t>マスター タイトルの書式設定</a:t>
            </a:r>
          </a:p>
        </p:txBody>
      </p:sp>
      <p:sp>
        <p:nvSpPr>
          <p:cNvPr id="3" name="コンテンツ プレースホルダ 2"/>
          <p:cNvSpPr>
            <a:spLocks noGrp="1"/>
          </p:cNvSpPr>
          <p:nvPr>
            <p:ph sz="half" idx="1"/>
          </p:nvPr>
        </p:nvSpPr>
        <p:spPr>
          <a:xfrm>
            <a:off x="342900" y="2133602"/>
            <a:ext cx="3028950" cy="6034617"/>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3486150" y="2133602"/>
            <a:ext cx="3028950" cy="6034617"/>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64DE403-68E0-47EB-9A36-3C247B164772}" type="slidenum">
              <a:rPr lang="en-US" altLang="ja-JP"/>
              <a:pPr>
                <a:defRPr/>
              </a:pPr>
              <a:t>‹#›</a:t>
            </a:fld>
            <a:endParaRPr lang="en-US" altLang="ja-JP"/>
          </a:p>
        </p:txBody>
      </p:sp>
    </p:spTree>
    <p:extLst>
      <p:ext uri="{BB962C8B-B14F-4D97-AF65-F5344CB8AC3E}">
        <p14:creationId xmlns:p14="http://schemas.microsoft.com/office/powerpoint/2010/main" val="2096606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6184"/>
            <a:ext cx="6172200" cy="1524000"/>
          </a:xfrm>
          <a:prstGeom prst="rect">
            <a:avLst/>
          </a:prstGeom>
        </p:spPr>
        <p:txBody>
          <a:bodyPr/>
          <a:lstStyle>
            <a:lvl1pPr>
              <a:defRPr/>
            </a:lvl1pPr>
          </a:lstStyle>
          <a:p>
            <a:r>
              <a:rPr lang="ja-JP" altLang="en-US"/>
              <a:t>マスター タイトルの書式設定</a:t>
            </a:r>
          </a:p>
        </p:txBody>
      </p:sp>
      <p:sp>
        <p:nvSpPr>
          <p:cNvPr id="3" name="テキスト プレースホルダ 2"/>
          <p:cNvSpPr>
            <a:spLocks noGrp="1"/>
          </p:cNvSpPr>
          <p:nvPr>
            <p:ph type="body" idx="1"/>
          </p:nvPr>
        </p:nvSpPr>
        <p:spPr>
          <a:xfrm>
            <a:off x="342901" y="2046817"/>
            <a:ext cx="3030141" cy="85301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コンテンツ プレースホルダ 3"/>
          <p:cNvSpPr>
            <a:spLocks noGrp="1"/>
          </p:cNvSpPr>
          <p:nvPr>
            <p:ph sz="half" idx="2"/>
          </p:nvPr>
        </p:nvSpPr>
        <p:spPr>
          <a:xfrm>
            <a:off x="342901" y="2899833"/>
            <a:ext cx="3030141" cy="5268384"/>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3483770" y="2046817"/>
            <a:ext cx="3031331" cy="85301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コンテンツ プレースホルダ 5"/>
          <p:cNvSpPr>
            <a:spLocks noGrp="1"/>
          </p:cNvSpPr>
          <p:nvPr>
            <p:ph sz="quarter" idx="4"/>
          </p:nvPr>
        </p:nvSpPr>
        <p:spPr>
          <a:xfrm>
            <a:off x="3483770" y="2899833"/>
            <a:ext cx="3031331" cy="5268384"/>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DB541BEC-AD9E-4104-AF2B-4C626651FF89}" type="slidenum">
              <a:rPr lang="en-US" altLang="ja-JP"/>
              <a:pPr>
                <a:defRPr/>
              </a:pPr>
              <a:t>‹#›</a:t>
            </a:fld>
            <a:endParaRPr lang="en-US" altLang="ja-JP"/>
          </a:p>
        </p:txBody>
      </p:sp>
    </p:spTree>
    <p:extLst>
      <p:ext uri="{BB962C8B-B14F-4D97-AF65-F5344CB8AC3E}">
        <p14:creationId xmlns:p14="http://schemas.microsoft.com/office/powerpoint/2010/main" val="3641565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0" y="0"/>
            <a:ext cx="5805264" cy="635000"/>
          </a:xfrm>
          <a:prstGeom prst="rect">
            <a:avLst/>
          </a:prstGeom>
        </p:spPr>
        <p:txBody>
          <a:bodyPr/>
          <a:lstStyle/>
          <a:p>
            <a:r>
              <a:rPr lang="ja-JP" altLang="en-US"/>
              <a:t>マスター タイトルの書式設定</a:t>
            </a: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06FFE511-5094-4685-A035-FB392A6605D8}" type="slidenum">
              <a:rPr lang="en-US" altLang="ja-JP"/>
              <a:pPr>
                <a:defRPr/>
              </a:pPr>
              <a:t>‹#›</a:t>
            </a:fld>
            <a:endParaRPr lang="en-US" altLang="ja-JP"/>
          </a:p>
        </p:txBody>
      </p:sp>
    </p:spTree>
    <p:extLst>
      <p:ext uri="{BB962C8B-B14F-4D97-AF65-F5344CB8AC3E}">
        <p14:creationId xmlns:p14="http://schemas.microsoft.com/office/powerpoint/2010/main" val="2880967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DE9C2EA1-6911-4BAC-954D-0A2DD024DDCF}" type="slidenum">
              <a:rPr lang="en-US" altLang="ja-JP"/>
              <a:pPr>
                <a:defRPr/>
              </a:pPr>
              <a:t>‹#›</a:t>
            </a:fld>
            <a:endParaRPr lang="en-US" altLang="ja-JP"/>
          </a:p>
        </p:txBody>
      </p:sp>
    </p:spTree>
    <p:extLst>
      <p:ext uri="{BB962C8B-B14F-4D97-AF65-F5344CB8AC3E}">
        <p14:creationId xmlns:p14="http://schemas.microsoft.com/office/powerpoint/2010/main" val="31166650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64067"/>
            <a:ext cx="2256235" cy="1549400"/>
          </a:xfrm>
          <a:prstGeom prst="rect">
            <a:avLst/>
          </a:prstGeom>
        </p:spPr>
        <p:txBody>
          <a:bodyPr anchor="b"/>
          <a:lstStyle>
            <a:lvl1pPr algn="l">
              <a:defRPr sz="1500" b="1"/>
            </a:lvl1pPr>
          </a:lstStyle>
          <a:p>
            <a:r>
              <a:rPr lang="ja-JP" altLang="en-US"/>
              <a:t>マスター タイトルの書式設定</a:t>
            </a:r>
          </a:p>
        </p:txBody>
      </p:sp>
      <p:sp>
        <p:nvSpPr>
          <p:cNvPr id="3" name="コンテンツ プレースホルダ 2"/>
          <p:cNvSpPr>
            <a:spLocks noGrp="1"/>
          </p:cNvSpPr>
          <p:nvPr>
            <p:ph idx="1"/>
          </p:nvPr>
        </p:nvSpPr>
        <p:spPr>
          <a:xfrm>
            <a:off x="2681288" y="364069"/>
            <a:ext cx="3833813" cy="780415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342901" y="1913469"/>
            <a:ext cx="2256235" cy="6254751"/>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60176D3-1CBA-4E5C-8891-6A87D7C30D42}" type="slidenum">
              <a:rPr lang="en-US" altLang="ja-JP"/>
              <a:pPr>
                <a:defRPr/>
              </a:pPr>
              <a:t>‹#›</a:t>
            </a:fld>
            <a:endParaRPr lang="en-US" altLang="ja-JP"/>
          </a:p>
        </p:txBody>
      </p:sp>
    </p:spTree>
    <p:extLst>
      <p:ext uri="{BB962C8B-B14F-4D97-AF65-F5344CB8AC3E}">
        <p14:creationId xmlns:p14="http://schemas.microsoft.com/office/powerpoint/2010/main" val="11518914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1"/>
            <a:ext cx="4114800" cy="755651"/>
          </a:xfrm>
          <a:prstGeom prst="rect">
            <a:avLst/>
          </a:prstGeom>
        </p:spPr>
        <p:txBody>
          <a:bodyPr anchor="b"/>
          <a:lstStyle>
            <a:lvl1pPr algn="l">
              <a:defRPr sz="1500" b="1"/>
            </a:lvl1pPr>
          </a:lstStyle>
          <a:p>
            <a:r>
              <a:rPr lang="ja-JP" altLang="en-US"/>
              <a:t>マスター タイトルの書式設定</a:t>
            </a:r>
          </a:p>
        </p:txBody>
      </p:sp>
      <p:sp>
        <p:nvSpPr>
          <p:cNvPr id="3" name="図プレースホルダ 2"/>
          <p:cNvSpPr>
            <a:spLocks noGrp="1"/>
          </p:cNvSpPr>
          <p:nvPr>
            <p:ph type="pic" idx="1"/>
          </p:nvPr>
        </p:nvSpPr>
        <p:spPr>
          <a:xfrm>
            <a:off x="1344216" y="817033"/>
            <a:ext cx="4114800" cy="54864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ja-JP" altLang="en-US" noProof="0"/>
              <a:t>アイコンをクリックして図を追加</a:t>
            </a:r>
          </a:p>
        </p:txBody>
      </p:sp>
      <p:sp>
        <p:nvSpPr>
          <p:cNvPr id="4" name="テキスト プレースホルダ 3"/>
          <p:cNvSpPr>
            <a:spLocks noGrp="1"/>
          </p:cNvSpPr>
          <p:nvPr>
            <p:ph type="body" sz="half" idx="2"/>
          </p:nvPr>
        </p:nvSpPr>
        <p:spPr>
          <a:xfrm>
            <a:off x="1344216" y="7156452"/>
            <a:ext cx="4114800" cy="1073149"/>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A3F5529-272E-4A2C-90D7-160EE3AC1005}" type="slidenum">
              <a:rPr lang="en-US" altLang="ja-JP"/>
              <a:pPr>
                <a:defRPr/>
              </a:pPr>
              <a:t>‹#›</a:t>
            </a:fld>
            <a:endParaRPr lang="en-US" altLang="ja-JP"/>
          </a:p>
        </p:txBody>
      </p:sp>
    </p:spTree>
    <p:extLst>
      <p:ext uri="{BB962C8B-B14F-4D97-AF65-F5344CB8AC3E}">
        <p14:creationId xmlns:p14="http://schemas.microsoft.com/office/powerpoint/2010/main" val="4142627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342900" y="2133602"/>
            <a:ext cx="6172200" cy="60346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1029" name="Rectangle 5"/>
          <p:cNvSpPr>
            <a:spLocks noGrp="1" noChangeArrowheads="1"/>
          </p:cNvSpPr>
          <p:nvPr>
            <p:ph type="ftr" sz="quarter" idx="3"/>
          </p:nvPr>
        </p:nvSpPr>
        <p:spPr bwMode="auto">
          <a:xfrm>
            <a:off x="2343150" y="8326967"/>
            <a:ext cx="21717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50">
                <a:ea typeface="ＭＳ Ｐゴシック" pitchFamily="50" charset="-128"/>
              </a:defRPr>
            </a:lvl1pPr>
          </a:lstStyle>
          <a:p>
            <a:pPr>
              <a:defRPr/>
            </a:pPr>
            <a:endParaRPr lang="en-US" altLang="ja-JP"/>
          </a:p>
        </p:txBody>
      </p:sp>
      <p:sp>
        <p:nvSpPr>
          <p:cNvPr id="1030" name="Rectangle 6"/>
          <p:cNvSpPr>
            <a:spLocks noGrp="1" noChangeArrowheads="1"/>
          </p:cNvSpPr>
          <p:nvPr>
            <p:ph type="sldNum" sz="quarter" idx="4"/>
          </p:nvPr>
        </p:nvSpPr>
        <p:spPr bwMode="auto">
          <a:xfrm>
            <a:off x="5257800" y="8316384"/>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50">
                <a:ea typeface="ＭＳ Ｐゴシック" pitchFamily="50" charset="-128"/>
              </a:defRPr>
            </a:lvl1pPr>
          </a:lstStyle>
          <a:p>
            <a:pPr>
              <a:defRPr/>
            </a:pPr>
            <a:fld id="{FFDCE21E-3BF4-4A13-BE4A-B95BE9787BE2}" type="slidenum">
              <a:rPr lang="en-US" altLang="ja-JP"/>
              <a:pPr>
                <a:defRPr/>
              </a:pPr>
              <a:t>‹#›</a:t>
            </a:fld>
            <a:endParaRPr lang="en-US" altLang="ja-JP" dirty="0"/>
          </a:p>
        </p:txBody>
      </p:sp>
    </p:spTree>
  </p:cSld>
  <p:clrMap bg1="lt1" tx1="dk1" bg2="lt2" tx2="dk2" accent1="accent1" accent2="accent2" accent3="accent3" accent4="accent4" accent5="accent5" accent6="accent6" hlink="hlink" folHlink="folHlink"/>
  <p:sldLayoutIdLst>
    <p:sldLayoutId id="2147483779"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txStyles>
    <p:titleStyle>
      <a:lvl1pPr algn="l" rtl="0" eaLnBrk="1" fontAlgn="base" hangingPunct="1">
        <a:spcBef>
          <a:spcPct val="0"/>
        </a:spcBef>
        <a:spcAft>
          <a:spcPct val="0"/>
        </a:spcAft>
        <a:defRPr kumimoji="1" sz="2100">
          <a:solidFill>
            <a:srgbClr val="4087C8"/>
          </a:solidFill>
          <a:latin typeface="+mj-lt"/>
          <a:ea typeface="+mj-ea"/>
          <a:cs typeface="+mj-cs"/>
        </a:defRPr>
      </a:lvl1pPr>
      <a:lvl2pPr algn="l" rtl="0" eaLnBrk="1" fontAlgn="base" hangingPunct="1">
        <a:spcBef>
          <a:spcPct val="0"/>
        </a:spcBef>
        <a:spcAft>
          <a:spcPct val="0"/>
        </a:spcAft>
        <a:defRPr kumimoji="1" sz="2100">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100">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100">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100">
          <a:solidFill>
            <a:srgbClr val="4087C8"/>
          </a:solidFill>
          <a:latin typeface="HGP創英角ｺﾞｼｯｸUB" pitchFamily="50" charset="-128"/>
          <a:ea typeface="HGP創英角ｺﾞｼｯｸUB" pitchFamily="50" charset="-128"/>
        </a:defRPr>
      </a:lvl5pPr>
      <a:lvl6pPr marL="342900" algn="l" rtl="0" eaLnBrk="1" fontAlgn="base" hangingPunct="1">
        <a:spcBef>
          <a:spcPct val="0"/>
        </a:spcBef>
        <a:spcAft>
          <a:spcPct val="0"/>
        </a:spcAft>
        <a:defRPr kumimoji="1" sz="2100">
          <a:solidFill>
            <a:srgbClr val="4087C8"/>
          </a:solidFill>
          <a:latin typeface="HGP創英角ｺﾞｼｯｸUB" pitchFamily="50" charset="-128"/>
          <a:ea typeface="HGP創英角ｺﾞｼｯｸUB" pitchFamily="50" charset="-128"/>
        </a:defRPr>
      </a:lvl6pPr>
      <a:lvl7pPr marL="685800" algn="l" rtl="0" eaLnBrk="1" fontAlgn="base" hangingPunct="1">
        <a:spcBef>
          <a:spcPct val="0"/>
        </a:spcBef>
        <a:spcAft>
          <a:spcPct val="0"/>
        </a:spcAft>
        <a:defRPr kumimoji="1" sz="2100">
          <a:solidFill>
            <a:srgbClr val="4087C8"/>
          </a:solidFill>
          <a:latin typeface="HGP創英角ｺﾞｼｯｸUB" pitchFamily="50" charset="-128"/>
          <a:ea typeface="HGP創英角ｺﾞｼｯｸUB" pitchFamily="50" charset="-128"/>
        </a:defRPr>
      </a:lvl7pPr>
      <a:lvl8pPr marL="1028700" algn="l" rtl="0" eaLnBrk="1" fontAlgn="base" hangingPunct="1">
        <a:spcBef>
          <a:spcPct val="0"/>
        </a:spcBef>
        <a:spcAft>
          <a:spcPct val="0"/>
        </a:spcAft>
        <a:defRPr kumimoji="1" sz="2100">
          <a:solidFill>
            <a:srgbClr val="4087C8"/>
          </a:solidFill>
          <a:latin typeface="HGP創英角ｺﾞｼｯｸUB" pitchFamily="50" charset="-128"/>
          <a:ea typeface="HGP創英角ｺﾞｼｯｸUB" pitchFamily="50" charset="-128"/>
        </a:defRPr>
      </a:lvl8pPr>
      <a:lvl9pPr marL="1371600" algn="l" rtl="0" eaLnBrk="1" fontAlgn="base" hangingPunct="1">
        <a:spcBef>
          <a:spcPct val="0"/>
        </a:spcBef>
        <a:spcAft>
          <a:spcPct val="0"/>
        </a:spcAft>
        <a:defRPr kumimoji="1" sz="2100">
          <a:solidFill>
            <a:srgbClr val="4087C8"/>
          </a:solidFill>
          <a:latin typeface="HGP創英角ｺﾞｼｯｸUB" pitchFamily="50" charset="-128"/>
          <a:ea typeface="HGP創英角ｺﾞｼｯｸUB" pitchFamily="50" charset="-128"/>
        </a:defRPr>
      </a:lvl9pPr>
    </p:titleStyle>
    <p:bodyStyle>
      <a:lvl1pPr marL="257175" indent="-257175" algn="l" rtl="0" eaLnBrk="1" fontAlgn="base" hangingPunct="1">
        <a:spcBef>
          <a:spcPct val="20000"/>
        </a:spcBef>
        <a:spcAft>
          <a:spcPct val="0"/>
        </a:spcAft>
        <a:buChar char="•"/>
        <a:defRPr kumimoji="1" sz="2400">
          <a:solidFill>
            <a:schemeClr val="tx1"/>
          </a:solidFill>
          <a:latin typeface="+mn-lt"/>
          <a:ea typeface="+mn-ea"/>
          <a:cs typeface="+mn-cs"/>
        </a:defRPr>
      </a:lvl1pPr>
      <a:lvl2pPr marL="557213" indent="-214313" algn="l" rtl="0" eaLnBrk="1" fontAlgn="base" hangingPunct="1">
        <a:spcBef>
          <a:spcPct val="20000"/>
        </a:spcBef>
        <a:spcAft>
          <a:spcPct val="0"/>
        </a:spcAft>
        <a:buChar char="–"/>
        <a:defRPr kumimoji="1" sz="2100">
          <a:solidFill>
            <a:schemeClr val="tx1"/>
          </a:solidFill>
          <a:latin typeface="+mn-lt"/>
          <a:ea typeface="+mn-ea"/>
        </a:defRPr>
      </a:lvl2pPr>
      <a:lvl3pPr marL="857250" indent="-171450" algn="l" rtl="0" eaLnBrk="1" fontAlgn="base" hangingPunct="1">
        <a:spcBef>
          <a:spcPct val="20000"/>
        </a:spcBef>
        <a:spcAft>
          <a:spcPct val="0"/>
        </a:spcAft>
        <a:buChar char="•"/>
        <a:defRPr kumimoji="1" sz="1800">
          <a:solidFill>
            <a:schemeClr val="tx1"/>
          </a:solidFill>
          <a:latin typeface="+mn-lt"/>
          <a:ea typeface="+mn-ea"/>
        </a:defRPr>
      </a:lvl3pPr>
      <a:lvl4pPr marL="1200150" indent="-171450" algn="l" rtl="0" eaLnBrk="1" fontAlgn="base" hangingPunct="1">
        <a:spcBef>
          <a:spcPct val="20000"/>
        </a:spcBef>
        <a:spcAft>
          <a:spcPct val="0"/>
        </a:spcAft>
        <a:buChar char="–"/>
        <a:defRPr kumimoji="1" sz="1500">
          <a:solidFill>
            <a:schemeClr val="tx1"/>
          </a:solidFill>
          <a:latin typeface="+mn-lt"/>
          <a:ea typeface="+mn-ea"/>
        </a:defRPr>
      </a:lvl4pPr>
      <a:lvl5pPr marL="1543050" indent="-171450" algn="l" rtl="0" eaLnBrk="1" fontAlgn="base" hangingPunct="1">
        <a:spcBef>
          <a:spcPct val="20000"/>
        </a:spcBef>
        <a:spcAft>
          <a:spcPct val="0"/>
        </a:spcAft>
        <a:buChar char="»"/>
        <a:defRPr kumimoji="1" sz="1500">
          <a:solidFill>
            <a:schemeClr val="tx1"/>
          </a:solidFill>
          <a:latin typeface="+mn-lt"/>
          <a:ea typeface="+mn-ea"/>
        </a:defRPr>
      </a:lvl5pPr>
      <a:lvl6pPr marL="1885950" indent="-171450" algn="l" rtl="0" eaLnBrk="1" fontAlgn="base" hangingPunct="1">
        <a:spcBef>
          <a:spcPct val="20000"/>
        </a:spcBef>
        <a:spcAft>
          <a:spcPct val="0"/>
        </a:spcAft>
        <a:buChar char="»"/>
        <a:defRPr kumimoji="1" sz="1500">
          <a:solidFill>
            <a:schemeClr val="tx1"/>
          </a:solidFill>
          <a:latin typeface="+mn-lt"/>
          <a:ea typeface="+mn-ea"/>
        </a:defRPr>
      </a:lvl6pPr>
      <a:lvl7pPr marL="2228850" indent="-171450" algn="l" rtl="0" eaLnBrk="1" fontAlgn="base" hangingPunct="1">
        <a:spcBef>
          <a:spcPct val="20000"/>
        </a:spcBef>
        <a:spcAft>
          <a:spcPct val="0"/>
        </a:spcAft>
        <a:buChar char="»"/>
        <a:defRPr kumimoji="1" sz="1500">
          <a:solidFill>
            <a:schemeClr val="tx1"/>
          </a:solidFill>
          <a:latin typeface="+mn-lt"/>
          <a:ea typeface="+mn-ea"/>
        </a:defRPr>
      </a:lvl7pPr>
      <a:lvl8pPr marL="2571750" indent="-171450" algn="l" rtl="0" eaLnBrk="1" fontAlgn="base" hangingPunct="1">
        <a:spcBef>
          <a:spcPct val="20000"/>
        </a:spcBef>
        <a:spcAft>
          <a:spcPct val="0"/>
        </a:spcAft>
        <a:buChar char="»"/>
        <a:defRPr kumimoji="1" sz="1500">
          <a:solidFill>
            <a:schemeClr val="tx1"/>
          </a:solidFill>
          <a:latin typeface="+mn-lt"/>
          <a:ea typeface="+mn-ea"/>
        </a:defRPr>
      </a:lvl8pPr>
      <a:lvl9pPr marL="2914650" indent="-171450" algn="l" rtl="0" eaLnBrk="1" fontAlgn="base" hangingPunct="1">
        <a:spcBef>
          <a:spcPct val="20000"/>
        </a:spcBef>
        <a:spcAft>
          <a:spcPct val="0"/>
        </a:spcAft>
        <a:buChar char="»"/>
        <a:defRPr kumimoji="1" sz="1500">
          <a:solidFill>
            <a:schemeClr val="tx1"/>
          </a:solidFill>
          <a:latin typeface="+mn-lt"/>
          <a:ea typeface="+mn-ea"/>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358077C-7798-E390-391D-53F17DD93A14}"/>
              </a:ext>
            </a:extLst>
          </p:cNvPr>
          <p:cNvSpPr/>
          <p:nvPr/>
        </p:nvSpPr>
        <p:spPr>
          <a:xfrm>
            <a:off x="0" y="-292"/>
            <a:ext cx="6858000" cy="1176041"/>
          </a:xfrm>
          <a:prstGeom prst="rect">
            <a:avLst/>
          </a:prstGeom>
          <a:solidFill>
            <a:srgbClr val="4087C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200" b="1" dirty="0">
                <a:latin typeface="Meiryo UI" panose="020B0604030504040204" pitchFamily="50" charset="-128"/>
                <a:ea typeface="Meiryo UI" panose="020B0604030504040204" pitchFamily="50" charset="-128"/>
              </a:rPr>
              <a:t>令和８年４月より</a:t>
            </a:r>
            <a:r>
              <a:rPr kumimoji="1" lang="ja-JP" altLang="en-US" sz="3200" b="1" dirty="0">
                <a:solidFill>
                  <a:srgbClr val="FFFF99"/>
                </a:solidFill>
                <a:latin typeface="Meiryo UI" panose="020B0604030504040204" pitchFamily="50" charset="-128"/>
                <a:ea typeface="Meiryo UI" panose="020B0604030504040204" pitchFamily="50" charset="-128"/>
              </a:rPr>
              <a:t>昼休憩時間</a:t>
            </a:r>
            <a:r>
              <a:rPr kumimoji="1" lang="ja-JP" altLang="en-US" sz="3200" b="1" dirty="0">
                <a:latin typeface="Meiryo UI" panose="020B0604030504040204" pitchFamily="50" charset="-128"/>
                <a:ea typeface="Meiryo UI" panose="020B0604030504040204" pitchFamily="50" charset="-128"/>
              </a:rPr>
              <a:t>に</a:t>
            </a:r>
            <a:endParaRPr kumimoji="1" lang="en-US" altLang="ja-JP" sz="3200" b="1" dirty="0">
              <a:latin typeface="Meiryo UI" panose="020B0604030504040204" pitchFamily="50" charset="-128"/>
              <a:ea typeface="Meiryo UI" panose="020B0604030504040204" pitchFamily="50" charset="-128"/>
            </a:endParaRPr>
          </a:p>
          <a:p>
            <a:pPr algn="ctr"/>
            <a:r>
              <a:rPr kumimoji="1" lang="ja-JP" altLang="en-US" sz="3200" b="1" dirty="0">
                <a:latin typeface="Meiryo UI" panose="020B0604030504040204" pitchFamily="50" charset="-128"/>
                <a:ea typeface="Meiryo UI" panose="020B0604030504040204" pitchFamily="50" charset="-128"/>
              </a:rPr>
              <a:t>おける</a:t>
            </a:r>
            <a:r>
              <a:rPr kumimoji="1" lang="ja-JP" altLang="en-US" sz="3200" b="1" dirty="0">
                <a:solidFill>
                  <a:srgbClr val="FFFF99"/>
                </a:solidFill>
                <a:latin typeface="Meiryo UI" panose="020B0604030504040204" pitchFamily="50" charset="-128"/>
                <a:ea typeface="Meiryo UI" panose="020B0604030504040204" pitchFamily="50" charset="-128"/>
              </a:rPr>
              <a:t>電話対応を見直し</a:t>
            </a:r>
            <a:r>
              <a:rPr kumimoji="1" lang="ja-JP" altLang="en-US" sz="3200" b="1" dirty="0">
                <a:latin typeface="Meiryo UI" panose="020B0604030504040204" pitchFamily="50" charset="-128"/>
                <a:ea typeface="Meiryo UI" panose="020B0604030504040204" pitchFamily="50" charset="-128"/>
              </a:rPr>
              <a:t>ます</a:t>
            </a:r>
          </a:p>
        </p:txBody>
      </p:sp>
      <p:sp>
        <p:nvSpPr>
          <p:cNvPr id="5" name="テキスト ボックス 4">
            <a:extLst>
              <a:ext uri="{FF2B5EF4-FFF2-40B4-BE49-F238E27FC236}">
                <a16:creationId xmlns:a16="http://schemas.microsoft.com/office/drawing/2014/main" id="{32F8B810-BC2E-F460-86A1-2A743FB68A90}"/>
              </a:ext>
            </a:extLst>
          </p:cNvPr>
          <p:cNvSpPr txBox="1"/>
          <p:nvPr/>
        </p:nvSpPr>
        <p:spPr>
          <a:xfrm>
            <a:off x="0" y="1200257"/>
            <a:ext cx="6758608" cy="2708434"/>
          </a:xfrm>
          <a:prstGeom prst="rect">
            <a:avLst/>
          </a:prstGeom>
          <a:noFill/>
        </p:spPr>
        <p:txBody>
          <a:bodyPr wrap="square" rtlCol="0">
            <a:spAutoFit/>
          </a:bodyPr>
          <a:lstStyle/>
          <a:p>
            <a:pPr marL="87313" indent="-87313">
              <a:spcAft>
                <a:spcPts val="600"/>
              </a:spcAft>
            </a:pPr>
            <a:r>
              <a:rPr lang="ja-JP" altLang="en-US" sz="2000" dirty="0">
                <a:latin typeface="Meiryo UI" panose="020B0604030504040204" pitchFamily="50" charset="-128"/>
                <a:ea typeface="Meiryo UI" panose="020B0604030504040204" pitchFamily="50" charset="-128"/>
              </a:rPr>
              <a:t>・自動車の検査や登録に係るお手続きについてのお問い合わせは「０５０」から始まるヘルプデスクにおいて対応をしているところです。</a:t>
            </a:r>
            <a:endParaRPr lang="en-US" altLang="ja-JP" sz="2000" dirty="0">
              <a:latin typeface="Meiryo UI" panose="020B0604030504040204" pitchFamily="50" charset="-128"/>
              <a:ea typeface="Meiryo UI" panose="020B0604030504040204" pitchFamily="50" charset="-128"/>
            </a:endParaRPr>
          </a:p>
          <a:p>
            <a:pPr marL="87313" indent="-87313">
              <a:spcAft>
                <a:spcPts val="600"/>
              </a:spcAft>
            </a:pPr>
            <a:r>
              <a:rPr lang="ja-JP" altLang="en-US" sz="2000" dirty="0">
                <a:latin typeface="Meiryo UI" panose="020B0604030504040204" pitchFamily="50" charset="-128"/>
                <a:ea typeface="Meiryo UI" panose="020B0604030504040204" pitchFamily="50" charset="-128"/>
              </a:rPr>
              <a:t>・また、運輸支局の検査・登録部門及び自動車検査登録事務所の職員への電話は本ヘルプデスクを経由して対応しております。</a:t>
            </a:r>
            <a:endParaRPr lang="en-US" altLang="ja-JP" sz="2000" dirty="0">
              <a:latin typeface="Meiryo UI" panose="020B0604030504040204" pitchFamily="50" charset="-128"/>
              <a:ea typeface="Meiryo UI" panose="020B0604030504040204" pitchFamily="50" charset="-128"/>
            </a:endParaRPr>
          </a:p>
          <a:p>
            <a:pPr marL="87313" indent="-87313">
              <a:spcAft>
                <a:spcPts val="600"/>
              </a:spcAft>
            </a:pPr>
            <a:r>
              <a:rPr kumimoji="1" lang="ja-JP" altLang="en-US" sz="2000" dirty="0">
                <a:latin typeface="Meiryo UI" panose="020B0604030504040204" pitchFamily="50" charset="-128"/>
                <a:ea typeface="Meiryo UI" panose="020B0604030504040204" pitchFamily="50" charset="-128"/>
              </a:rPr>
              <a:t>・今般、運輸支局等の職員の働き方改革の観点から、本ヘルプデスクの受付時間を以下のとおり見直し、</a:t>
            </a:r>
            <a:r>
              <a:rPr kumimoji="1" lang="ja-JP" altLang="en-US" sz="2000" b="1" u="sng" dirty="0">
                <a:solidFill>
                  <a:srgbClr val="4087C8"/>
                </a:solidFill>
                <a:latin typeface="Meiryo UI" panose="020B0604030504040204" pitchFamily="50" charset="-128"/>
                <a:ea typeface="Meiryo UI" panose="020B0604030504040204" pitchFamily="50" charset="-128"/>
              </a:rPr>
              <a:t>昼休憩の時間帯の運輸支局等による電話対応</a:t>
            </a:r>
            <a:r>
              <a:rPr kumimoji="1" lang="ja-JP" altLang="en-US" sz="2000" dirty="0">
                <a:latin typeface="Meiryo UI" panose="020B0604030504040204" pitchFamily="50" charset="-128"/>
                <a:ea typeface="Meiryo UI" panose="020B0604030504040204" pitchFamily="50" charset="-128"/>
              </a:rPr>
              <a:t>及び</a:t>
            </a:r>
            <a:r>
              <a:rPr kumimoji="1" lang="ja-JP" altLang="en-US" sz="2000" b="1" u="sng" dirty="0">
                <a:solidFill>
                  <a:srgbClr val="4087C8"/>
                </a:solidFill>
                <a:latin typeface="Meiryo UI" panose="020B0604030504040204" pitchFamily="50" charset="-128"/>
                <a:ea typeface="Meiryo UI" panose="020B0604030504040204" pitchFamily="50" charset="-128"/>
              </a:rPr>
              <a:t>オペレーターによる対応を休止</a:t>
            </a:r>
            <a:r>
              <a:rPr kumimoji="1" lang="ja-JP" altLang="en-US" sz="2000" dirty="0">
                <a:latin typeface="Meiryo UI" panose="020B0604030504040204" pitchFamily="50" charset="-128"/>
                <a:ea typeface="Meiryo UI" panose="020B0604030504040204" pitchFamily="50" charset="-128"/>
              </a:rPr>
              <a:t>することといたしました。</a:t>
            </a:r>
            <a:endParaRPr kumimoji="1" lang="en-US" altLang="ja-JP" sz="20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96ABE40B-D649-C873-DEEE-65CB8E5F0886}"/>
              </a:ext>
            </a:extLst>
          </p:cNvPr>
          <p:cNvSpPr txBox="1"/>
          <p:nvPr/>
        </p:nvSpPr>
        <p:spPr>
          <a:xfrm>
            <a:off x="0" y="7452320"/>
            <a:ext cx="6758608" cy="707886"/>
          </a:xfrm>
          <a:prstGeom prst="rect">
            <a:avLst/>
          </a:prstGeom>
          <a:noFill/>
        </p:spPr>
        <p:txBody>
          <a:bodyPr wrap="square" rtlCol="0">
            <a:spAutoFit/>
          </a:bodyPr>
          <a:lstStyle/>
          <a:p>
            <a:pPr marL="177800" indent="-177800"/>
            <a:r>
              <a:rPr lang="ja-JP" altLang="en-US" sz="2000" dirty="0">
                <a:latin typeface="Meiryo UI" panose="020B0604030504040204" pitchFamily="50" charset="-128"/>
                <a:ea typeface="Meiryo UI" panose="020B0604030504040204" pitchFamily="50" charset="-128"/>
              </a:rPr>
              <a:t>・</a:t>
            </a:r>
            <a:r>
              <a:rPr kumimoji="1" lang="ja-JP" altLang="en-US" sz="2000" dirty="0">
                <a:latin typeface="Meiryo UI" panose="020B0604030504040204" pitchFamily="50" charset="-128"/>
                <a:ea typeface="Meiryo UI" panose="020B0604030504040204" pitchFamily="50" charset="-128"/>
              </a:rPr>
              <a:t>自動音声や自動車検査登録総合ポータルサイトによる案内は引き続き２４時間対応をしております。</a:t>
            </a:r>
            <a:endParaRPr kumimoji="1" lang="en-US" altLang="ja-JP" sz="200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64B600EA-F3A9-0810-9051-3CF5697697FA}"/>
              </a:ext>
            </a:extLst>
          </p:cNvPr>
          <p:cNvSpPr txBox="1"/>
          <p:nvPr/>
        </p:nvSpPr>
        <p:spPr>
          <a:xfrm>
            <a:off x="-332656" y="4450918"/>
            <a:ext cx="6858000" cy="2785378"/>
          </a:xfrm>
          <a:prstGeom prst="rect">
            <a:avLst/>
          </a:prstGeom>
          <a:noFill/>
        </p:spPr>
        <p:txBody>
          <a:bodyPr wrap="square" rtlCol="0">
            <a:spAutoFit/>
          </a:bodyPr>
          <a:lstStyle/>
          <a:p>
            <a:pPr marL="87313" indent="-87313"/>
            <a:endParaRPr lang="en-US" altLang="ja-JP" sz="3200" b="1" dirty="0">
              <a:latin typeface="Meiryo UI" panose="020B0604030504040204" pitchFamily="50" charset="-128"/>
              <a:ea typeface="Meiryo UI" panose="020B0604030504040204" pitchFamily="50" charset="-128"/>
            </a:endParaRPr>
          </a:p>
          <a:p>
            <a:pPr marL="87313" indent="355600">
              <a:spcAft>
                <a:spcPts val="1800"/>
              </a:spcAft>
            </a:pPr>
            <a:r>
              <a:rPr kumimoji="1" lang="ja-JP" altLang="en-US" sz="3200" b="1" dirty="0">
                <a:latin typeface="Meiryo UI" panose="020B0604030504040204" pitchFamily="50" charset="-128"/>
                <a:ea typeface="Meiryo UI" panose="020B0604030504040204" pitchFamily="50" charset="-128"/>
              </a:rPr>
              <a:t>  ８ ：３０～１７：</a:t>
            </a:r>
            <a:r>
              <a:rPr lang="ja-JP" altLang="en-US" sz="3200" b="1" dirty="0">
                <a:latin typeface="Meiryo UI" panose="020B0604030504040204" pitchFamily="50" charset="-128"/>
                <a:ea typeface="Meiryo UI" panose="020B0604030504040204" pitchFamily="50" charset="-128"/>
              </a:rPr>
              <a:t>１５</a:t>
            </a:r>
            <a:endParaRPr kumimoji="1" lang="en-US" altLang="ja-JP" sz="3200" b="1" dirty="0">
              <a:latin typeface="Meiryo UI" panose="020B0604030504040204" pitchFamily="50" charset="-128"/>
              <a:ea typeface="Meiryo UI" panose="020B0604030504040204" pitchFamily="50" charset="-128"/>
            </a:endParaRPr>
          </a:p>
          <a:p>
            <a:pPr marL="544513" lvl="1" indent="-87313"/>
            <a:endParaRPr kumimoji="1" lang="en-US" altLang="ja-JP" sz="3200" b="1" dirty="0">
              <a:latin typeface="Meiryo UI" panose="020B0604030504040204" pitchFamily="50" charset="-128"/>
              <a:ea typeface="Meiryo UI" panose="020B0604030504040204" pitchFamily="50" charset="-128"/>
            </a:endParaRPr>
          </a:p>
          <a:p>
            <a:pPr marL="544513" lvl="1" indent="-87313"/>
            <a:r>
              <a:rPr kumimoji="1" lang="ja-JP" altLang="en-US" sz="3200" b="1" dirty="0">
                <a:latin typeface="Meiryo UI" panose="020B0604030504040204" pitchFamily="50" charset="-128"/>
                <a:ea typeface="Meiryo UI" panose="020B0604030504040204" pitchFamily="50" charset="-128"/>
              </a:rPr>
              <a:t>  ８ ：３０～１２：００</a:t>
            </a:r>
            <a:endParaRPr kumimoji="1" lang="en-US" altLang="ja-JP" sz="3200" b="1" dirty="0">
              <a:latin typeface="Meiryo UI" panose="020B0604030504040204" pitchFamily="50" charset="-128"/>
              <a:ea typeface="Meiryo UI" panose="020B0604030504040204" pitchFamily="50" charset="-128"/>
            </a:endParaRPr>
          </a:p>
          <a:p>
            <a:pPr marL="544513" lvl="1" indent="-87313"/>
            <a:r>
              <a:rPr lang="ja-JP" altLang="en-US" sz="3200" b="1" dirty="0">
                <a:latin typeface="Meiryo UI" panose="020B0604030504040204" pitchFamily="50" charset="-128"/>
                <a:ea typeface="Meiryo UI" panose="020B0604030504040204" pitchFamily="50" charset="-128"/>
              </a:rPr>
              <a:t>１３：００～１７：１５</a:t>
            </a:r>
            <a:endParaRPr lang="en-US" altLang="ja-JP" sz="3200" b="1" dirty="0">
              <a:latin typeface="Meiryo UI" panose="020B0604030504040204" pitchFamily="50" charset="-128"/>
              <a:ea typeface="Meiryo UI" panose="020B0604030504040204" pitchFamily="50" charset="-128"/>
            </a:endParaRPr>
          </a:p>
        </p:txBody>
      </p:sp>
      <p:pic>
        <p:nvPicPr>
          <p:cNvPr id="14" name="図 13">
            <a:extLst>
              <a:ext uri="{FF2B5EF4-FFF2-40B4-BE49-F238E27FC236}">
                <a16:creationId xmlns:a16="http://schemas.microsoft.com/office/drawing/2014/main" id="{BDC5C1D5-D816-F468-2085-51F70E68735C}"/>
              </a:ext>
            </a:extLst>
          </p:cNvPr>
          <p:cNvPicPr>
            <a:picLocks noChangeAspect="1"/>
          </p:cNvPicPr>
          <p:nvPr/>
        </p:nvPicPr>
        <p:blipFill>
          <a:blip r:embed="rId2"/>
          <a:stretch>
            <a:fillRect/>
          </a:stretch>
        </p:blipFill>
        <p:spPr>
          <a:xfrm>
            <a:off x="2348880" y="8172400"/>
            <a:ext cx="3273278" cy="825082"/>
          </a:xfrm>
          <a:prstGeom prst="rect">
            <a:avLst/>
          </a:prstGeom>
        </p:spPr>
      </p:pic>
      <p:pic>
        <p:nvPicPr>
          <p:cNvPr id="16" name="図 15" descr="QR コード&#10;&#10;AI によって生成されたコンテンツは間違っている可能性があります。">
            <a:extLst>
              <a:ext uri="{FF2B5EF4-FFF2-40B4-BE49-F238E27FC236}">
                <a16:creationId xmlns:a16="http://schemas.microsoft.com/office/drawing/2014/main" id="{8144FF40-84A1-2BC8-7AD4-D6CB0E5A2CB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83531" y="8056836"/>
            <a:ext cx="1075581" cy="1075581"/>
          </a:xfrm>
          <a:prstGeom prst="rect">
            <a:avLst/>
          </a:prstGeom>
        </p:spPr>
      </p:pic>
      <p:pic>
        <p:nvPicPr>
          <p:cNvPr id="18" name="図 17">
            <a:extLst>
              <a:ext uri="{FF2B5EF4-FFF2-40B4-BE49-F238E27FC236}">
                <a16:creationId xmlns:a16="http://schemas.microsoft.com/office/drawing/2014/main" id="{0708EA22-F11E-CD98-45F1-D9F7F78EA8FB}"/>
              </a:ext>
            </a:extLst>
          </p:cNvPr>
          <p:cNvPicPr>
            <a:picLocks noChangeAspect="1"/>
          </p:cNvPicPr>
          <p:nvPr/>
        </p:nvPicPr>
        <p:blipFill>
          <a:blip r:embed="rId4"/>
          <a:stretch>
            <a:fillRect/>
          </a:stretch>
        </p:blipFill>
        <p:spPr>
          <a:xfrm>
            <a:off x="4994127" y="4669928"/>
            <a:ext cx="1601120" cy="1714977"/>
          </a:xfrm>
          <a:prstGeom prst="rect">
            <a:avLst/>
          </a:prstGeom>
        </p:spPr>
      </p:pic>
      <p:sp>
        <p:nvSpPr>
          <p:cNvPr id="9" name="テキスト ボックス 8">
            <a:extLst>
              <a:ext uri="{FF2B5EF4-FFF2-40B4-BE49-F238E27FC236}">
                <a16:creationId xmlns:a16="http://schemas.microsoft.com/office/drawing/2014/main" id="{D0A47B54-8A1C-03B3-7FC1-A149724C0F38}"/>
              </a:ext>
            </a:extLst>
          </p:cNvPr>
          <p:cNvSpPr txBox="1"/>
          <p:nvPr/>
        </p:nvSpPr>
        <p:spPr>
          <a:xfrm>
            <a:off x="0" y="5704964"/>
            <a:ext cx="2492896" cy="523220"/>
          </a:xfrm>
          <a:prstGeom prst="rect">
            <a:avLst/>
          </a:prstGeom>
          <a:solidFill>
            <a:schemeClr val="accent5"/>
          </a:solidFill>
        </p:spPr>
        <p:txBody>
          <a:bodyPr wrap="square">
            <a:spAutoFit/>
          </a:bodyPr>
          <a:lstStyle/>
          <a:p>
            <a:pPr marL="87313" indent="-87313" algn="ctr"/>
            <a:r>
              <a:rPr lang="ja-JP" altLang="en-US" sz="2800" b="1" dirty="0">
                <a:solidFill>
                  <a:srgbClr val="4087C8"/>
                </a:solidFill>
                <a:latin typeface="Meiryo UI" panose="020B0604030504040204" pitchFamily="50" charset="-128"/>
                <a:ea typeface="Meiryo UI" panose="020B0604030504040204" pitchFamily="50" charset="-128"/>
              </a:rPr>
              <a:t>４月１日以降</a:t>
            </a:r>
            <a:endParaRPr lang="en-US" altLang="ja-JP" sz="2800" b="1" dirty="0">
              <a:solidFill>
                <a:srgbClr val="4087C8"/>
              </a:solidFill>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7C50D0AD-B162-DB8F-E9DE-FEC9360F57F1}"/>
              </a:ext>
            </a:extLst>
          </p:cNvPr>
          <p:cNvSpPr txBox="1"/>
          <p:nvPr/>
        </p:nvSpPr>
        <p:spPr>
          <a:xfrm>
            <a:off x="-13692" y="4388016"/>
            <a:ext cx="2506588" cy="523220"/>
          </a:xfrm>
          <a:prstGeom prst="rect">
            <a:avLst/>
          </a:prstGeom>
          <a:solidFill>
            <a:schemeClr val="accent5"/>
          </a:solidFill>
        </p:spPr>
        <p:txBody>
          <a:bodyPr wrap="square">
            <a:spAutoFit/>
          </a:bodyPr>
          <a:lstStyle/>
          <a:p>
            <a:pPr marL="87313" indent="-87313" algn="ctr"/>
            <a:r>
              <a:rPr lang="ja-JP" altLang="en-US" sz="2800" b="1" dirty="0">
                <a:solidFill>
                  <a:srgbClr val="4087C8"/>
                </a:solidFill>
                <a:latin typeface="Meiryo UI" panose="020B0604030504040204" pitchFamily="50" charset="-128"/>
                <a:ea typeface="Meiryo UI" panose="020B0604030504040204" pitchFamily="50" charset="-128"/>
              </a:rPr>
              <a:t>現　　行</a:t>
            </a:r>
            <a:endParaRPr lang="en-US" altLang="ja-JP" sz="2800" b="1" dirty="0">
              <a:solidFill>
                <a:srgbClr val="4087C8"/>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646593073"/>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プレゼンテーションタイトル.pptx" id="{E7498F8A-E358-466F-AF97-A85145EC8708}" vid="{1396C27A-9803-4462-9F31-16E49278FC2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575</TotalTime>
  <Words>160</Words>
  <Application>Microsoft Office PowerPoint</Application>
  <PresentationFormat>画面に合わせる (4:3)</PresentationFormat>
  <Paragraphs>13</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HGP創英角ｺﾞｼｯｸUB</vt:lpstr>
      <vt:lpstr>Meiryo UI</vt:lpstr>
      <vt:lpstr>Arial</vt:lpstr>
      <vt:lpstr>Calibri</vt:lpstr>
      <vt:lpstr>Times New Roman</vt:lpstr>
      <vt:lpstr>標準デザイン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大嶋 恭平</dc:creator>
  <cp:lastModifiedBy>大嶋 恭平</cp:lastModifiedBy>
  <cp:revision>2</cp:revision>
  <cp:lastPrinted>2026-03-09T07:18:19Z</cp:lastPrinted>
  <dcterms:created xsi:type="dcterms:W3CDTF">2026-03-06T00:53:05Z</dcterms:created>
  <dcterms:modified xsi:type="dcterms:W3CDTF">2026-03-09T07:41:52Z</dcterms:modified>
</cp:coreProperties>
</file>